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svg" ContentType="image/svg+xml"/>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Override PartName="/ppt/slides/slide58.xml" ContentType="application/vnd.openxmlformats-officedocument.presentationml.slide+xml"/>
  <Override PartName="/ppt/notesSlides/notesSlide58.xml" ContentType="application/vnd.openxmlformats-officedocument.presentationml.notesSlide+xml"/>
  <Override PartName="/ppt/slides/slide59.xml" ContentType="application/vnd.openxmlformats-officedocument.presentationml.slide+xml"/>
  <Override PartName="/ppt/notesSlides/notesSlide59.xml" ContentType="application/vnd.openxmlformats-officedocument.presentationml.notesSlide+xml"/>
  <Override PartName="/ppt/slides/slide60.xml" ContentType="application/vnd.openxmlformats-officedocument.presentationml.slide+xml"/>
  <Override PartName="/ppt/notesSlides/notesSlide60.xml" ContentType="application/vnd.openxmlformats-officedocument.presentationml.notesSlide+xml"/>
  <Override PartName="/ppt/slides/slide61.xml" ContentType="application/vnd.openxmlformats-officedocument.presentationml.slide+xml"/>
  <Override PartName="/ppt/notesSlides/notesSlide61.xml" ContentType="application/vnd.openxmlformats-officedocument.presentationml.notesSlide+xml"/>
  <Override PartName="/ppt/slides/slide62.xml" ContentType="application/vnd.openxmlformats-officedocument.presentationml.slide+xml"/>
  <Override PartName="/ppt/notesSlides/notesSlide62.xml" ContentType="application/vnd.openxmlformats-officedocument.presentationml.notesSlide+xml"/>
  <Override PartName="/ppt/slides/slide63.xml" ContentType="application/vnd.openxmlformats-officedocument.presentationml.slide+xml"/>
  <Override PartName="/ppt/notesSlides/notesSlide63.xml" ContentType="application/vnd.openxmlformats-officedocument.presentationml.notesSlide+xml"/>
  <Override PartName="/ppt/slides/slide64.xml" ContentType="application/vnd.openxmlformats-officedocument.presentationml.slide+xml"/>
  <Override PartName="/ppt/notesSlides/notesSlide64.xml" ContentType="application/vnd.openxmlformats-officedocument.presentationml.notesSlide+xml"/>
  <Override PartName="/ppt/slides/slide65.xml" ContentType="application/vnd.openxmlformats-officedocument.presentationml.slide+xml"/>
  <Override PartName="/ppt/notesSlides/notesSlide65.xml" ContentType="application/vnd.openxmlformats-officedocument.presentationml.notesSlide+xml"/>
  <Override PartName="/ppt/slides/slide66.xml" ContentType="application/vnd.openxmlformats-officedocument.presentationml.slide+xml"/>
  <Override PartName="/ppt/notesSlides/notesSlide66.xml" ContentType="application/vnd.openxmlformats-officedocument.presentationml.notesSlide+xml"/>
  <Override PartName="/ppt/slides/slide67.xml" ContentType="application/vnd.openxmlformats-officedocument.presentationml.slide+xml"/>
  <Override PartName="/ppt/notesSlides/notesSlide67.xml" ContentType="application/vnd.openxmlformats-officedocument.presentationml.notesSlide+xml"/>
  <Override PartName="/ppt/slides/slide68.xml" ContentType="application/vnd.openxmlformats-officedocument.presentationml.slide+xml"/>
  <Override PartName="/ppt/notesSlides/notesSlide68.xml" ContentType="application/vnd.openxmlformats-officedocument.presentationml.notesSlide+xml"/>
  <Override PartName="/ppt/slides/slide69.xml" ContentType="application/vnd.openxmlformats-officedocument.presentationml.slide+xml"/>
  <Override PartName="/ppt/notesSlides/notesSlide69.xml" ContentType="application/vnd.openxmlformats-officedocument.presentationml.notesSlide+xml"/>
  <Override PartName="/ppt/slides/slide70.xml" ContentType="application/vnd.openxmlformats-officedocument.presentationml.slide+xml"/>
  <Override PartName="/ppt/notesSlides/notesSlide70.xml" ContentType="application/vnd.openxmlformats-officedocument.presentationml.notesSlide+xml"/>
  <Override PartName="/ppt/slides/slide71.xml" ContentType="application/vnd.openxmlformats-officedocument.presentationml.slide+xml"/>
  <Override PartName="/ppt/notesSlides/notesSlide71.xml" ContentType="application/vnd.openxmlformats-officedocument.presentationml.notesSlide+xml"/>
  <Override PartName="/ppt/slides/slide72.xml" ContentType="application/vnd.openxmlformats-officedocument.presentationml.slide+xml"/>
  <Override PartName="/ppt/notesSlides/notesSlide72.xml" ContentType="application/vnd.openxmlformats-officedocument.presentationml.notesSlide+xml"/>
  <Override PartName="/ppt/slides/slide73.xml" ContentType="application/vnd.openxmlformats-officedocument.presentationml.slide+xml"/>
  <Override PartName="/ppt/notesSlides/notesSlide73.xml" ContentType="application/vnd.openxmlformats-officedocument.presentationml.notesSlide+xml"/>
  <Override PartName="/ppt/slides/slide74.xml" ContentType="application/vnd.openxmlformats-officedocument.presentationml.slide+xml"/>
  <Override PartName="/ppt/notesSlides/notesSlide74.xml" ContentType="application/vnd.openxmlformats-officedocument.presentationml.notesSlide+xml"/>
  <Override PartName="/ppt/slides/slide75.xml" ContentType="application/vnd.openxmlformats-officedocument.presentationml.slide+xml"/>
  <Override PartName="/ppt/notesSlides/notesSlide75.xml" ContentType="application/vnd.openxmlformats-officedocument.presentationml.notesSlide+xml"/>
  <Override PartName="/ppt/slides/slide76.xml" ContentType="application/vnd.openxmlformats-officedocument.presentationml.slide+xml"/>
  <Override PartName="/ppt/notesSlides/notesSlide76.xml" ContentType="application/vnd.openxmlformats-officedocument.presentationml.notesSlide+xml"/>
  <Override PartName="/ppt/slides/slide77.xml" ContentType="application/vnd.openxmlformats-officedocument.presentationml.slide+xml"/>
  <Override PartName="/ppt/notesSlides/notesSlide77.xml" ContentType="application/vnd.openxmlformats-officedocument.presentationml.notesSlide+xml"/>
  <Override PartName="/ppt/slides/slide78.xml" ContentType="application/vnd.openxmlformats-officedocument.presentationml.slide+xml"/>
  <Override PartName="/ppt/notesSlides/notesSlide78.xml" ContentType="application/vnd.openxmlformats-officedocument.presentationml.notesSlide+xml"/>
  <Override PartName="/ppt/slides/slide79.xml" ContentType="application/vnd.openxmlformats-officedocument.presentationml.slide+xml"/>
  <Override PartName="/ppt/notesSlides/notesSlide79.xml" ContentType="application/vnd.openxmlformats-officedocument.presentationml.notesSlide+xml"/>
  <Override PartName="/ppt/slides/slide80.xml" ContentType="application/vnd.openxmlformats-officedocument.presentationml.slide+xml"/>
  <Override PartName="/ppt/notesSlides/notesSlide80.xml" ContentType="application/vnd.openxmlformats-officedocument.presentationml.notesSlide+xml"/>
  <Override PartName="/ppt/slides/slide81.xml" ContentType="application/vnd.openxmlformats-officedocument.presentationml.slide+xml"/>
  <Override PartName="/ppt/notesSlides/notesSlide81.xml" ContentType="application/vnd.openxmlformats-officedocument.presentationml.notesSlide+xml"/>
  <Override PartName="/ppt/slides/slide82.xml" ContentType="application/vnd.openxmlformats-officedocument.presentationml.slide+xml"/>
  <Override PartName="/ppt/notesSlides/notesSlide82.xml" ContentType="application/vnd.openxmlformats-officedocument.presentationml.notesSlide+xml"/>
  <Override PartName="/ppt/slides/slide83.xml" ContentType="application/vnd.openxmlformats-officedocument.presentationml.slide+xml"/>
  <Override PartName="/ppt/notesSlides/notesSlide83.xml" ContentType="application/vnd.openxmlformats-officedocument.presentationml.notesSlide+xml"/>
  <Override PartName="/ppt/slides/slide84.xml" ContentType="application/vnd.openxmlformats-officedocument.presentationml.slide+xml"/>
  <Override PartName="/ppt/notesSlides/notesSlide84.xml" ContentType="application/vnd.openxmlformats-officedocument.presentationml.notesSlide+xml"/>
  <Override PartName="/ppt/slides/slide85.xml" ContentType="application/vnd.openxmlformats-officedocument.presentationml.slide+xml"/>
  <Override PartName="/ppt/notesSlides/notesSlide85.xml" ContentType="application/vnd.openxmlformats-officedocument.presentationml.notesSlide+xml"/>
  <Override PartName="/ppt/slides/slide86.xml" ContentType="application/vnd.openxmlformats-officedocument.presentationml.slide+xml"/>
  <Override PartName="/ppt/notesSlides/notesSlide86.xml" ContentType="application/vnd.openxmlformats-officedocument.presentationml.notesSlide+xml"/>
  <Override PartName="/ppt/slides/slide87.xml" ContentType="application/vnd.openxmlformats-officedocument.presentationml.slide+xml"/>
  <Override PartName="/ppt/notesSlides/notesSlide87.xml" ContentType="application/vnd.openxmlformats-officedocument.presentationml.notesSlide+xml"/>
  <Override PartName="/ppt/slides/slide88.xml" ContentType="application/vnd.openxmlformats-officedocument.presentationml.slide+xml"/>
  <Override PartName="/ppt/notesSlides/notesSlide88.xml" ContentType="application/vnd.openxmlformats-officedocument.presentationml.notesSlide+xml"/>
  <Override PartName="/ppt/slides/slide89.xml" ContentType="application/vnd.openxmlformats-officedocument.presentationml.slide+xml"/>
  <Override PartName="/ppt/notesSlides/notesSlide89.xml" ContentType="application/vnd.openxmlformats-officedocument.presentationml.notesSlide+xml"/>
  <Override PartName="/ppt/slides/slide90.xml" ContentType="application/vnd.openxmlformats-officedocument.presentationml.slide+xml"/>
  <Override PartName="/ppt/notesSlides/notesSlide90.xml" ContentType="application/vnd.openxmlformats-officedocument.presentationml.notesSlide+xml"/>
  <Override PartName="/ppt/slides/slide91.xml" ContentType="application/vnd.openxmlformats-officedocument.presentationml.slide+xml"/>
  <Override PartName="/ppt/notesSlides/notesSlide91.xml" ContentType="application/vnd.openxmlformats-officedocument.presentationml.notesSlide+xml"/>
  <Override PartName="/ppt/slides/slide92.xml" ContentType="application/vnd.openxmlformats-officedocument.presentationml.slide+xml"/>
  <Override PartName="/ppt/notesSlides/notesSlide92.xml" ContentType="application/vnd.openxmlformats-officedocument.presentationml.notesSlide+xml"/>
  <Override PartName="/ppt/slides/slide93.xml" ContentType="application/vnd.openxmlformats-officedocument.presentationml.slide+xml"/>
  <Override PartName="/ppt/notesSlides/notesSlide93.xml" ContentType="application/vnd.openxmlformats-officedocument.presentationml.notesSlide+xml"/>
  <Override PartName="/ppt/slides/slide94.xml" ContentType="application/vnd.openxmlformats-officedocument.presentationml.slide+xml"/>
  <Override PartName="/ppt/notesSlides/notesSlide94.xml" ContentType="application/vnd.openxmlformats-officedocument.presentationml.notesSlide+xml"/>
  <Override PartName="/ppt/slides/slide95.xml" ContentType="application/vnd.openxmlformats-officedocument.presentationml.slide+xml"/>
  <Override PartName="/ppt/notesSlides/notesSlide95.xml" ContentType="application/vnd.openxmlformats-officedocument.presentationml.notesSlide+xml"/>
  <Override PartName="/ppt/slides/slide96.xml" ContentType="application/vnd.openxmlformats-officedocument.presentationml.slide+xml"/>
  <Override PartName="/ppt/notesSlides/notesSlide96.xml" ContentType="application/vnd.openxmlformats-officedocument.presentationml.notesSlide+xml"/>
  <Override PartName="/ppt/slides/slide97.xml" ContentType="application/vnd.openxmlformats-officedocument.presentationml.slide+xml"/>
  <Override PartName="/ppt/notesSlides/notesSlide97.xml" ContentType="application/vnd.openxmlformats-officedocument.presentationml.notesSlide+xml"/>
  <Override PartName="/ppt/slides/slide98.xml" ContentType="application/vnd.openxmlformats-officedocument.presentationml.slide+xml"/>
  <Override PartName="/ppt/notesSlides/notesSlide98.xml" ContentType="application/vnd.openxmlformats-officedocument.presentationml.notesSlide+xml"/>
  <Override PartName="/ppt/slides/slide99.xml" ContentType="application/vnd.openxmlformats-officedocument.presentationml.slide+xml"/>
  <Override PartName="/ppt/notesSlides/notesSlide99.xml" ContentType="application/vnd.openxmlformats-officedocument.presentationml.notesSlide+xml"/>
  <Override PartName="/ppt/slides/slide100.xml" ContentType="application/vnd.openxmlformats-officedocument.presentationml.slide+xml"/>
  <Override PartName="/ppt/notesSlides/notesSlide100.xml" ContentType="application/vnd.openxmlformats-officedocument.presentationml.notesSlide+xml"/>
  <Override PartName="/ppt/slides/slide101.xml" ContentType="application/vnd.openxmlformats-officedocument.presentationml.slide+xml"/>
  <Override PartName="/ppt/notesSlides/notesSlide101.xml" ContentType="application/vnd.openxmlformats-officedocument.presentationml.notesSlide+xml"/>
  <Override PartName="/ppt/slides/slide102.xml" ContentType="application/vnd.openxmlformats-officedocument.presentationml.slide+xml"/>
  <Override PartName="/ppt/notesSlides/notesSlide102.xml" ContentType="application/vnd.openxmlformats-officedocument.presentationml.notesSlide+xml"/>
  <Override PartName="/ppt/slides/slide103.xml" ContentType="application/vnd.openxmlformats-officedocument.presentationml.slide+xml"/>
  <Override PartName="/ppt/notesSlides/notesSlide103.xml" ContentType="application/vnd.openxmlformats-officedocument.presentationml.notesSlide+xml"/>
  <Override PartName="/ppt/slides/slide104.xml" ContentType="application/vnd.openxmlformats-officedocument.presentationml.slide+xml"/>
  <Override PartName="/ppt/notesSlides/notesSlide104.xml" ContentType="application/vnd.openxmlformats-officedocument.presentationml.notesSlide+xml"/>
  <Override PartName="/ppt/slides/slide105.xml" ContentType="application/vnd.openxmlformats-officedocument.presentationml.slide+xml"/>
  <Override PartName="/ppt/notesSlides/notesSlide105.xml" ContentType="application/vnd.openxmlformats-officedocument.presentationml.notesSlide+xml"/>
  <Override PartName="/ppt/slides/slide106.xml" ContentType="application/vnd.openxmlformats-officedocument.presentationml.slide+xml"/>
  <Override PartName="/ppt/notesSlides/notesSlide106.xml" ContentType="application/vnd.openxmlformats-officedocument.presentationml.notesSlide+xml"/>
  <Override PartName="/ppt/slides/slide107.xml" ContentType="application/vnd.openxmlformats-officedocument.presentationml.slide+xml"/>
  <Override PartName="/ppt/notesSlides/notesSlide107.xml" ContentType="application/vnd.openxmlformats-officedocument.presentationml.notesSlide+xml"/>
  <Override PartName="/ppt/slides/slide108.xml" ContentType="application/vnd.openxmlformats-officedocument.presentationml.slide+xml"/>
  <Override PartName="/ppt/notesSlides/notesSlide108.xml" ContentType="application/vnd.openxmlformats-officedocument.presentationml.notesSlide+xml"/>
  <Override PartName="/ppt/slides/slide109.xml" ContentType="application/vnd.openxmlformats-officedocument.presentationml.slide+xml"/>
  <Override PartName="/ppt/notesSlides/notesSlide109.xml" ContentType="application/vnd.openxmlformats-officedocument.presentationml.notesSlide+xml"/>
  <Override PartName="/ppt/slides/slide110.xml" ContentType="application/vnd.openxmlformats-officedocument.presentationml.slide+xml"/>
  <Override PartName="/ppt/notesSlides/notesSlide110.xml" ContentType="application/vnd.openxmlformats-officedocument.presentationml.notesSlide+xml"/>
  <Override PartName="/ppt/slides/slide111.xml" ContentType="application/vnd.openxmlformats-officedocument.presentationml.slide+xml"/>
  <Override PartName="/ppt/notesSlides/notesSlide111.xml" ContentType="application/vnd.openxmlformats-officedocument.presentationml.notesSlide+xml"/>
  <Override PartName="/ppt/slides/slide112.xml" ContentType="application/vnd.openxmlformats-officedocument.presentationml.slide+xml"/>
  <Override PartName="/ppt/notesSlides/notesSlide112.xml" ContentType="application/vnd.openxmlformats-officedocument.presentationml.notesSlide+xml"/>
  <Override PartName="/ppt/slides/slide113.xml" ContentType="application/vnd.openxmlformats-officedocument.presentationml.slide+xml"/>
  <Override PartName="/ppt/notesSlides/notesSlide113.xml" ContentType="application/vnd.openxmlformats-officedocument.presentationml.notesSlide+xml"/>
  <Override PartName="/ppt/slides/slide114.xml" ContentType="application/vnd.openxmlformats-officedocument.presentationml.slide+xml"/>
  <Override PartName="/ppt/notesSlides/notesSlide114.xml" ContentType="application/vnd.openxmlformats-officedocument.presentationml.notesSlide+xml"/>
  <Override PartName="/ppt/slides/slide115.xml" ContentType="application/vnd.openxmlformats-officedocument.presentationml.slide+xml"/>
  <Override PartName="/ppt/notesSlides/notesSlide115.xml" ContentType="application/vnd.openxmlformats-officedocument.presentationml.notesSlide+xml"/>
  <Override PartName="/ppt/slides/slide116.xml" ContentType="application/vnd.openxmlformats-officedocument.presentationml.slide+xml"/>
  <Override PartName="/ppt/notesSlides/notesSlide116.xml" ContentType="application/vnd.openxmlformats-officedocument.presentationml.notesSlide+xml"/>
  <Override PartName="/ppt/slides/slide117.xml" ContentType="application/vnd.openxmlformats-officedocument.presentationml.slide+xml"/>
  <Override PartName="/ppt/notesSlides/notesSlide117.xml" ContentType="application/vnd.openxmlformats-officedocument.presentationml.notesSlide+xml"/>
  <Override PartName="/ppt/slides/slide118.xml" ContentType="application/vnd.openxmlformats-officedocument.presentationml.slide+xml"/>
  <Override PartName="/ppt/notesSlides/notesSlide118.xml" ContentType="application/vnd.openxmlformats-officedocument.presentationml.notesSlide+xml"/>
  <Override PartName="/ppt/slides/slide119.xml" ContentType="application/vnd.openxmlformats-officedocument.presentationml.slide+xml"/>
  <Override PartName="/ppt/notesSlides/notesSlide119.xml" ContentType="application/vnd.openxmlformats-officedocument.presentationml.notesSlide+xml"/>
  <Override PartName="/ppt/slides/slide120.xml" ContentType="application/vnd.openxmlformats-officedocument.presentationml.slide+xml"/>
  <Override PartName="/ppt/notesSlides/notesSlide120.xml" ContentType="application/vnd.openxmlformats-officedocument.presentationml.notesSlide+xml"/>
  <Override PartName="/ppt/slides/slide121.xml" ContentType="application/vnd.openxmlformats-officedocument.presentationml.slide+xml"/>
  <Override PartName="/ppt/notesSlides/notesSlide121.xml" ContentType="application/vnd.openxmlformats-officedocument.presentationml.notesSlide+xml"/>
  <Override PartName="/ppt/slides/slide122.xml" ContentType="application/vnd.openxmlformats-officedocument.presentationml.slide+xml"/>
  <Override PartName="/ppt/notesSlides/notesSlide122.xml" ContentType="application/vnd.openxmlformats-officedocument.presentationml.notesSlide+xml"/>
  <Override PartName="/ppt/slides/slide123.xml" ContentType="application/vnd.openxmlformats-officedocument.presentationml.slide+xml"/>
  <Override PartName="/ppt/notesSlides/notesSlide123.xml" ContentType="application/vnd.openxmlformats-officedocument.presentationml.notesSlide+xml"/>
  <Override PartName="/ppt/slides/slide124.xml" ContentType="application/vnd.openxmlformats-officedocument.presentationml.slide+xml"/>
  <Override PartName="/ppt/notesSlides/notesSlide124.xml" ContentType="application/vnd.openxmlformats-officedocument.presentationml.notesSlide+xml"/>
  <Override PartName="/ppt/slides/slide125.xml" ContentType="application/vnd.openxmlformats-officedocument.presentationml.slide+xml"/>
  <Override PartName="/ppt/notesSlides/notesSlide125.xml" ContentType="application/vnd.openxmlformats-officedocument.presentationml.notesSlide+xml"/>
  <Override PartName="/ppt/slides/slide126.xml" ContentType="application/vnd.openxmlformats-officedocument.presentationml.slide+xml"/>
  <Override PartName="/ppt/notesSlides/notesSlide126.xml" ContentType="application/vnd.openxmlformats-officedocument.presentationml.notesSlide+xml"/>
  <Override PartName="/ppt/slides/slide127.xml" ContentType="application/vnd.openxmlformats-officedocument.presentationml.slide+xml"/>
  <Override PartName="/ppt/notesSlides/notesSlide127.xml" ContentType="application/vnd.openxmlformats-officedocument.presentationml.notesSlide+xml"/>
  <Override PartName="/ppt/slides/slide128.xml" ContentType="application/vnd.openxmlformats-officedocument.presentationml.slide+xml"/>
  <Override PartName="/ppt/notesSlides/notesSlide128.xml" ContentType="application/vnd.openxmlformats-officedocument.presentationml.notesSlide+xml"/>
  <Override PartName="/ppt/slides/slide129.xml" ContentType="application/vnd.openxmlformats-officedocument.presentationml.slide+xml"/>
  <Override PartName="/ppt/notesSlides/notesSlide129.xml" ContentType="application/vnd.openxmlformats-officedocument.presentationml.notesSlide+xml"/>
  <Override PartName="/ppt/slides/slide130.xml" ContentType="application/vnd.openxmlformats-officedocument.presentationml.slide+xml"/>
  <Override PartName="/ppt/notesSlides/notesSlide130.xml" ContentType="application/vnd.openxmlformats-officedocument.presentationml.notesSlide+xml"/>
  <Override PartName="/ppt/slides/slide131.xml" ContentType="application/vnd.openxmlformats-officedocument.presentationml.slide+xml"/>
  <Override PartName="/ppt/notesSlides/notesSlide131.xml" ContentType="application/vnd.openxmlformats-officedocument.presentationml.notesSlide+xml"/>
  <Override PartName="/ppt/slides/slide132.xml" ContentType="application/vnd.openxmlformats-officedocument.presentationml.slide+xml"/>
  <Override PartName="/ppt/notesSlides/notesSlide132.xml" ContentType="application/vnd.openxmlformats-officedocument.presentationml.notesSlide+xml"/>
  <Override PartName="/ppt/slides/slide133.xml" ContentType="application/vnd.openxmlformats-officedocument.presentationml.slide+xml"/>
  <Override PartName="/ppt/notesSlides/notesSlide133.xml" ContentType="application/vnd.openxmlformats-officedocument.presentationml.notesSlide+xml"/>
  <Override PartName="/ppt/slides/slide134.xml" ContentType="application/vnd.openxmlformats-officedocument.presentationml.slide+xml"/>
  <Override PartName="/ppt/notesSlides/notesSlide134.xml" ContentType="application/vnd.openxmlformats-officedocument.presentationml.notesSlide+xml"/>
  <Override PartName="/ppt/slides/slide135.xml" ContentType="application/vnd.openxmlformats-officedocument.presentationml.slide+xml"/>
  <Override PartName="/ppt/notesSlides/notesSlide135.xml" ContentType="application/vnd.openxmlformats-officedocument.presentationml.notesSlide+xml"/>
  <Override PartName="/ppt/slides/slide136.xml" ContentType="application/vnd.openxmlformats-officedocument.presentationml.slide+xml"/>
  <Override PartName="/ppt/notesSlides/notesSlide136.xml" ContentType="application/vnd.openxmlformats-officedocument.presentationml.notesSlide+xml"/>
  <Override PartName="/ppt/slides/slide137.xml" ContentType="application/vnd.openxmlformats-officedocument.presentationml.slide+xml"/>
  <Override PartName="/ppt/notesSlides/notesSlide137.xml" ContentType="application/vnd.openxmlformats-officedocument.presentationml.notesSlide+xml"/>
  <Override PartName="/ppt/slides/slide138.xml" ContentType="application/vnd.openxmlformats-officedocument.presentationml.slide+xml"/>
  <Override PartName="/ppt/notesSlides/notesSlide138.xml" ContentType="application/vnd.openxmlformats-officedocument.presentationml.notesSlide+xml"/>
  <Override PartName="/ppt/slides/slide139.xml" ContentType="application/vnd.openxmlformats-officedocument.presentationml.slide+xml"/>
  <Override PartName="/ppt/notesSlides/notesSlide139.xml" ContentType="application/vnd.openxmlformats-officedocument.presentationml.notesSlide+xml"/>
  <Override PartName="/ppt/slides/slide140.xml" ContentType="application/vnd.openxmlformats-officedocument.presentationml.slide+xml"/>
  <Override PartName="/ppt/notesSlides/notesSlide140.xml" ContentType="application/vnd.openxmlformats-officedocument.presentationml.notesSlide+xml"/>
  <Override PartName="/ppt/slides/slide141.xml" ContentType="application/vnd.openxmlformats-officedocument.presentationml.slide+xml"/>
  <Override PartName="/ppt/notesSlides/notesSlide141.xml" ContentType="application/vnd.openxmlformats-officedocument.presentationml.notesSlide+xml"/>
  <Override PartName="/ppt/slides/slide142.xml" ContentType="application/vnd.openxmlformats-officedocument.presentationml.slide+xml"/>
  <Override PartName="/ppt/notesSlides/notesSlide142.xml" ContentType="application/vnd.openxmlformats-officedocument.presentationml.notesSlide+xml"/>
  <Override PartName="/ppt/slides/slide143.xml" ContentType="application/vnd.openxmlformats-officedocument.presentationml.slide+xml"/>
  <Override PartName="/ppt/notesSlides/notesSlide143.xml" ContentType="application/vnd.openxmlformats-officedocument.presentationml.notesSlide+xml"/>
  <Override PartName="/ppt/slides/slide144.xml" ContentType="application/vnd.openxmlformats-officedocument.presentationml.slide+xml"/>
  <Override PartName="/ppt/notesSlides/notesSlide144.xml" ContentType="application/vnd.openxmlformats-officedocument.presentationml.notesSlide+xml"/>
  <Override PartName="/ppt/slides/slide145.xml" ContentType="application/vnd.openxmlformats-officedocument.presentationml.slide+xml"/>
  <Override PartName="/ppt/notesSlides/notesSlide145.xml" ContentType="application/vnd.openxmlformats-officedocument.presentationml.notesSlide+xml"/>
  <Override PartName="/ppt/slides/slide146.xml" ContentType="application/vnd.openxmlformats-officedocument.presentationml.slide+xml"/>
  <Override PartName="/ppt/notesSlides/notesSlide146.xml" ContentType="application/vnd.openxmlformats-officedocument.presentationml.notesSlide+xml"/>
  <Override PartName="/ppt/slides/slide147.xml" ContentType="application/vnd.openxmlformats-officedocument.presentationml.slide+xml"/>
  <Override PartName="/ppt/notesSlides/notesSlide147.xml" ContentType="application/vnd.openxmlformats-officedocument.presentationml.notesSlide+xml"/>
  <Override PartName="/ppt/slides/slide148.xml" ContentType="application/vnd.openxmlformats-officedocument.presentationml.slide+xml"/>
  <Override PartName="/ppt/notesSlides/notesSlide148.xml" ContentType="application/vnd.openxmlformats-officedocument.presentationml.notesSlide+xml"/>
  <Override PartName="/ppt/slides/slide149.xml" ContentType="application/vnd.openxmlformats-officedocument.presentationml.slide+xml"/>
  <Override PartName="/ppt/notesSlides/notesSlide149.xml" ContentType="application/vnd.openxmlformats-officedocument.presentationml.notesSlide+xml"/>
  <Override PartName="/ppt/slides/slide150.xml" ContentType="application/vnd.openxmlformats-officedocument.presentationml.slide+xml"/>
  <Override PartName="/ppt/notesSlides/notesSlide150.xml" ContentType="application/vnd.openxmlformats-officedocument.presentationml.notesSlide+xml"/>
  <Override PartName="/ppt/slides/slide151.xml" ContentType="application/vnd.openxmlformats-officedocument.presentationml.slide+xml"/>
  <Override PartName="/ppt/notesSlides/notesSlide151.xml" ContentType="application/vnd.openxmlformats-officedocument.presentationml.notesSlide+xml"/>
  <Override PartName="/ppt/slides/slide152.xml" ContentType="application/vnd.openxmlformats-officedocument.presentationml.slide+xml"/>
  <Override PartName="/ppt/notesSlides/notesSlide15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8097f6d35c545b9" /><Relationship Type="http://schemas.openxmlformats.org/officeDocument/2006/relationships/extended-properties" Target="/docProps/app.xml" Id="R125d0fe94f9b4f0e" /><Relationship Type="http://schemas.openxmlformats.org/officeDocument/2006/relationships/officeDocument" Target="/ppt/presentation.xml" Id="R4a176d849a1f4182" /></Relationships>
</file>

<file path=ppt/presentation.xml><?xml version="1.0" encoding="utf-8"?>
<p:presentation xmlns:p="http://schemas.openxmlformats.org/presentationml/2006/main">
  <p:sldMasterIdLst>
    <p:sldMasterId xmlns:r="http://schemas.openxmlformats.org/officeDocument/2006/relationships" id="2147483648" r:id="R6f84f52ee8994570"/>
  </p:sldMasterIdLst>
  <p:notesMasterIdLst>
    <p:notesMasterId xmlns:r="http://schemas.openxmlformats.org/officeDocument/2006/relationships" r:id="R6a3139b44f23434f"/>
  </p:notesMasterIdLst>
  <p:sldIdLst>
    <p:sldId xmlns:r="http://schemas.openxmlformats.org/officeDocument/2006/relationships" id="256" r:id="R4c2d776045064521"/>
    <p:sldId xmlns:r="http://schemas.openxmlformats.org/officeDocument/2006/relationships" id="257" r:id="Rdf4aec694423443b"/>
    <p:sldId xmlns:r="http://schemas.openxmlformats.org/officeDocument/2006/relationships" id="258" r:id="Rf2e65cb3ef854e45"/>
    <p:sldId xmlns:r="http://schemas.openxmlformats.org/officeDocument/2006/relationships" id="259" r:id="R6f57aed790f444f8"/>
    <p:sldId xmlns:r="http://schemas.openxmlformats.org/officeDocument/2006/relationships" id="260" r:id="R3ef8eb62d4c949c8"/>
    <p:sldId xmlns:r="http://schemas.openxmlformats.org/officeDocument/2006/relationships" id="261" r:id="Ref45f9902dd14119"/>
    <p:sldId xmlns:r="http://schemas.openxmlformats.org/officeDocument/2006/relationships" id="262" r:id="R6dcb1a1d0ec244c6"/>
    <p:sldId xmlns:r="http://schemas.openxmlformats.org/officeDocument/2006/relationships" id="263" r:id="Rdd7cea4a6ea8424a"/>
    <p:sldId xmlns:r="http://schemas.openxmlformats.org/officeDocument/2006/relationships" id="264" r:id="R8b18a71625054359"/>
    <p:sldId xmlns:r="http://schemas.openxmlformats.org/officeDocument/2006/relationships" id="265" r:id="Ra7bd250c4acf4f43"/>
    <p:sldId xmlns:r="http://schemas.openxmlformats.org/officeDocument/2006/relationships" id="266" r:id="Rec9dca7bf88640e2"/>
    <p:sldId xmlns:r="http://schemas.openxmlformats.org/officeDocument/2006/relationships" id="267" r:id="Rfd8d80f89c904ff8"/>
    <p:sldId xmlns:r="http://schemas.openxmlformats.org/officeDocument/2006/relationships" id="268" r:id="R58e2d70501584e48"/>
    <p:sldId xmlns:r="http://schemas.openxmlformats.org/officeDocument/2006/relationships" id="269" r:id="R20be34be1daa4bc5"/>
    <p:sldId xmlns:r="http://schemas.openxmlformats.org/officeDocument/2006/relationships" id="270" r:id="Rcd44bbf42c784f07"/>
    <p:sldId xmlns:r="http://schemas.openxmlformats.org/officeDocument/2006/relationships" id="271" r:id="R5b8b039ccd4744e1"/>
    <p:sldId xmlns:r="http://schemas.openxmlformats.org/officeDocument/2006/relationships" id="272" r:id="R4739e0dfa84e42ed"/>
    <p:sldId xmlns:r="http://schemas.openxmlformats.org/officeDocument/2006/relationships" id="273" r:id="Reb99b5d4fd744085"/>
    <p:sldId xmlns:r="http://schemas.openxmlformats.org/officeDocument/2006/relationships" id="274" r:id="R573bde637a674dc4"/>
    <p:sldId xmlns:r="http://schemas.openxmlformats.org/officeDocument/2006/relationships" id="275" r:id="R6710375ed6124eca"/>
    <p:sldId xmlns:r="http://schemas.openxmlformats.org/officeDocument/2006/relationships" id="276" r:id="Rb0a414cecc2d4385"/>
    <p:sldId xmlns:r="http://schemas.openxmlformats.org/officeDocument/2006/relationships" id="277" r:id="R57bfcc60d1be461a"/>
    <p:sldId xmlns:r="http://schemas.openxmlformats.org/officeDocument/2006/relationships" id="278" r:id="R0162c31e191e4654"/>
    <p:sldId xmlns:r="http://schemas.openxmlformats.org/officeDocument/2006/relationships" id="279" r:id="R1b895260f055409b"/>
    <p:sldId xmlns:r="http://schemas.openxmlformats.org/officeDocument/2006/relationships" id="280" r:id="R03ad8326f9fe450c"/>
    <p:sldId xmlns:r="http://schemas.openxmlformats.org/officeDocument/2006/relationships" id="281" r:id="Rb19acc69686d4495"/>
    <p:sldId xmlns:r="http://schemas.openxmlformats.org/officeDocument/2006/relationships" id="282" r:id="Rfe623f51895743a1"/>
    <p:sldId xmlns:r="http://schemas.openxmlformats.org/officeDocument/2006/relationships" id="283" r:id="Rabd6d5510ec54c98"/>
    <p:sldId xmlns:r="http://schemas.openxmlformats.org/officeDocument/2006/relationships" id="284" r:id="R54d7e500d99a458a"/>
    <p:sldId xmlns:r="http://schemas.openxmlformats.org/officeDocument/2006/relationships" id="285" r:id="R056d879d12af4939"/>
    <p:sldId xmlns:r="http://schemas.openxmlformats.org/officeDocument/2006/relationships" id="286" r:id="R09f6f39f4e794c69"/>
    <p:sldId xmlns:r="http://schemas.openxmlformats.org/officeDocument/2006/relationships" id="287" r:id="R3376d30661924fb4"/>
    <p:sldId xmlns:r="http://schemas.openxmlformats.org/officeDocument/2006/relationships" id="288" r:id="Rc59435c94f8b43b9"/>
    <p:sldId xmlns:r="http://schemas.openxmlformats.org/officeDocument/2006/relationships" id="289" r:id="R0d51c50c4ff647c4"/>
    <p:sldId xmlns:r="http://schemas.openxmlformats.org/officeDocument/2006/relationships" id="290" r:id="R575db0bc4bdc4953"/>
    <p:sldId xmlns:r="http://schemas.openxmlformats.org/officeDocument/2006/relationships" id="291" r:id="R0cfeeac0c7a84dfd"/>
    <p:sldId xmlns:r="http://schemas.openxmlformats.org/officeDocument/2006/relationships" id="292" r:id="Re08b63056f1d405c"/>
    <p:sldId xmlns:r="http://schemas.openxmlformats.org/officeDocument/2006/relationships" id="293" r:id="R6bba3d0b9b794be6"/>
    <p:sldId xmlns:r="http://schemas.openxmlformats.org/officeDocument/2006/relationships" id="294" r:id="R9695c75028724444"/>
    <p:sldId xmlns:r="http://schemas.openxmlformats.org/officeDocument/2006/relationships" id="295" r:id="R530ba3c6a50d469f"/>
    <p:sldId xmlns:r="http://schemas.openxmlformats.org/officeDocument/2006/relationships" id="296" r:id="R41dc683cd2824476"/>
    <p:sldId xmlns:r="http://schemas.openxmlformats.org/officeDocument/2006/relationships" id="297" r:id="R1430f38c74b14921"/>
    <p:sldId xmlns:r="http://schemas.openxmlformats.org/officeDocument/2006/relationships" id="298" r:id="Rbeed60c968104746"/>
    <p:sldId xmlns:r="http://schemas.openxmlformats.org/officeDocument/2006/relationships" id="299" r:id="R93a68b1cbef24fbe"/>
    <p:sldId xmlns:r="http://schemas.openxmlformats.org/officeDocument/2006/relationships" id="300" r:id="R788f1744cc804ce5"/>
    <p:sldId xmlns:r="http://schemas.openxmlformats.org/officeDocument/2006/relationships" id="301" r:id="R74cdcf3184f24ee8"/>
    <p:sldId xmlns:r="http://schemas.openxmlformats.org/officeDocument/2006/relationships" id="302" r:id="R0777f2a9aa5540e8"/>
    <p:sldId xmlns:r="http://schemas.openxmlformats.org/officeDocument/2006/relationships" id="303" r:id="Rd965d3cf28d74ef7"/>
    <p:sldId xmlns:r="http://schemas.openxmlformats.org/officeDocument/2006/relationships" id="304" r:id="Rf37ddfb1590f45c7"/>
    <p:sldId xmlns:r="http://schemas.openxmlformats.org/officeDocument/2006/relationships" id="305" r:id="Rdfb0bc84aab44a92"/>
    <p:sldId xmlns:r="http://schemas.openxmlformats.org/officeDocument/2006/relationships" id="306" r:id="Ra4b5e3ebee70454f"/>
    <p:sldId xmlns:r="http://schemas.openxmlformats.org/officeDocument/2006/relationships" id="307" r:id="R43fe075554204fc2"/>
    <p:sldId xmlns:r="http://schemas.openxmlformats.org/officeDocument/2006/relationships" id="308" r:id="R95217e7297c04139"/>
    <p:sldId xmlns:r="http://schemas.openxmlformats.org/officeDocument/2006/relationships" id="309" r:id="Ra9ce2e91aa7a4c54"/>
    <p:sldId xmlns:r="http://schemas.openxmlformats.org/officeDocument/2006/relationships" id="310" r:id="Re62d26333f0646c8"/>
    <p:sldId xmlns:r="http://schemas.openxmlformats.org/officeDocument/2006/relationships" id="311" r:id="R1fbeea18d6dc4fad"/>
    <p:sldId xmlns:r="http://schemas.openxmlformats.org/officeDocument/2006/relationships" id="312" r:id="R9c5fa77ec7e14197"/>
    <p:sldId xmlns:r="http://schemas.openxmlformats.org/officeDocument/2006/relationships" id="313" r:id="R4789d9da0acf41ab"/>
    <p:sldId xmlns:r="http://schemas.openxmlformats.org/officeDocument/2006/relationships" id="314" r:id="R08263e587a054917"/>
    <p:sldId xmlns:r="http://schemas.openxmlformats.org/officeDocument/2006/relationships" id="315" r:id="Rb47095c2c77a4395"/>
    <p:sldId xmlns:r="http://schemas.openxmlformats.org/officeDocument/2006/relationships" id="316" r:id="R0a64d93527d94aa2"/>
    <p:sldId xmlns:r="http://schemas.openxmlformats.org/officeDocument/2006/relationships" id="317" r:id="Rdbb832b736a34ca9"/>
    <p:sldId xmlns:r="http://schemas.openxmlformats.org/officeDocument/2006/relationships" id="318" r:id="R57542dd9b23449bc"/>
    <p:sldId xmlns:r="http://schemas.openxmlformats.org/officeDocument/2006/relationships" id="319" r:id="Rcf5299e63872471d"/>
    <p:sldId xmlns:r="http://schemas.openxmlformats.org/officeDocument/2006/relationships" id="320" r:id="Rde31041567834e7b"/>
    <p:sldId xmlns:r="http://schemas.openxmlformats.org/officeDocument/2006/relationships" id="321" r:id="Re950958fde4e4f98"/>
    <p:sldId xmlns:r="http://schemas.openxmlformats.org/officeDocument/2006/relationships" id="322" r:id="R65f0bcb6f1974410"/>
    <p:sldId xmlns:r="http://schemas.openxmlformats.org/officeDocument/2006/relationships" id="323" r:id="R3c681ec522b74a83"/>
    <p:sldId xmlns:r="http://schemas.openxmlformats.org/officeDocument/2006/relationships" id="324" r:id="Ra38d4b665db94c20"/>
    <p:sldId xmlns:r="http://schemas.openxmlformats.org/officeDocument/2006/relationships" id="325" r:id="R6c70e2a53626411f"/>
    <p:sldId xmlns:r="http://schemas.openxmlformats.org/officeDocument/2006/relationships" id="326" r:id="Re50343d86e4e4ada"/>
    <p:sldId xmlns:r="http://schemas.openxmlformats.org/officeDocument/2006/relationships" id="327" r:id="R7a20ffb52de84228"/>
    <p:sldId xmlns:r="http://schemas.openxmlformats.org/officeDocument/2006/relationships" id="328" r:id="R4c1c59f377a9481c"/>
    <p:sldId xmlns:r="http://schemas.openxmlformats.org/officeDocument/2006/relationships" id="329" r:id="Rc63f9b221abd4fed"/>
    <p:sldId xmlns:r="http://schemas.openxmlformats.org/officeDocument/2006/relationships" id="330" r:id="R3efa71b64ad3449a"/>
    <p:sldId xmlns:r="http://schemas.openxmlformats.org/officeDocument/2006/relationships" id="331" r:id="Rcc8c4b0849a84a1b"/>
    <p:sldId xmlns:r="http://schemas.openxmlformats.org/officeDocument/2006/relationships" id="332" r:id="R7fb5a4033f38453f"/>
    <p:sldId xmlns:r="http://schemas.openxmlformats.org/officeDocument/2006/relationships" id="333" r:id="R126b1095e202495d"/>
    <p:sldId xmlns:r="http://schemas.openxmlformats.org/officeDocument/2006/relationships" id="334" r:id="Rb50cab3bf6d4449e"/>
    <p:sldId xmlns:r="http://schemas.openxmlformats.org/officeDocument/2006/relationships" id="335" r:id="Ra96eb69e297445ef"/>
    <p:sldId xmlns:r="http://schemas.openxmlformats.org/officeDocument/2006/relationships" id="336" r:id="R4f4b606a835f4e40"/>
    <p:sldId xmlns:r="http://schemas.openxmlformats.org/officeDocument/2006/relationships" id="337" r:id="R95ec6e190c0e4eff"/>
    <p:sldId xmlns:r="http://schemas.openxmlformats.org/officeDocument/2006/relationships" id="338" r:id="R51871f5b2b744b49"/>
    <p:sldId xmlns:r="http://schemas.openxmlformats.org/officeDocument/2006/relationships" id="339" r:id="R8accccaccec947a9"/>
    <p:sldId xmlns:r="http://schemas.openxmlformats.org/officeDocument/2006/relationships" id="340" r:id="R461e29e37d344141"/>
    <p:sldId xmlns:r="http://schemas.openxmlformats.org/officeDocument/2006/relationships" id="341" r:id="Rf92bdece46fb4ada"/>
    <p:sldId xmlns:r="http://schemas.openxmlformats.org/officeDocument/2006/relationships" id="342" r:id="Rda9cb733f3274009"/>
    <p:sldId xmlns:r="http://schemas.openxmlformats.org/officeDocument/2006/relationships" id="343" r:id="R745b810e36ee4c39"/>
    <p:sldId xmlns:r="http://schemas.openxmlformats.org/officeDocument/2006/relationships" id="344" r:id="R19402193262a458c"/>
    <p:sldId xmlns:r="http://schemas.openxmlformats.org/officeDocument/2006/relationships" id="345" r:id="R0792e001a02d4758"/>
    <p:sldId xmlns:r="http://schemas.openxmlformats.org/officeDocument/2006/relationships" id="346" r:id="R7efc41d0be244fcc"/>
    <p:sldId xmlns:r="http://schemas.openxmlformats.org/officeDocument/2006/relationships" id="347" r:id="R6007eb3e99ed4de3"/>
    <p:sldId xmlns:r="http://schemas.openxmlformats.org/officeDocument/2006/relationships" id="348" r:id="Rf37191a948e146f7"/>
    <p:sldId xmlns:r="http://schemas.openxmlformats.org/officeDocument/2006/relationships" id="349" r:id="Rd192ac47eb444af0"/>
    <p:sldId xmlns:r="http://schemas.openxmlformats.org/officeDocument/2006/relationships" id="350" r:id="R423833a4d2d14894"/>
    <p:sldId xmlns:r="http://schemas.openxmlformats.org/officeDocument/2006/relationships" id="351" r:id="R0aa9c5b208d94c7b"/>
    <p:sldId xmlns:r="http://schemas.openxmlformats.org/officeDocument/2006/relationships" id="352" r:id="R970feb3927fe44df"/>
    <p:sldId xmlns:r="http://schemas.openxmlformats.org/officeDocument/2006/relationships" id="353" r:id="R609df640ab664909"/>
    <p:sldId xmlns:r="http://schemas.openxmlformats.org/officeDocument/2006/relationships" id="354" r:id="Rde1b4d63ddab4f43"/>
    <p:sldId xmlns:r="http://schemas.openxmlformats.org/officeDocument/2006/relationships" id="355" r:id="Rf10b85b134ff46c5"/>
    <p:sldId xmlns:r="http://schemas.openxmlformats.org/officeDocument/2006/relationships" id="356" r:id="R1efd7664db3848b1"/>
    <p:sldId xmlns:r="http://schemas.openxmlformats.org/officeDocument/2006/relationships" id="357" r:id="R366a4a9face64a8b"/>
    <p:sldId xmlns:r="http://schemas.openxmlformats.org/officeDocument/2006/relationships" id="358" r:id="Rcb52322fc6554c81"/>
    <p:sldId xmlns:r="http://schemas.openxmlformats.org/officeDocument/2006/relationships" id="359" r:id="R650fd314037c436e"/>
    <p:sldId xmlns:r="http://schemas.openxmlformats.org/officeDocument/2006/relationships" id="360" r:id="R60acd130c3414e41"/>
    <p:sldId xmlns:r="http://schemas.openxmlformats.org/officeDocument/2006/relationships" id="361" r:id="R7d2fc3c772a94f24"/>
    <p:sldId xmlns:r="http://schemas.openxmlformats.org/officeDocument/2006/relationships" id="362" r:id="R1dd41f29683d44d2"/>
    <p:sldId xmlns:r="http://schemas.openxmlformats.org/officeDocument/2006/relationships" id="363" r:id="Rc130bf7ac13c4642"/>
    <p:sldId xmlns:r="http://schemas.openxmlformats.org/officeDocument/2006/relationships" id="364" r:id="Rf7b39602b4ee4e80"/>
    <p:sldId xmlns:r="http://schemas.openxmlformats.org/officeDocument/2006/relationships" id="365" r:id="Rf0d4f577a60d4605"/>
    <p:sldId xmlns:r="http://schemas.openxmlformats.org/officeDocument/2006/relationships" id="366" r:id="R63d750cc09d44797"/>
    <p:sldId xmlns:r="http://schemas.openxmlformats.org/officeDocument/2006/relationships" id="367" r:id="R14b44683af214c67"/>
    <p:sldId xmlns:r="http://schemas.openxmlformats.org/officeDocument/2006/relationships" id="368" r:id="Rad00a568c7834ace"/>
    <p:sldId xmlns:r="http://schemas.openxmlformats.org/officeDocument/2006/relationships" id="369" r:id="Rf908ad83472048d9"/>
    <p:sldId xmlns:r="http://schemas.openxmlformats.org/officeDocument/2006/relationships" id="370" r:id="Rc6ba6a8fa0694ae1"/>
    <p:sldId xmlns:r="http://schemas.openxmlformats.org/officeDocument/2006/relationships" id="371" r:id="R85c0fe14155549b7"/>
    <p:sldId xmlns:r="http://schemas.openxmlformats.org/officeDocument/2006/relationships" id="372" r:id="R0148bdae78864c94"/>
    <p:sldId xmlns:r="http://schemas.openxmlformats.org/officeDocument/2006/relationships" id="373" r:id="R079c9b6339a44a9b"/>
    <p:sldId xmlns:r="http://schemas.openxmlformats.org/officeDocument/2006/relationships" id="374" r:id="Raa1e6d763ff14373"/>
    <p:sldId xmlns:r="http://schemas.openxmlformats.org/officeDocument/2006/relationships" id="375" r:id="R9785f29b6d464790"/>
    <p:sldId xmlns:r="http://schemas.openxmlformats.org/officeDocument/2006/relationships" id="376" r:id="Rae29be6306284b98"/>
    <p:sldId xmlns:r="http://schemas.openxmlformats.org/officeDocument/2006/relationships" id="377" r:id="R3cf9a2c6ceea482c"/>
    <p:sldId xmlns:r="http://schemas.openxmlformats.org/officeDocument/2006/relationships" id="378" r:id="R4cbcef82652f4443"/>
    <p:sldId xmlns:r="http://schemas.openxmlformats.org/officeDocument/2006/relationships" id="379" r:id="R1daa3f36c09c43c0"/>
    <p:sldId xmlns:r="http://schemas.openxmlformats.org/officeDocument/2006/relationships" id="380" r:id="R6e5c501a19694917"/>
    <p:sldId xmlns:r="http://schemas.openxmlformats.org/officeDocument/2006/relationships" id="381" r:id="R9e779b22a80f4524"/>
    <p:sldId xmlns:r="http://schemas.openxmlformats.org/officeDocument/2006/relationships" id="382" r:id="Rcf5d8e0a1e2b4532"/>
    <p:sldId xmlns:r="http://schemas.openxmlformats.org/officeDocument/2006/relationships" id="383" r:id="R8aabb6ec70814b0b"/>
    <p:sldId xmlns:r="http://schemas.openxmlformats.org/officeDocument/2006/relationships" id="384" r:id="R5a18970456ca4dc4"/>
    <p:sldId xmlns:r="http://schemas.openxmlformats.org/officeDocument/2006/relationships" id="385" r:id="R0e4555a0266b4493"/>
    <p:sldId xmlns:r="http://schemas.openxmlformats.org/officeDocument/2006/relationships" id="386" r:id="R3ee31bd92b8744c3"/>
    <p:sldId xmlns:r="http://schemas.openxmlformats.org/officeDocument/2006/relationships" id="387" r:id="R6d7ea6ade26c40e9"/>
    <p:sldId xmlns:r="http://schemas.openxmlformats.org/officeDocument/2006/relationships" id="388" r:id="R65bbc1fbaa53439a"/>
    <p:sldId xmlns:r="http://schemas.openxmlformats.org/officeDocument/2006/relationships" id="389" r:id="Rdd4c7cc6e38748cd"/>
    <p:sldId xmlns:r="http://schemas.openxmlformats.org/officeDocument/2006/relationships" id="390" r:id="Rf96f75c787f44d38"/>
    <p:sldId xmlns:r="http://schemas.openxmlformats.org/officeDocument/2006/relationships" id="391" r:id="R36a566c6697d4496"/>
    <p:sldId xmlns:r="http://schemas.openxmlformats.org/officeDocument/2006/relationships" id="392" r:id="Rcbe7c5eed0ec4033"/>
    <p:sldId xmlns:r="http://schemas.openxmlformats.org/officeDocument/2006/relationships" id="393" r:id="R69d921ee81914349"/>
    <p:sldId xmlns:r="http://schemas.openxmlformats.org/officeDocument/2006/relationships" id="394" r:id="Rc80033e187194f30"/>
    <p:sldId xmlns:r="http://schemas.openxmlformats.org/officeDocument/2006/relationships" id="395" r:id="Rfb492765bc9a4855"/>
    <p:sldId xmlns:r="http://schemas.openxmlformats.org/officeDocument/2006/relationships" id="396" r:id="R3a4b4b7bec0a426a"/>
    <p:sldId xmlns:r="http://schemas.openxmlformats.org/officeDocument/2006/relationships" id="397" r:id="Rdeb5c3072d69408d"/>
    <p:sldId xmlns:r="http://schemas.openxmlformats.org/officeDocument/2006/relationships" id="398" r:id="R8f9b59da852749fe"/>
    <p:sldId xmlns:r="http://schemas.openxmlformats.org/officeDocument/2006/relationships" id="399" r:id="R95a73fb2c5744a41"/>
    <p:sldId xmlns:r="http://schemas.openxmlformats.org/officeDocument/2006/relationships" id="400" r:id="R549288ca84ff41f2"/>
    <p:sldId xmlns:r="http://schemas.openxmlformats.org/officeDocument/2006/relationships" id="401" r:id="Rfe9f696643c840ab"/>
    <p:sldId xmlns:r="http://schemas.openxmlformats.org/officeDocument/2006/relationships" id="402" r:id="R0a21d4569c404769"/>
    <p:sldId xmlns:r="http://schemas.openxmlformats.org/officeDocument/2006/relationships" id="403" r:id="Rc78260323eb04f69"/>
    <p:sldId xmlns:r="http://schemas.openxmlformats.org/officeDocument/2006/relationships" id="404" r:id="R35fdfb1c2a764193"/>
    <p:sldId xmlns:r="http://schemas.openxmlformats.org/officeDocument/2006/relationships" id="405" r:id="R158659a9ad2444b8"/>
    <p:sldId xmlns:r="http://schemas.openxmlformats.org/officeDocument/2006/relationships" id="406" r:id="R4c5b4d767cf64c07"/>
    <p:sldId xmlns:r="http://schemas.openxmlformats.org/officeDocument/2006/relationships" id="407" r:id="R374ec7d7f130470e"/>
  </p:sldIdLst>
  <p:sldSz cx="15240000" cy="85725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4cbc36960554f39" /><Relationship Type="http://schemas.openxmlformats.org/officeDocument/2006/relationships/slideMaster" Target="/ppt/slideMasters/slideMaster1.xml" Id="R6f84f52ee8994570" /><Relationship Type="http://schemas.openxmlformats.org/officeDocument/2006/relationships/notesMaster" Target="/ppt/notesMasters/notesMaster1.xml" Id="R6a3139b44f23434f" /><Relationship Type="http://schemas.openxmlformats.org/officeDocument/2006/relationships/presProps" Target="/ppt/presProps.xml" Id="R736d179f6cd24980" /><Relationship Type="http://schemas.openxmlformats.org/officeDocument/2006/relationships/tableStyles" Target="/ppt/tableStyles.xml" Id="R73a11224a1f94338" /><Relationship Type="http://schemas.openxmlformats.org/officeDocument/2006/relationships/slide" Target="/ppt/slides/slide1.xml" Id="R4c2d776045064521" /><Relationship Type="http://schemas.openxmlformats.org/officeDocument/2006/relationships/slide" Target="/ppt/slides/slide2.xml" Id="Rdf4aec694423443b" /><Relationship Type="http://schemas.openxmlformats.org/officeDocument/2006/relationships/slide" Target="/ppt/slides/slide3.xml" Id="Rf2e65cb3ef854e45" /><Relationship Type="http://schemas.openxmlformats.org/officeDocument/2006/relationships/slide" Target="/ppt/slides/slide4.xml" Id="R6f57aed790f444f8" /><Relationship Type="http://schemas.openxmlformats.org/officeDocument/2006/relationships/slide" Target="/ppt/slides/slide5.xml" Id="R3ef8eb62d4c949c8" /><Relationship Type="http://schemas.openxmlformats.org/officeDocument/2006/relationships/slide" Target="/ppt/slides/slide6.xml" Id="Ref45f9902dd14119" /><Relationship Type="http://schemas.openxmlformats.org/officeDocument/2006/relationships/slide" Target="/ppt/slides/slide7.xml" Id="R6dcb1a1d0ec244c6" /><Relationship Type="http://schemas.openxmlformats.org/officeDocument/2006/relationships/slide" Target="/ppt/slides/slide8.xml" Id="Rdd7cea4a6ea8424a" /><Relationship Type="http://schemas.openxmlformats.org/officeDocument/2006/relationships/slide" Target="/ppt/slides/slide9.xml" Id="R8b18a71625054359" /><Relationship Type="http://schemas.openxmlformats.org/officeDocument/2006/relationships/slide" Target="/ppt/slides/slide10.xml" Id="Ra7bd250c4acf4f43" /><Relationship Type="http://schemas.openxmlformats.org/officeDocument/2006/relationships/slide" Target="/ppt/slides/slide11.xml" Id="Rec9dca7bf88640e2" /><Relationship Type="http://schemas.openxmlformats.org/officeDocument/2006/relationships/slide" Target="/ppt/slides/slide12.xml" Id="Rfd8d80f89c904ff8" /><Relationship Type="http://schemas.openxmlformats.org/officeDocument/2006/relationships/slide" Target="/ppt/slides/slide13.xml" Id="R58e2d70501584e48" /><Relationship Type="http://schemas.openxmlformats.org/officeDocument/2006/relationships/slide" Target="/ppt/slides/slide14.xml" Id="R20be34be1daa4bc5" /><Relationship Type="http://schemas.openxmlformats.org/officeDocument/2006/relationships/slide" Target="/ppt/slides/slide15.xml" Id="Rcd44bbf42c784f07" /><Relationship Type="http://schemas.openxmlformats.org/officeDocument/2006/relationships/slide" Target="/ppt/slides/slide16.xml" Id="R5b8b039ccd4744e1" /><Relationship Type="http://schemas.openxmlformats.org/officeDocument/2006/relationships/slide" Target="/ppt/slides/slide17.xml" Id="R4739e0dfa84e42ed" /><Relationship Type="http://schemas.openxmlformats.org/officeDocument/2006/relationships/slide" Target="/ppt/slides/slide18.xml" Id="Reb99b5d4fd744085" /><Relationship Type="http://schemas.openxmlformats.org/officeDocument/2006/relationships/slide" Target="/ppt/slides/slide19.xml" Id="R573bde637a674dc4" /><Relationship Type="http://schemas.openxmlformats.org/officeDocument/2006/relationships/slide" Target="/ppt/slides/slide20.xml" Id="R6710375ed6124eca" /><Relationship Type="http://schemas.openxmlformats.org/officeDocument/2006/relationships/slide" Target="/ppt/slides/slide21.xml" Id="Rb0a414cecc2d4385" /><Relationship Type="http://schemas.openxmlformats.org/officeDocument/2006/relationships/slide" Target="/ppt/slides/slide22.xml" Id="R57bfcc60d1be461a" /><Relationship Type="http://schemas.openxmlformats.org/officeDocument/2006/relationships/slide" Target="/ppt/slides/slide23.xml" Id="R0162c31e191e4654" /><Relationship Type="http://schemas.openxmlformats.org/officeDocument/2006/relationships/slide" Target="/ppt/slides/slide24.xml" Id="R1b895260f055409b" /><Relationship Type="http://schemas.openxmlformats.org/officeDocument/2006/relationships/slide" Target="/ppt/slides/slide25.xml" Id="R03ad8326f9fe450c" /><Relationship Type="http://schemas.openxmlformats.org/officeDocument/2006/relationships/slide" Target="/ppt/slides/slide26.xml" Id="Rb19acc69686d4495" /><Relationship Type="http://schemas.openxmlformats.org/officeDocument/2006/relationships/slide" Target="/ppt/slides/slide27.xml" Id="Rfe623f51895743a1" /><Relationship Type="http://schemas.openxmlformats.org/officeDocument/2006/relationships/slide" Target="/ppt/slides/slide28.xml" Id="Rabd6d5510ec54c98" /><Relationship Type="http://schemas.openxmlformats.org/officeDocument/2006/relationships/slide" Target="/ppt/slides/slide29.xml" Id="R54d7e500d99a458a" /><Relationship Type="http://schemas.openxmlformats.org/officeDocument/2006/relationships/slide" Target="/ppt/slides/slide30.xml" Id="R056d879d12af4939" /><Relationship Type="http://schemas.openxmlformats.org/officeDocument/2006/relationships/slide" Target="/ppt/slides/slide31.xml" Id="R09f6f39f4e794c69" /><Relationship Type="http://schemas.openxmlformats.org/officeDocument/2006/relationships/slide" Target="/ppt/slides/slide32.xml" Id="R3376d30661924fb4" /><Relationship Type="http://schemas.openxmlformats.org/officeDocument/2006/relationships/slide" Target="/ppt/slides/slide33.xml" Id="Rc59435c94f8b43b9" /><Relationship Type="http://schemas.openxmlformats.org/officeDocument/2006/relationships/slide" Target="/ppt/slides/slide34.xml" Id="R0d51c50c4ff647c4" /><Relationship Type="http://schemas.openxmlformats.org/officeDocument/2006/relationships/slide" Target="/ppt/slides/slide35.xml" Id="R575db0bc4bdc4953" /><Relationship Type="http://schemas.openxmlformats.org/officeDocument/2006/relationships/slide" Target="/ppt/slides/slide36.xml" Id="R0cfeeac0c7a84dfd" /><Relationship Type="http://schemas.openxmlformats.org/officeDocument/2006/relationships/slide" Target="/ppt/slides/slide37.xml" Id="Re08b63056f1d405c" /><Relationship Type="http://schemas.openxmlformats.org/officeDocument/2006/relationships/slide" Target="/ppt/slides/slide38.xml" Id="R6bba3d0b9b794be6" /><Relationship Type="http://schemas.openxmlformats.org/officeDocument/2006/relationships/slide" Target="/ppt/slides/slide39.xml" Id="R9695c75028724444" /><Relationship Type="http://schemas.openxmlformats.org/officeDocument/2006/relationships/slide" Target="/ppt/slides/slide40.xml" Id="R530ba3c6a50d469f" /><Relationship Type="http://schemas.openxmlformats.org/officeDocument/2006/relationships/slide" Target="/ppt/slides/slide41.xml" Id="R41dc683cd2824476" /><Relationship Type="http://schemas.openxmlformats.org/officeDocument/2006/relationships/slide" Target="/ppt/slides/slide42.xml" Id="R1430f38c74b14921" /><Relationship Type="http://schemas.openxmlformats.org/officeDocument/2006/relationships/slide" Target="/ppt/slides/slide43.xml" Id="Rbeed60c968104746" /><Relationship Type="http://schemas.openxmlformats.org/officeDocument/2006/relationships/slide" Target="/ppt/slides/slide44.xml" Id="R93a68b1cbef24fbe" /><Relationship Type="http://schemas.openxmlformats.org/officeDocument/2006/relationships/slide" Target="/ppt/slides/slide45.xml" Id="R788f1744cc804ce5" /><Relationship Type="http://schemas.openxmlformats.org/officeDocument/2006/relationships/slide" Target="/ppt/slides/slide46.xml" Id="R74cdcf3184f24ee8" /><Relationship Type="http://schemas.openxmlformats.org/officeDocument/2006/relationships/slide" Target="/ppt/slides/slide47.xml" Id="R0777f2a9aa5540e8" /><Relationship Type="http://schemas.openxmlformats.org/officeDocument/2006/relationships/slide" Target="/ppt/slides/slide48.xml" Id="Rd965d3cf28d74ef7" /><Relationship Type="http://schemas.openxmlformats.org/officeDocument/2006/relationships/slide" Target="/ppt/slides/slide49.xml" Id="Rf37ddfb1590f45c7" /><Relationship Type="http://schemas.openxmlformats.org/officeDocument/2006/relationships/slide" Target="/ppt/slides/slide50.xml" Id="Rdfb0bc84aab44a92" /><Relationship Type="http://schemas.openxmlformats.org/officeDocument/2006/relationships/slide" Target="/ppt/slides/slide51.xml" Id="Ra4b5e3ebee70454f" /><Relationship Type="http://schemas.openxmlformats.org/officeDocument/2006/relationships/slide" Target="/ppt/slides/slide52.xml" Id="R43fe075554204fc2" /><Relationship Type="http://schemas.openxmlformats.org/officeDocument/2006/relationships/slide" Target="/ppt/slides/slide53.xml" Id="R95217e7297c04139" /><Relationship Type="http://schemas.openxmlformats.org/officeDocument/2006/relationships/slide" Target="/ppt/slides/slide54.xml" Id="Ra9ce2e91aa7a4c54" /><Relationship Type="http://schemas.openxmlformats.org/officeDocument/2006/relationships/slide" Target="/ppt/slides/slide55.xml" Id="Re62d26333f0646c8" /><Relationship Type="http://schemas.openxmlformats.org/officeDocument/2006/relationships/slide" Target="/ppt/slides/slide56.xml" Id="R1fbeea18d6dc4fad" /><Relationship Type="http://schemas.openxmlformats.org/officeDocument/2006/relationships/slide" Target="/ppt/slides/slide57.xml" Id="R9c5fa77ec7e14197" /><Relationship Type="http://schemas.openxmlformats.org/officeDocument/2006/relationships/slide" Target="/ppt/slides/slide58.xml" Id="R4789d9da0acf41ab" /><Relationship Type="http://schemas.openxmlformats.org/officeDocument/2006/relationships/slide" Target="/ppt/slides/slide59.xml" Id="R08263e587a054917" /><Relationship Type="http://schemas.openxmlformats.org/officeDocument/2006/relationships/slide" Target="/ppt/slides/slide60.xml" Id="Rb47095c2c77a4395" /><Relationship Type="http://schemas.openxmlformats.org/officeDocument/2006/relationships/slide" Target="/ppt/slides/slide61.xml" Id="R0a64d93527d94aa2" /><Relationship Type="http://schemas.openxmlformats.org/officeDocument/2006/relationships/slide" Target="/ppt/slides/slide62.xml" Id="Rdbb832b736a34ca9" /><Relationship Type="http://schemas.openxmlformats.org/officeDocument/2006/relationships/slide" Target="/ppt/slides/slide63.xml" Id="R57542dd9b23449bc" /><Relationship Type="http://schemas.openxmlformats.org/officeDocument/2006/relationships/slide" Target="/ppt/slides/slide64.xml" Id="Rcf5299e63872471d" /><Relationship Type="http://schemas.openxmlformats.org/officeDocument/2006/relationships/slide" Target="/ppt/slides/slide65.xml" Id="Rde31041567834e7b" /><Relationship Type="http://schemas.openxmlformats.org/officeDocument/2006/relationships/slide" Target="/ppt/slides/slide66.xml" Id="Re950958fde4e4f98" /><Relationship Type="http://schemas.openxmlformats.org/officeDocument/2006/relationships/slide" Target="/ppt/slides/slide67.xml" Id="R65f0bcb6f1974410" /><Relationship Type="http://schemas.openxmlformats.org/officeDocument/2006/relationships/slide" Target="/ppt/slides/slide68.xml" Id="R3c681ec522b74a83" /><Relationship Type="http://schemas.openxmlformats.org/officeDocument/2006/relationships/slide" Target="/ppt/slides/slide69.xml" Id="Ra38d4b665db94c20" /><Relationship Type="http://schemas.openxmlformats.org/officeDocument/2006/relationships/slide" Target="/ppt/slides/slide70.xml" Id="R6c70e2a53626411f" /><Relationship Type="http://schemas.openxmlformats.org/officeDocument/2006/relationships/slide" Target="/ppt/slides/slide71.xml" Id="Re50343d86e4e4ada" /><Relationship Type="http://schemas.openxmlformats.org/officeDocument/2006/relationships/slide" Target="/ppt/slides/slide72.xml" Id="R7a20ffb52de84228" /><Relationship Type="http://schemas.openxmlformats.org/officeDocument/2006/relationships/slide" Target="/ppt/slides/slide73.xml" Id="R4c1c59f377a9481c" /><Relationship Type="http://schemas.openxmlformats.org/officeDocument/2006/relationships/slide" Target="/ppt/slides/slide74.xml" Id="Rc63f9b221abd4fed" /><Relationship Type="http://schemas.openxmlformats.org/officeDocument/2006/relationships/slide" Target="/ppt/slides/slide75.xml" Id="R3efa71b64ad3449a" /><Relationship Type="http://schemas.openxmlformats.org/officeDocument/2006/relationships/slide" Target="/ppt/slides/slide76.xml" Id="Rcc8c4b0849a84a1b" /><Relationship Type="http://schemas.openxmlformats.org/officeDocument/2006/relationships/slide" Target="/ppt/slides/slide77.xml" Id="R7fb5a4033f38453f" /><Relationship Type="http://schemas.openxmlformats.org/officeDocument/2006/relationships/slide" Target="/ppt/slides/slide78.xml" Id="R126b1095e202495d" /><Relationship Type="http://schemas.openxmlformats.org/officeDocument/2006/relationships/slide" Target="/ppt/slides/slide79.xml" Id="Rb50cab3bf6d4449e" /><Relationship Type="http://schemas.openxmlformats.org/officeDocument/2006/relationships/slide" Target="/ppt/slides/slide80.xml" Id="Ra96eb69e297445ef" /><Relationship Type="http://schemas.openxmlformats.org/officeDocument/2006/relationships/slide" Target="/ppt/slides/slide81.xml" Id="R4f4b606a835f4e40" /><Relationship Type="http://schemas.openxmlformats.org/officeDocument/2006/relationships/slide" Target="/ppt/slides/slide82.xml" Id="R95ec6e190c0e4eff" /><Relationship Type="http://schemas.openxmlformats.org/officeDocument/2006/relationships/slide" Target="/ppt/slides/slide83.xml" Id="R51871f5b2b744b49" /><Relationship Type="http://schemas.openxmlformats.org/officeDocument/2006/relationships/slide" Target="/ppt/slides/slide84.xml" Id="R8accccaccec947a9" /><Relationship Type="http://schemas.openxmlformats.org/officeDocument/2006/relationships/slide" Target="/ppt/slides/slide85.xml" Id="R461e29e37d344141" /><Relationship Type="http://schemas.openxmlformats.org/officeDocument/2006/relationships/slide" Target="/ppt/slides/slide86.xml" Id="Rf92bdece46fb4ada" /><Relationship Type="http://schemas.openxmlformats.org/officeDocument/2006/relationships/slide" Target="/ppt/slides/slide87.xml" Id="Rda9cb733f3274009" /><Relationship Type="http://schemas.openxmlformats.org/officeDocument/2006/relationships/slide" Target="/ppt/slides/slide88.xml" Id="R745b810e36ee4c39" /><Relationship Type="http://schemas.openxmlformats.org/officeDocument/2006/relationships/slide" Target="/ppt/slides/slide89.xml" Id="R19402193262a458c" /><Relationship Type="http://schemas.openxmlformats.org/officeDocument/2006/relationships/slide" Target="/ppt/slides/slide90.xml" Id="R0792e001a02d4758" /><Relationship Type="http://schemas.openxmlformats.org/officeDocument/2006/relationships/slide" Target="/ppt/slides/slide91.xml" Id="R7efc41d0be244fcc" /><Relationship Type="http://schemas.openxmlformats.org/officeDocument/2006/relationships/slide" Target="/ppt/slides/slide92.xml" Id="R6007eb3e99ed4de3" /><Relationship Type="http://schemas.openxmlformats.org/officeDocument/2006/relationships/slide" Target="/ppt/slides/slide93.xml" Id="Rf37191a948e146f7" /><Relationship Type="http://schemas.openxmlformats.org/officeDocument/2006/relationships/slide" Target="/ppt/slides/slide94.xml" Id="Rd192ac47eb444af0" /><Relationship Type="http://schemas.openxmlformats.org/officeDocument/2006/relationships/slide" Target="/ppt/slides/slide95.xml" Id="R423833a4d2d14894" /><Relationship Type="http://schemas.openxmlformats.org/officeDocument/2006/relationships/slide" Target="/ppt/slides/slide96.xml" Id="R0aa9c5b208d94c7b" /><Relationship Type="http://schemas.openxmlformats.org/officeDocument/2006/relationships/slide" Target="/ppt/slides/slide97.xml" Id="R970feb3927fe44df" /><Relationship Type="http://schemas.openxmlformats.org/officeDocument/2006/relationships/slide" Target="/ppt/slides/slide98.xml" Id="R609df640ab664909" /><Relationship Type="http://schemas.openxmlformats.org/officeDocument/2006/relationships/slide" Target="/ppt/slides/slide99.xml" Id="Rde1b4d63ddab4f43" /><Relationship Type="http://schemas.openxmlformats.org/officeDocument/2006/relationships/slide" Target="/ppt/slides/slide100.xml" Id="Rf10b85b134ff46c5" /><Relationship Type="http://schemas.openxmlformats.org/officeDocument/2006/relationships/slide" Target="/ppt/slides/slide101.xml" Id="R1efd7664db3848b1" /><Relationship Type="http://schemas.openxmlformats.org/officeDocument/2006/relationships/slide" Target="/ppt/slides/slide102.xml" Id="R366a4a9face64a8b" /><Relationship Type="http://schemas.openxmlformats.org/officeDocument/2006/relationships/slide" Target="/ppt/slides/slide103.xml" Id="Rcb52322fc6554c81" /><Relationship Type="http://schemas.openxmlformats.org/officeDocument/2006/relationships/slide" Target="/ppt/slides/slide104.xml" Id="R650fd314037c436e" /><Relationship Type="http://schemas.openxmlformats.org/officeDocument/2006/relationships/slide" Target="/ppt/slides/slide105.xml" Id="R60acd130c3414e41" /><Relationship Type="http://schemas.openxmlformats.org/officeDocument/2006/relationships/slide" Target="/ppt/slides/slide106.xml" Id="R7d2fc3c772a94f24" /><Relationship Type="http://schemas.openxmlformats.org/officeDocument/2006/relationships/slide" Target="/ppt/slides/slide107.xml" Id="R1dd41f29683d44d2" /><Relationship Type="http://schemas.openxmlformats.org/officeDocument/2006/relationships/slide" Target="/ppt/slides/slide108.xml" Id="Rc130bf7ac13c4642" /><Relationship Type="http://schemas.openxmlformats.org/officeDocument/2006/relationships/slide" Target="/ppt/slides/slide109.xml" Id="Rf7b39602b4ee4e80" /><Relationship Type="http://schemas.openxmlformats.org/officeDocument/2006/relationships/slide" Target="/ppt/slides/slide110.xml" Id="Rf0d4f577a60d4605" /><Relationship Type="http://schemas.openxmlformats.org/officeDocument/2006/relationships/slide" Target="/ppt/slides/slide111.xml" Id="R63d750cc09d44797" /><Relationship Type="http://schemas.openxmlformats.org/officeDocument/2006/relationships/slide" Target="/ppt/slides/slide112.xml" Id="R14b44683af214c67" /><Relationship Type="http://schemas.openxmlformats.org/officeDocument/2006/relationships/slide" Target="/ppt/slides/slide113.xml" Id="Rad00a568c7834ace" /><Relationship Type="http://schemas.openxmlformats.org/officeDocument/2006/relationships/slide" Target="/ppt/slides/slide114.xml" Id="Rf908ad83472048d9" /><Relationship Type="http://schemas.openxmlformats.org/officeDocument/2006/relationships/slide" Target="/ppt/slides/slide115.xml" Id="Rc6ba6a8fa0694ae1" /><Relationship Type="http://schemas.openxmlformats.org/officeDocument/2006/relationships/slide" Target="/ppt/slides/slide116.xml" Id="R85c0fe14155549b7" /><Relationship Type="http://schemas.openxmlformats.org/officeDocument/2006/relationships/slide" Target="/ppt/slides/slide117.xml" Id="R0148bdae78864c94" /><Relationship Type="http://schemas.openxmlformats.org/officeDocument/2006/relationships/slide" Target="/ppt/slides/slide118.xml" Id="R079c9b6339a44a9b" /><Relationship Type="http://schemas.openxmlformats.org/officeDocument/2006/relationships/slide" Target="/ppt/slides/slide119.xml" Id="Raa1e6d763ff14373" /><Relationship Type="http://schemas.openxmlformats.org/officeDocument/2006/relationships/slide" Target="/ppt/slides/slide120.xml" Id="R9785f29b6d464790" /><Relationship Type="http://schemas.openxmlformats.org/officeDocument/2006/relationships/slide" Target="/ppt/slides/slide121.xml" Id="Rae29be6306284b98" /><Relationship Type="http://schemas.openxmlformats.org/officeDocument/2006/relationships/slide" Target="/ppt/slides/slide122.xml" Id="R3cf9a2c6ceea482c" /><Relationship Type="http://schemas.openxmlformats.org/officeDocument/2006/relationships/slide" Target="/ppt/slides/slide123.xml" Id="R4cbcef82652f4443" /><Relationship Type="http://schemas.openxmlformats.org/officeDocument/2006/relationships/slide" Target="/ppt/slides/slide124.xml" Id="R1daa3f36c09c43c0" /><Relationship Type="http://schemas.openxmlformats.org/officeDocument/2006/relationships/slide" Target="/ppt/slides/slide125.xml" Id="R6e5c501a19694917" /><Relationship Type="http://schemas.openxmlformats.org/officeDocument/2006/relationships/slide" Target="/ppt/slides/slide126.xml" Id="R9e779b22a80f4524" /><Relationship Type="http://schemas.openxmlformats.org/officeDocument/2006/relationships/slide" Target="/ppt/slides/slide127.xml" Id="Rcf5d8e0a1e2b4532" /><Relationship Type="http://schemas.openxmlformats.org/officeDocument/2006/relationships/slide" Target="/ppt/slides/slide128.xml" Id="R8aabb6ec70814b0b" /><Relationship Type="http://schemas.openxmlformats.org/officeDocument/2006/relationships/slide" Target="/ppt/slides/slide129.xml" Id="R5a18970456ca4dc4" /><Relationship Type="http://schemas.openxmlformats.org/officeDocument/2006/relationships/slide" Target="/ppt/slides/slide130.xml" Id="R0e4555a0266b4493" /><Relationship Type="http://schemas.openxmlformats.org/officeDocument/2006/relationships/slide" Target="/ppt/slides/slide131.xml" Id="R3ee31bd92b8744c3" /><Relationship Type="http://schemas.openxmlformats.org/officeDocument/2006/relationships/slide" Target="/ppt/slides/slide132.xml" Id="R6d7ea6ade26c40e9" /><Relationship Type="http://schemas.openxmlformats.org/officeDocument/2006/relationships/slide" Target="/ppt/slides/slide133.xml" Id="R65bbc1fbaa53439a" /><Relationship Type="http://schemas.openxmlformats.org/officeDocument/2006/relationships/slide" Target="/ppt/slides/slide134.xml" Id="Rdd4c7cc6e38748cd" /><Relationship Type="http://schemas.openxmlformats.org/officeDocument/2006/relationships/slide" Target="/ppt/slides/slide135.xml" Id="Rf96f75c787f44d38" /><Relationship Type="http://schemas.openxmlformats.org/officeDocument/2006/relationships/slide" Target="/ppt/slides/slide136.xml" Id="R36a566c6697d4496" /><Relationship Type="http://schemas.openxmlformats.org/officeDocument/2006/relationships/slide" Target="/ppt/slides/slide137.xml" Id="Rcbe7c5eed0ec4033" /><Relationship Type="http://schemas.openxmlformats.org/officeDocument/2006/relationships/slide" Target="/ppt/slides/slide138.xml" Id="R69d921ee81914349" /><Relationship Type="http://schemas.openxmlformats.org/officeDocument/2006/relationships/slide" Target="/ppt/slides/slide139.xml" Id="Rc80033e187194f30" /><Relationship Type="http://schemas.openxmlformats.org/officeDocument/2006/relationships/slide" Target="/ppt/slides/slide140.xml" Id="Rfb492765bc9a4855" /><Relationship Type="http://schemas.openxmlformats.org/officeDocument/2006/relationships/slide" Target="/ppt/slides/slide141.xml" Id="R3a4b4b7bec0a426a" /><Relationship Type="http://schemas.openxmlformats.org/officeDocument/2006/relationships/slide" Target="/ppt/slides/slide142.xml" Id="Rdeb5c3072d69408d" /><Relationship Type="http://schemas.openxmlformats.org/officeDocument/2006/relationships/slide" Target="/ppt/slides/slide143.xml" Id="R8f9b59da852749fe" /><Relationship Type="http://schemas.openxmlformats.org/officeDocument/2006/relationships/slide" Target="/ppt/slides/slide144.xml" Id="R95a73fb2c5744a41" /><Relationship Type="http://schemas.openxmlformats.org/officeDocument/2006/relationships/slide" Target="/ppt/slides/slide145.xml" Id="R549288ca84ff41f2" /><Relationship Type="http://schemas.openxmlformats.org/officeDocument/2006/relationships/slide" Target="/ppt/slides/slide146.xml" Id="Rfe9f696643c840ab" /><Relationship Type="http://schemas.openxmlformats.org/officeDocument/2006/relationships/slide" Target="/ppt/slides/slide147.xml" Id="R0a21d4569c404769" /><Relationship Type="http://schemas.openxmlformats.org/officeDocument/2006/relationships/slide" Target="/ppt/slides/slide148.xml" Id="Rc78260323eb04f69" /><Relationship Type="http://schemas.openxmlformats.org/officeDocument/2006/relationships/slide" Target="/ppt/slides/slide149.xml" Id="R35fdfb1c2a764193" /><Relationship Type="http://schemas.openxmlformats.org/officeDocument/2006/relationships/slide" Target="/ppt/slides/slide150.xml" Id="R158659a9ad2444b8" /><Relationship Type="http://schemas.openxmlformats.org/officeDocument/2006/relationships/slide" Target="/ppt/slides/slide151.xml" Id="R4c5b4d767cf64c07" /><Relationship Type="http://schemas.openxmlformats.org/officeDocument/2006/relationships/slide" Target="/ppt/slides/slide152.xml" Id="R374ec7d7f130470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846518c954345a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9a3a524bbc14360" /><Relationship Type="http://schemas.openxmlformats.org/officeDocument/2006/relationships/notesMaster" Target="/ppt/notesMasters/notesMaster1.xml" Id="R63f520a5d4b24508" /></Relationships>
</file>

<file path=ppt/notesSlides/_rels/notesSlide2.xml.rels>&#65279;<?xml version="1.0" encoding="utf-8"?><Relationships xmlns="http://schemas.openxmlformats.org/package/2006/relationships"><Relationship Type="http://schemas.openxmlformats.org/officeDocument/2006/relationships/slide" Target="/ppt/slides/slide2.xml" Id="R5e7005f52fc14bc7" /><Relationship Type="http://schemas.openxmlformats.org/officeDocument/2006/relationships/notesMaster" Target="/ppt/notesMasters/notesMaster1.xml" Id="R7e7388b4e61c464e" /></Relationships>
</file>

<file path=ppt/notesSlides/_rels/notesSlide3.xml.rels>&#65279;<?xml version="1.0" encoding="utf-8"?><Relationships xmlns="http://schemas.openxmlformats.org/package/2006/relationships"><Relationship Type="http://schemas.openxmlformats.org/officeDocument/2006/relationships/slide" Target="/ppt/slides/slide3.xml" Id="Rc9e1f46e05ff493c" /><Relationship Type="http://schemas.openxmlformats.org/officeDocument/2006/relationships/notesMaster" Target="/ppt/notesMasters/notesMaster1.xml" Id="Rf141be41564042ca" /></Relationships>
</file>

<file path=ppt/notesSlides/_rels/notesSlide4.xml.rels>&#65279;<?xml version="1.0" encoding="utf-8"?><Relationships xmlns="http://schemas.openxmlformats.org/package/2006/relationships"><Relationship Type="http://schemas.openxmlformats.org/officeDocument/2006/relationships/slide" Target="/ppt/slides/slide4.xml" Id="R536b89c2a040497b" /><Relationship Type="http://schemas.openxmlformats.org/officeDocument/2006/relationships/notesMaster" Target="/ppt/notesMasters/notesMaster1.xml" Id="R22af228e902d444c" /></Relationships>
</file>

<file path=ppt/notesSlides/_rels/notesSlide5.xml.rels>&#65279;<?xml version="1.0" encoding="utf-8"?><Relationships xmlns="http://schemas.openxmlformats.org/package/2006/relationships"><Relationship Type="http://schemas.openxmlformats.org/officeDocument/2006/relationships/slide" Target="/ppt/slides/slide5.xml" Id="R7e46efb12b2b41d7" /><Relationship Type="http://schemas.openxmlformats.org/officeDocument/2006/relationships/notesMaster" Target="/ppt/notesMasters/notesMaster1.xml" Id="Rba44ac63c5d343e3" /></Relationships>
</file>

<file path=ppt/notesSlides/_rels/notesSlide6.xml.rels>&#65279;<?xml version="1.0" encoding="utf-8"?><Relationships xmlns="http://schemas.openxmlformats.org/package/2006/relationships"><Relationship Type="http://schemas.openxmlformats.org/officeDocument/2006/relationships/slide" Target="/ppt/slides/slide6.xml" Id="Refc7a2a6c8ed4178" /><Relationship Type="http://schemas.openxmlformats.org/officeDocument/2006/relationships/notesMaster" Target="/ppt/notesMasters/notesMaster1.xml" Id="Rf6a00b4f63ae4b49" /></Relationships>
</file>

<file path=ppt/notesSlides/_rels/notesSlide7.xml.rels>&#65279;<?xml version="1.0" encoding="utf-8"?><Relationships xmlns="http://schemas.openxmlformats.org/package/2006/relationships"><Relationship Type="http://schemas.openxmlformats.org/officeDocument/2006/relationships/slide" Target="/ppt/slides/slide7.xml" Id="R93f30710fc334342" /><Relationship Type="http://schemas.openxmlformats.org/officeDocument/2006/relationships/notesMaster" Target="/ppt/notesMasters/notesMaster1.xml" Id="Rfc5c672beeb14a0a" /></Relationships>
</file>

<file path=ppt/notesSlides/_rels/notesSlide8.xml.rels>&#65279;<?xml version="1.0" encoding="utf-8"?><Relationships xmlns="http://schemas.openxmlformats.org/package/2006/relationships"><Relationship Type="http://schemas.openxmlformats.org/officeDocument/2006/relationships/slide" Target="/ppt/slides/slide8.xml" Id="R58aa770b248e4fc2" /><Relationship Type="http://schemas.openxmlformats.org/officeDocument/2006/relationships/notesMaster" Target="/ppt/notesMasters/notesMaster1.xml" Id="R10f14740d7a34b56" /></Relationships>
</file>

<file path=ppt/notesSlides/_rels/notesSlide9.xml.rels>&#65279;<?xml version="1.0" encoding="utf-8"?><Relationships xmlns="http://schemas.openxmlformats.org/package/2006/relationships"><Relationship Type="http://schemas.openxmlformats.org/officeDocument/2006/relationships/slide" Target="/ppt/slides/slide9.xml" Id="R0e6667edf3184e02" /><Relationship Type="http://schemas.openxmlformats.org/officeDocument/2006/relationships/notesMaster" Target="/ppt/notesMasters/notesMaster1.xml" Id="R8426b329ac3c409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4f52576d63f43c6" /><Relationship Type="http://schemas.openxmlformats.org/officeDocument/2006/relationships/notesMaster" Target="/ppt/notesMasters/notesMaster1.xml" Id="R20783fe5b4944b2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a3308e22f8e4542" /><Relationship Type="http://schemas.openxmlformats.org/officeDocument/2006/relationships/notesMaster" Target="/ppt/notesMasters/notesMaster1.xml" Id="R812564306d25472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a46855ad3b54918" /><Relationship Type="http://schemas.openxmlformats.org/officeDocument/2006/relationships/notesMaster" Target="/ppt/notesMasters/notesMaster1.xml" Id="R12377d35284340d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99fd28dd51e4bcd" /><Relationship Type="http://schemas.openxmlformats.org/officeDocument/2006/relationships/notesMaster" Target="/ppt/notesMasters/notesMaster1.xml" Id="R10d2a5330c5c425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6c57cd3a0f04425" /><Relationship Type="http://schemas.openxmlformats.org/officeDocument/2006/relationships/notesMaster" Target="/ppt/notesMasters/notesMaster1.xml" Id="R58bd87fac71640e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f4e7b25ea1e42b0" /><Relationship Type="http://schemas.openxmlformats.org/officeDocument/2006/relationships/notesMaster" Target="/ppt/notesMasters/notesMaster1.xml" Id="R200feaea193143d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271e8ae857840b3" /><Relationship Type="http://schemas.openxmlformats.org/officeDocument/2006/relationships/notesMaster" Target="/ppt/notesMasters/notesMaster1.xml" Id="R98c2946afefb4fc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775815c08ff48a9" /><Relationship Type="http://schemas.openxmlformats.org/officeDocument/2006/relationships/notesMaster" Target="/ppt/notesMasters/notesMaster1.xml" Id="Rdfbccafbb2464a2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5a981152e814a85" /><Relationship Type="http://schemas.openxmlformats.org/officeDocument/2006/relationships/notesMaster" Target="/ppt/notesMasters/notesMaster1.xml" Id="Rb2c461f4609f49f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5c550dbe7fe45e9" /><Relationship Type="http://schemas.openxmlformats.org/officeDocument/2006/relationships/notesMaster" Target="/ppt/notesMasters/notesMaster1.xml" Id="R1fd48ace40744ca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9abf1454e0a94b67" /><Relationship Type="http://schemas.openxmlformats.org/officeDocument/2006/relationships/notesMaster" Target="/ppt/notesMasters/notesMaster1.xml" Id="R3480953bad704b4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2c2233283a24ca6" /><Relationship Type="http://schemas.openxmlformats.org/officeDocument/2006/relationships/notesMaster" Target="/ppt/notesMasters/notesMaster1.xml" Id="R6d8bd8f344684230"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79b584d52004400" /><Relationship Type="http://schemas.openxmlformats.org/officeDocument/2006/relationships/notesMaster" Target="/ppt/notesMasters/notesMaster1.xml" Id="Re2f3a2f271f341a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10940faae5924ab9" /><Relationship Type="http://schemas.openxmlformats.org/officeDocument/2006/relationships/notesMaster" Target="/ppt/notesMasters/notesMaster1.xml" Id="Rd02d04de6cf442a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c109e12cb5fd470b" /><Relationship Type="http://schemas.openxmlformats.org/officeDocument/2006/relationships/notesMaster" Target="/ppt/notesMasters/notesMaster1.xml" Id="Rbc18015a7e534562"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7d1f86af43a4416" /><Relationship Type="http://schemas.openxmlformats.org/officeDocument/2006/relationships/notesMaster" Target="/ppt/notesMasters/notesMaster1.xml" Id="Rf2f543bccf494721"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79724fbf1bdf4a19" /><Relationship Type="http://schemas.openxmlformats.org/officeDocument/2006/relationships/notesMaster" Target="/ppt/notesMasters/notesMaster1.xml" Id="R80461f202f3342af"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47037e835c5645cc" /><Relationship Type="http://schemas.openxmlformats.org/officeDocument/2006/relationships/notesMaster" Target="/ppt/notesMasters/notesMaster1.xml" Id="R765131615d104b7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2686a14d66384636" /><Relationship Type="http://schemas.openxmlformats.org/officeDocument/2006/relationships/notesMaster" Target="/ppt/notesMasters/notesMaster1.xml" Id="R79934b503dcf4b66"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4331698db31b4812" /><Relationship Type="http://schemas.openxmlformats.org/officeDocument/2006/relationships/notesMaster" Target="/ppt/notesMasters/notesMaster1.xml" Id="R584f86c31b7a47ed"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7cb619c1ad114582" /><Relationship Type="http://schemas.openxmlformats.org/officeDocument/2006/relationships/notesMaster" Target="/ppt/notesMasters/notesMaster1.xml" Id="Ree3de9ace54d42d8"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ea5071cde00e409a" /><Relationship Type="http://schemas.openxmlformats.org/officeDocument/2006/relationships/notesMaster" Target="/ppt/notesMasters/notesMaster1.xml" Id="R35e80d2a11584b29"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aa07a2acf1584b89" /><Relationship Type="http://schemas.openxmlformats.org/officeDocument/2006/relationships/notesMaster" Target="/ppt/notesMasters/notesMaster1.xml" Id="R7b1b9f8d749a4016"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4bc1ba1e196b4ee0" /><Relationship Type="http://schemas.openxmlformats.org/officeDocument/2006/relationships/notesMaster" Target="/ppt/notesMasters/notesMaster1.xml" Id="R5fd6429813704d93"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3d12aa1f8f9147b3" /><Relationship Type="http://schemas.openxmlformats.org/officeDocument/2006/relationships/notesMaster" Target="/ppt/notesMasters/notesMaster1.xml" Id="Rb66d4af7959f4373"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b22c1280054c4cd4" /><Relationship Type="http://schemas.openxmlformats.org/officeDocument/2006/relationships/notesMaster" Target="/ppt/notesMasters/notesMaster1.xml" Id="Rcf571cf63ee6492d"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214591e984c543b3" /><Relationship Type="http://schemas.openxmlformats.org/officeDocument/2006/relationships/notesMaster" Target="/ppt/notesMasters/notesMaster1.xml" Id="R363d776bd2804ab3"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4210cc745aea4885" /><Relationship Type="http://schemas.openxmlformats.org/officeDocument/2006/relationships/notesMaster" Target="/ppt/notesMasters/notesMaster1.xml" Id="R677acdd5dd4b4f42"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e330cbabb4af4e84" /><Relationship Type="http://schemas.openxmlformats.org/officeDocument/2006/relationships/notesMaster" Target="/ppt/notesMasters/notesMaster1.xml" Id="Ra5efadc5fe804b58"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e16be1a9f9304487" /><Relationship Type="http://schemas.openxmlformats.org/officeDocument/2006/relationships/notesMaster" Target="/ppt/notesMasters/notesMaster1.xml" Id="R47aa8acc64544780"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7cccff145943445f" /><Relationship Type="http://schemas.openxmlformats.org/officeDocument/2006/relationships/notesMaster" Target="/ppt/notesMasters/notesMaster1.xml" Id="R62d8c9a7d83b46ce"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aa2addad6ea74e98" /><Relationship Type="http://schemas.openxmlformats.org/officeDocument/2006/relationships/notesMaster" Target="/ppt/notesMasters/notesMaster1.xml" Id="Rc1f33897f4c44953"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6985a73774094139" /><Relationship Type="http://schemas.openxmlformats.org/officeDocument/2006/relationships/notesMaster" Target="/ppt/notesMasters/notesMaster1.xml" Id="R896eab138e734681"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089cbf6764474e6e" /><Relationship Type="http://schemas.openxmlformats.org/officeDocument/2006/relationships/notesMaster" Target="/ppt/notesMasters/notesMaster1.xml" Id="R84acea4172fe4baf"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e834c0830a8d4609" /><Relationship Type="http://schemas.openxmlformats.org/officeDocument/2006/relationships/notesMaster" Target="/ppt/notesMasters/notesMaster1.xml" Id="R2997091652ec467f"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082eac22b5794582" /><Relationship Type="http://schemas.openxmlformats.org/officeDocument/2006/relationships/notesMaster" Target="/ppt/notesMasters/notesMaster1.xml" Id="R4b507cbed458459f"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55377d3252ee4675" /><Relationship Type="http://schemas.openxmlformats.org/officeDocument/2006/relationships/notesMaster" Target="/ppt/notesMasters/notesMaster1.xml" Id="R05791f63437645d2"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6b0d535ae67e409c" /><Relationship Type="http://schemas.openxmlformats.org/officeDocument/2006/relationships/notesMaster" Target="/ppt/notesMasters/notesMaster1.xml" Id="R2f540c04724447dd"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fea17295f0604c78" /><Relationship Type="http://schemas.openxmlformats.org/officeDocument/2006/relationships/notesMaster" Target="/ppt/notesMasters/notesMaster1.xml" Id="R5d8fa6e678624dae"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a6b24492027b4a4a" /><Relationship Type="http://schemas.openxmlformats.org/officeDocument/2006/relationships/notesMaster" Target="/ppt/notesMasters/notesMaster1.xml" Id="R4b740a6fbea1467b"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b8ebde07c0054810" /><Relationship Type="http://schemas.openxmlformats.org/officeDocument/2006/relationships/notesMaster" Target="/ppt/notesMasters/notesMaster1.xml" Id="R5a058efe3035437f"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0b3c9091f59e4bd3" /><Relationship Type="http://schemas.openxmlformats.org/officeDocument/2006/relationships/notesMaster" Target="/ppt/notesMasters/notesMaster1.xml" Id="Reb78ff95a1464aa0"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7d86feed7c8049a1" /><Relationship Type="http://schemas.openxmlformats.org/officeDocument/2006/relationships/notesMaster" Target="/ppt/notesMasters/notesMaster1.xml" Id="R321d3f5c02bc43bb"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f3195c42ec0046ff" /><Relationship Type="http://schemas.openxmlformats.org/officeDocument/2006/relationships/notesMaster" Target="/ppt/notesMasters/notesMaster1.xml" Id="Rce7231360aae412a"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f580075be95f4505" /><Relationship Type="http://schemas.openxmlformats.org/officeDocument/2006/relationships/notesMaster" Target="/ppt/notesMasters/notesMaster1.xml" Id="R7cddc38e03834421"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9983591068c74ed9" /><Relationship Type="http://schemas.openxmlformats.org/officeDocument/2006/relationships/notesMaster" Target="/ppt/notesMasters/notesMaster1.xml" Id="Rda3ffd06eb3e416b"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6d16ccdd29f74333" /><Relationship Type="http://schemas.openxmlformats.org/officeDocument/2006/relationships/notesMaster" Target="/ppt/notesMasters/notesMaster1.xml" Id="Rfaceb04ff2c64139" /></Relationships>
</file>

<file path=ppt/notesSlides/_rels/notesSlide57.xml.rels>&#65279;<?xml version="1.0" encoding="utf-8"?><Relationships xmlns="http://schemas.openxmlformats.org/package/2006/relationships"><Relationship Type="http://schemas.openxmlformats.org/officeDocument/2006/relationships/slide" Target="/ppt/slides/slide57.xml" Id="Rfe3e91e3ada64f20" /><Relationship Type="http://schemas.openxmlformats.org/officeDocument/2006/relationships/notesMaster" Target="/ppt/notesMasters/notesMaster1.xml" Id="R77091f72a158423a" /></Relationships>
</file>

<file path=ppt/notesSlides/_rels/notesSlide58.xml.rels>&#65279;<?xml version="1.0" encoding="utf-8"?><Relationships xmlns="http://schemas.openxmlformats.org/package/2006/relationships"><Relationship Type="http://schemas.openxmlformats.org/officeDocument/2006/relationships/slide" Target="/ppt/slides/slide58.xml" Id="R22b7b49b6fda4aee" /><Relationship Type="http://schemas.openxmlformats.org/officeDocument/2006/relationships/notesMaster" Target="/ppt/notesMasters/notesMaster1.xml" Id="R52819ad0e7ea4057" /></Relationships>
</file>

<file path=ppt/notesSlides/_rels/notesSlide59.xml.rels>&#65279;<?xml version="1.0" encoding="utf-8"?><Relationships xmlns="http://schemas.openxmlformats.org/package/2006/relationships"><Relationship Type="http://schemas.openxmlformats.org/officeDocument/2006/relationships/slide" Target="/ppt/slides/slide59.xml" Id="R7e40888c84c24b73" /><Relationship Type="http://schemas.openxmlformats.org/officeDocument/2006/relationships/notesMaster" Target="/ppt/notesMasters/notesMaster1.xml" Id="Rf4d5413650394c5c" /></Relationships>
</file>

<file path=ppt/notesSlides/_rels/notesSlide60.xml.rels>&#65279;<?xml version="1.0" encoding="utf-8"?><Relationships xmlns="http://schemas.openxmlformats.org/package/2006/relationships"><Relationship Type="http://schemas.openxmlformats.org/officeDocument/2006/relationships/slide" Target="/ppt/slides/slide60.xml" Id="R2bf22607667f4104" /><Relationship Type="http://schemas.openxmlformats.org/officeDocument/2006/relationships/notesMaster" Target="/ppt/notesMasters/notesMaster1.xml" Id="R8f80d1da766a4d1d" /></Relationships>
</file>

<file path=ppt/notesSlides/_rels/notesSlide61.xml.rels>&#65279;<?xml version="1.0" encoding="utf-8"?><Relationships xmlns="http://schemas.openxmlformats.org/package/2006/relationships"><Relationship Type="http://schemas.openxmlformats.org/officeDocument/2006/relationships/slide" Target="/ppt/slides/slide61.xml" Id="Rffe6ebfe350b4f84" /><Relationship Type="http://schemas.openxmlformats.org/officeDocument/2006/relationships/notesMaster" Target="/ppt/notesMasters/notesMaster1.xml" Id="Ra946c5036bed4e68" /></Relationships>
</file>

<file path=ppt/notesSlides/_rels/notesSlide62.xml.rels>&#65279;<?xml version="1.0" encoding="utf-8"?><Relationships xmlns="http://schemas.openxmlformats.org/package/2006/relationships"><Relationship Type="http://schemas.openxmlformats.org/officeDocument/2006/relationships/slide" Target="/ppt/slides/slide62.xml" Id="R7f297f9e3dcf4085" /><Relationship Type="http://schemas.openxmlformats.org/officeDocument/2006/relationships/notesMaster" Target="/ppt/notesMasters/notesMaster1.xml" Id="Rca7abc32d13541ad" /></Relationships>
</file>

<file path=ppt/notesSlides/_rels/notesSlide63.xml.rels>&#65279;<?xml version="1.0" encoding="utf-8"?><Relationships xmlns="http://schemas.openxmlformats.org/package/2006/relationships"><Relationship Type="http://schemas.openxmlformats.org/officeDocument/2006/relationships/slide" Target="/ppt/slides/slide63.xml" Id="Rd84f907aa2f84f5d" /><Relationship Type="http://schemas.openxmlformats.org/officeDocument/2006/relationships/notesMaster" Target="/ppt/notesMasters/notesMaster1.xml" Id="R1388f7ee28f74a4e" /></Relationships>
</file>

<file path=ppt/notesSlides/_rels/notesSlide64.xml.rels>&#65279;<?xml version="1.0" encoding="utf-8"?><Relationships xmlns="http://schemas.openxmlformats.org/package/2006/relationships"><Relationship Type="http://schemas.openxmlformats.org/officeDocument/2006/relationships/slide" Target="/ppt/slides/slide64.xml" Id="Rbcb4f06587404143" /><Relationship Type="http://schemas.openxmlformats.org/officeDocument/2006/relationships/notesMaster" Target="/ppt/notesMasters/notesMaster1.xml" Id="Rd325221757554e08" /></Relationships>
</file>

<file path=ppt/notesSlides/_rels/notesSlide65.xml.rels>&#65279;<?xml version="1.0" encoding="utf-8"?><Relationships xmlns="http://schemas.openxmlformats.org/package/2006/relationships"><Relationship Type="http://schemas.openxmlformats.org/officeDocument/2006/relationships/slide" Target="/ppt/slides/slide65.xml" Id="Rf2793f63fded4bfc" /><Relationship Type="http://schemas.openxmlformats.org/officeDocument/2006/relationships/notesMaster" Target="/ppt/notesMasters/notesMaster1.xml" Id="Re4f9083b6d034996" /></Relationships>
</file>

<file path=ppt/notesSlides/_rels/notesSlide66.xml.rels>&#65279;<?xml version="1.0" encoding="utf-8"?><Relationships xmlns="http://schemas.openxmlformats.org/package/2006/relationships"><Relationship Type="http://schemas.openxmlformats.org/officeDocument/2006/relationships/slide" Target="/ppt/slides/slide66.xml" Id="R252a964f81474aa9" /><Relationship Type="http://schemas.openxmlformats.org/officeDocument/2006/relationships/notesMaster" Target="/ppt/notesMasters/notesMaster1.xml" Id="R97c414bead134fb5" /></Relationships>
</file>

<file path=ppt/notesSlides/_rels/notesSlide67.xml.rels>&#65279;<?xml version="1.0" encoding="utf-8"?><Relationships xmlns="http://schemas.openxmlformats.org/package/2006/relationships"><Relationship Type="http://schemas.openxmlformats.org/officeDocument/2006/relationships/slide" Target="/ppt/slides/slide67.xml" Id="R5bdb5946eeef405b" /><Relationship Type="http://schemas.openxmlformats.org/officeDocument/2006/relationships/notesMaster" Target="/ppt/notesMasters/notesMaster1.xml" Id="Rea45f84f7e194eb8" /></Relationships>
</file>

<file path=ppt/notesSlides/_rels/notesSlide68.xml.rels>&#65279;<?xml version="1.0" encoding="utf-8"?><Relationships xmlns="http://schemas.openxmlformats.org/package/2006/relationships"><Relationship Type="http://schemas.openxmlformats.org/officeDocument/2006/relationships/slide" Target="/ppt/slides/slide68.xml" Id="R8e9ac2668b8a4108" /><Relationship Type="http://schemas.openxmlformats.org/officeDocument/2006/relationships/notesMaster" Target="/ppt/notesMasters/notesMaster1.xml" Id="Rf083d2e0d07444ee" /></Relationships>
</file>

<file path=ppt/notesSlides/_rels/notesSlide69.xml.rels>&#65279;<?xml version="1.0" encoding="utf-8"?><Relationships xmlns="http://schemas.openxmlformats.org/package/2006/relationships"><Relationship Type="http://schemas.openxmlformats.org/officeDocument/2006/relationships/slide" Target="/ppt/slides/slide69.xml" Id="Rd4d6acbd9c2a49d9" /><Relationship Type="http://schemas.openxmlformats.org/officeDocument/2006/relationships/notesMaster" Target="/ppt/notesMasters/notesMaster1.xml" Id="R333bf716a0b04f48" /></Relationships>
</file>

<file path=ppt/notesSlides/_rels/notesSlide70.xml.rels>&#65279;<?xml version="1.0" encoding="utf-8"?><Relationships xmlns="http://schemas.openxmlformats.org/package/2006/relationships"><Relationship Type="http://schemas.openxmlformats.org/officeDocument/2006/relationships/slide" Target="/ppt/slides/slide70.xml" Id="Red788b1f9b1c46ea" /><Relationship Type="http://schemas.openxmlformats.org/officeDocument/2006/relationships/notesMaster" Target="/ppt/notesMasters/notesMaster1.xml" Id="R87b293610f8f4bef" /></Relationships>
</file>

<file path=ppt/notesSlides/_rels/notesSlide71.xml.rels>&#65279;<?xml version="1.0" encoding="utf-8"?><Relationships xmlns="http://schemas.openxmlformats.org/package/2006/relationships"><Relationship Type="http://schemas.openxmlformats.org/officeDocument/2006/relationships/slide" Target="/ppt/slides/slide71.xml" Id="R11e243d5b9d84741" /><Relationship Type="http://schemas.openxmlformats.org/officeDocument/2006/relationships/notesMaster" Target="/ppt/notesMasters/notesMaster1.xml" Id="R4cb4ad97ddd64895" /></Relationships>
</file>

<file path=ppt/notesSlides/_rels/notesSlide72.xml.rels>&#65279;<?xml version="1.0" encoding="utf-8"?><Relationships xmlns="http://schemas.openxmlformats.org/package/2006/relationships"><Relationship Type="http://schemas.openxmlformats.org/officeDocument/2006/relationships/slide" Target="/ppt/slides/slide72.xml" Id="R1c001f2d534c4a0e" /><Relationship Type="http://schemas.openxmlformats.org/officeDocument/2006/relationships/notesMaster" Target="/ppt/notesMasters/notesMaster1.xml" Id="R4d630059c56e4f25" /></Relationships>
</file>

<file path=ppt/notesSlides/_rels/notesSlide73.xml.rels>&#65279;<?xml version="1.0" encoding="utf-8"?><Relationships xmlns="http://schemas.openxmlformats.org/package/2006/relationships"><Relationship Type="http://schemas.openxmlformats.org/officeDocument/2006/relationships/slide" Target="/ppt/slides/slide73.xml" Id="R77d6962851ae4eee" /><Relationship Type="http://schemas.openxmlformats.org/officeDocument/2006/relationships/notesMaster" Target="/ppt/notesMasters/notesMaster1.xml" Id="R554f22a14c5a4a2e" /></Relationships>
</file>

<file path=ppt/notesSlides/_rels/notesSlide74.xml.rels>&#65279;<?xml version="1.0" encoding="utf-8"?><Relationships xmlns="http://schemas.openxmlformats.org/package/2006/relationships"><Relationship Type="http://schemas.openxmlformats.org/officeDocument/2006/relationships/slide" Target="/ppt/slides/slide74.xml" Id="R678367fb43134523" /><Relationship Type="http://schemas.openxmlformats.org/officeDocument/2006/relationships/notesMaster" Target="/ppt/notesMasters/notesMaster1.xml" Id="R2889bac80b974214" /></Relationships>
</file>

<file path=ppt/notesSlides/_rels/notesSlide75.xml.rels>&#65279;<?xml version="1.0" encoding="utf-8"?><Relationships xmlns="http://schemas.openxmlformats.org/package/2006/relationships"><Relationship Type="http://schemas.openxmlformats.org/officeDocument/2006/relationships/slide" Target="/ppt/slides/slide75.xml" Id="R0a5e940a7f054621" /><Relationship Type="http://schemas.openxmlformats.org/officeDocument/2006/relationships/notesMaster" Target="/ppt/notesMasters/notesMaster1.xml" Id="R5fec824c1da247a2" /></Relationships>
</file>

<file path=ppt/notesSlides/_rels/notesSlide76.xml.rels>&#65279;<?xml version="1.0" encoding="utf-8"?><Relationships xmlns="http://schemas.openxmlformats.org/package/2006/relationships"><Relationship Type="http://schemas.openxmlformats.org/officeDocument/2006/relationships/slide" Target="/ppt/slides/slide76.xml" Id="R5d836ff7c1534553" /><Relationship Type="http://schemas.openxmlformats.org/officeDocument/2006/relationships/notesMaster" Target="/ppt/notesMasters/notesMaster1.xml" Id="R39eb31915dc244d3" /></Relationships>
</file>

<file path=ppt/notesSlides/_rels/notesSlide77.xml.rels>&#65279;<?xml version="1.0" encoding="utf-8"?><Relationships xmlns="http://schemas.openxmlformats.org/package/2006/relationships"><Relationship Type="http://schemas.openxmlformats.org/officeDocument/2006/relationships/slide" Target="/ppt/slides/slide77.xml" Id="Rfcd3545d6b224a16" /><Relationship Type="http://schemas.openxmlformats.org/officeDocument/2006/relationships/notesMaster" Target="/ppt/notesMasters/notesMaster1.xml" Id="R7f98f974b33f4a4e" /></Relationships>
</file>

<file path=ppt/notesSlides/_rels/notesSlide78.xml.rels>&#65279;<?xml version="1.0" encoding="utf-8"?><Relationships xmlns="http://schemas.openxmlformats.org/package/2006/relationships"><Relationship Type="http://schemas.openxmlformats.org/officeDocument/2006/relationships/slide" Target="/ppt/slides/slide78.xml" Id="R64771f2c8cf34840" /><Relationship Type="http://schemas.openxmlformats.org/officeDocument/2006/relationships/notesMaster" Target="/ppt/notesMasters/notesMaster1.xml" Id="Redb1a093233349ce" /></Relationships>
</file>

<file path=ppt/notesSlides/_rels/notesSlide79.xml.rels>&#65279;<?xml version="1.0" encoding="utf-8"?><Relationships xmlns="http://schemas.openxmlformats.org/package/2006/relationships"><Relationship Type="http://schemas.openxmlformats.org/officeDocument/2006/relationships/slide" Target="/ppt/slides/slide79.xml" Id="R3a7cf92b89564ce2" /><Relationship Type="http://schemas.openxmlformats.org/officeDocument/2006/relationships/notesMaster" Target="/ppt/notesMasters/notesMaster1.xml" Id="Rcf03c334a84c47e7" /></Relationships>
</file>

<file path=ppt/notesSlides/_rels/notesSlide80.xml.rels>&#65279;<?xml version="1.0" encoding="utf-8"?><Relationships xmlns="http://schemas.openxmlformats.org/package/2006/relationships"><Relationship Type="http://schemas.openxmlformats.org/officeDocument/2006/relationships/slide" Target="/ppt/slides/slide80.xml" Id="Rcc05b5de98774c76" /><Relationship Type="http://schemas.openxmlformats.org/officeDocument/2006/relationships/notesMaster" Target="/ppt/notesMasters/notesMaster1.xml" Id="R744d0848fd8d4e2d" /></Relationships>
</file>

<file path=ppt/notesSlides/_rels/notesSlide81.xml.rels>&#65279;<?xml version="1.0" encoding="utf-8"?><Relationships xmlns="http://schemas.openxmlformats.org/package/2006/relationships"><Relationship Type="http://schemas.openxmlformats.org/officeDocument/2006/relationships/slide" Target="/ppt/slides/slide81.xml" Id="R78bc0f268f3248ae" /><Relationship Type="http://schemas.openxmlformats.org/officeDocument/2006/relationships/notesMaster" Target="/ppt/notesMasters/notesMaster1.xml" Id="R31d84d71aba64e15" /></Relationships>
</file>

<file path=ppt/notesSlides/_rels/notesSlide82.xml.rels>&#65279;<?xml version="1.0" encoding="utf-8"?><Relationships xmlns="http://schemas.openxmlformats.org/package/2006/relationships"><Relationship Type="http://schemas.openxmlformats.org/officeDocument/2006/relationships/slide" Target="/ppt/slides/slide82.xml" Id="R00f5f7ea260d4dc5" /><Relationship Type="http://schemas.openxmlformats.org/officeDocument/2006/relationships/notesMaster" Target="/ppt/notesMasters/notesMaster1.xml" Id="R129c59416a2345e3" /></Relationships>
</file>

<file path=ppt/notesSlides/_rels/notesSlide83.xml.rels>&#65279;<?xml version="1.0" encoding="utf-8"?><Relationships xmlns="http://schemas.openxmlformats.org/package/2006/relationships"><Relationship Type="http://schemas.openxmlformats.org/officeDocument/2006/relationships/slide" Target="/ppt/slides/slide83.xml" Id="Rc541dab8c20b4456" /><Relationship Type="http://schemas.openxmlformats.org/officeDocument/2006/relationships/notesMaster" Target="/ppt/notesMasters/notesMaster1.xml" Id="Rb2007c782d6045be" /></Relationships>
</file>

<file path=ppt/notesSlides/_rels/notesSlide84.xml.rels>&#65279;<?xml version="1.0" encoding="utf-8"?><Relationships xmlns="http://schemas.openxmlformats.org/package/2006/relationships"><Relationship Type="http://schemas.openxmlformats.org/officeDocument/2006/relationships/slide" Target="/ppt/slides/slide84.xml" Id="R0ec9fad736fd467e" /><Relationship Type="http://schemas.openxmlformats.org/officeDocument/2006/relationships/notesMaster" Target="/ppt/notesMasters/notesMaster1.xml" Id="R6585791d3c814ec9" /></Relationships>
</file>

<file path=ppt/notesSlides/_rels/notesSlide85.xml.rels>&#65279;<?xml version="1.0" encoding="utf-8"?><Relationships xmlns="http://schemas.openxmlformats.org/package/2006/relationships"><Relationship Type="http://schemas.openxmlformats.org/officeDocument/2006/relationships/slide" Target="/ppt/slides/slide85.xml" Id="Rce2bb63320884e32" /><Relationship Type="http://schemas.openxmlformats.org/officeDocument/2006/relationships/notesMaster" Target="/ppt/notesMasters/notesMaster1.xml" Id="R14e1ebe3cad04aee" /></Relationships>
</file>

<file path=ppt/notesSlides/_rels/notesSlide86.xml.rels>&#65279;<?xml version="1.0" encoding="utf-8"?><Relationships xmlns="http://schemas.openxmlformats.org/package/2006/relationships"><Relationship Type="http://schemas.openxmlformats.org/officeDocument/2006/relationships/slide" Target="/ppt/slides/slide86.xml" Id="R35e1cfdf7f9d461f" /><Relationship Type="http://schemas.openxmlformats.org/officeDocument/2006/relationships/notesMaster" Target="/ppt/notesMasters/notesMaster1.xml" Id="R9f653bfd48a84106" /></Relationships>
</file>

<file path=ppt/notesSlides/_rels/notesSlide87.xml.rels>&#65279;<?xml version="1.0" encoding="utf-8"?><Relationships xmlns="http://schemas.openxmlformats.org/package/2006/relationships"><Relationship Type="http://schemas.openxmlformats.org/officeDocument/2006/relationships/slide" Target="/ppt/slides/slide87.xml" Id="Rf988b3ed1a8946b3" /><Relationship Type="http://schemas.openxmlformats.org/officeDocument/2006/relationships/notesMaster" Target="/ppt/notesMasters/notesMaster1.xml" Id="R232220d26a394e59" /></Relationships>
</file>

<file path=ppt/notesSlides/_rels/notesSlide88.xml.rels>&#65279;<?xml version="1.0" encoding="utf-8"?><Relationships xmlns="http://schemas.openxmlformats.org/package/2006/relationships"><Relationship Type="http://schemas.openxmlformats.org/officeDocument/2006/relationships/slide" Target="/ppt/slides/slide88.xml" Id="R92dc674b48584217" /><Relationship Type="http://schemas.openxmlformats.org/officeDocument/2006/relationships/notesMaster" Target="/ppt/notesMasters/notesMaster1.xml" Id="Rb101b873cafe4d81" /></Relationships>
</file>

<file path=ppt/notesSlides/_rels/notesSlide89.xml.rels>&#65279;<?xml version="1.0" encoding="utf-8"?><Relationships xmlns="http://schemas.openxmlformats.org/package/2006/relationships"><Relationship Type="http://schemas.openxmlformats.org/officeDocument/2006/relationships/slide" Target="/ppt/slides/slide89.xml" Id="R29975cc9a9144dd4" /><Relationship Type="http://schemas.openxmlformats.org/officeDocument/2006/relationships/notesMaster" Target="/ppt/notesMasters/notesMaster1.xml" Id="R1f033feb851c460a" /></Relationships>
</file>

<file path=ppt/notesSlides/_rels/notesSlide90.xml.rels>&#65279;<?xml version="1.0" encoding="utf-8"?><Relationships xmlns="http://schemas.openxmlformats.org/package/2006/relationships"><Relationship Type="http://schemas.openxmlformats.org/officeDocument/2006/relationships/slide" Target="/ppt/slides/slide90.xml" Id="Rc43f206b9dba41fc" /><Relationship Type="http://schemas.openxmlformats.org/officeDocument/2006/relationships/notesMaster" Target="/ppt/notesMasters/notesMaster1.xml" Id="R0e51e6b32340425a" /></Relationships>
</file>

<file path=ppt/notesSlides/_rels/notesSlide91.xml.rels>&#65279;<?xml version="1.0" encoding="utf-8"?><Relationships xmlns="http://schemas.openxmlformats.org/package/2006/relationships"><Relationship Type="http://schemas.openxmlformats.org/officeDocument/2006/relationships/slide" Target="/ppt/slides/slide91.xml" Id="R62cb6aa925664981" /><Relationship Type="http://schemas.openxmlformats.org/officeDocument/2006/relationships/notesMaster" Target="/ppt/notesMasters/notesMaster1.xml" Id="R85d689bbfb604dc0" /></Relationships>
</file>

<file path=ppt/notesSlides/_rels/notesSlide92.xml.rels>&#65279;<?xml version="1.0" encoding="utf-8"?><Relationships xmlns="http://schemas.openxmlformats.org/package/2006/relationships"><Relationship Type="http://schemas.openxmlformats.org/officeDocument/2006/relationships/slide" Target="/ppt/slides/slide92.xml" Id="R848dee0efa0d4662" /><Relationship Type="http://schemas.openxmlformats.org/officeDocument/2006/relationships/notesMaster" Target="/ppt/notesMasters/notesMaster1.xml" Id="R0b71106c34584168" /></Relationships>
</file>

<file path=ppt/notesSlides/_rels/notesSlide93.xml.rels>&#65279;<?xml version="1.0" encoding="utf-8"?><Relationships xmlns="http://schemas.openxmlformats.org/package/2006/relationships"><Relationship Type="http://schemas.openxmlformats.org/officeDocument/2006/relationships/slide" Target="/ppt/slides/slide93.xml" Id="Rd9f5d4f98fc449a0" /><Relationship Type="http://schemas.openxmlformats.org/officeDocument/2006/relationships/notesMaster" Target="/ppt/notesMasters/notesMaster1.xml" Id="R04c58b73d5ca4ec6" /></Relationships>
</file>

<file path=ppt/notesSlides/_rels/notesSlide94.xml.rels>&#65279;<?xml version="1.0" encoding="utf-8"?><Relationships xmlns="http://schemas.openxmlformats.org/package/2006/relationships"><Relationship Type="http://schemas.openxmlformats.org/officeDocument/2006/relationships/slide" Target="/ppt/slides/slide94.xml" Id="Rb12c2111a3dd4831" /><Relationship Type="http://schemas.openxmlformats.org/officeDocument/2006/relationships/notesMaster" Target="/ppt/notesMasters/notesMaster1.xml" Id="Rf5cf2aa71e4344f4" /></Relationships>
</file>

<file path=ppt/notesSlides/_rels/notesSlide95.xml.rels>&#65279;<?xml version="1.0" encoding="utf-8"?><Relationships xmlns="http://schemas.openxmlformats.org/package/2006/relationships"><Relationship Type="http://schemas.openxmlformats.org/officeDocument/2006/relationships/slide" Target="/ppt/slides/slide95.xml" Id="Rce4069c1890b4c3c" /><Relationship Type="http://schemas.openxmlformats.org/officeDocument/2006/relationships/notesMaster" Target="/ppt/notesMasters/notesMaster1.xml" Id="Recb6b0e6cb1d4173" /></Relationships>
</file>

<file path=ppt/notesSlides/_rels/notesSlide96.xml.rels>&#65279;<?xml version="1.0" encoding="utf-8"?><Relationships xmlns="http://schemas.openxmlformats.org/package/2006/relationships"><Relationship Type="http://schemas.openxmlformats.org/officeDocument/2006/relationships/slide" Target="/ppt/slides/slide96.xml" Id="Rc5db2d00fb664954" /><Relationship Type="http://schemas.openxmlformats.org/officeDocument/2006/relationships/notesMaster" Target="/ppt/notesMasters/notesMaster1.xml" Id="Rababd8b15de942ff" /></Relationships>
</file>

<file path=ppt/notesSlides/_rels/notesSlide97.xml.rels>&#65279;<?xml version="1.0" encoding="utf-8"?><Relationships xmlns="http://schemas.openxmlformats.org/package/2006/relationships"><Relationship Type="http://schemas.openxmlformats.org/officeDocument/2006/relationships/slide" Target="/ppt/slides/slide97.xml" Id="R1e40fa7a678f4f51" /><Relationship Type="http://schemas.openxmlformats.org/officeDocument/2006/relationships/notesMaster" Target="/ppt/notesMasters/notesMaster1.xml" Id="Rdbd123aaad0b4073" /></Relationships>
</file>

<file path=ppt/notesSlides/_rels/notesSlide98.xml.rels>&#65279;<?xml version="1.0" encoding="utf-8"?><Relationships xmlns="http://schemas.openxmlformats.org/package/2006/relationships"><Relationship Type="http://schemas.openxmlformats.org/officeDocument/2006/relationships/slide" Target="/ppt/slides/slide98.xml" Id="R1a1f516e89354dfc" /><Relationship Type="http://schemas.openxmlformats.org/officeDocument/2006/relationships/notesMaster" Target="/ppt/notesMasters/notesMaster1.xml" Id="R8609fef7d1c04cb5" /></Relationships>
</file>

<file path=ppt/notesSlides/_rels/notesSlide99.xml.rels>&#65279;<?xml version="1.0" encoding="utf-8"?><Relationships xmlns="http://schemas.openxmlformats.org/package/2006/relationships"><Relationship Type="http://schemas.openxmlformats.org/officeDocument/2006/relationships/slide" Target="/ppt/slides/slide99.xml" Id="R2d7ad4965dbb4464" /><Relationship Type="http://schemas.openxmlformats.org/officeDocument/2006/relationships/notesMaster" Target="/ppt/notesMasters/notesMaster1.xml" Id="R90111df52cb14456" /></Relationships>
</file>

<file path=ppt/notesSlides/_rels/notesSlide100.xml.rels>&#65279;<?xml version="1.0" encoding="utf-8"?><Relationships xmlns="http://schemas.openxmlformats.org/package/2006/relationships"><Relationship Type="http://schemas.openxmlformats.org/officeDocument/2006/relationships/slide" Target="/ppt/slides/slide100.xml" Id="Rfbe86c4dd6be4589" /><Relationship Type="http://schemas.openxmlformats.org/officeDocument/2006/relationships/notesMaster" Target="/ppt/notesMasters/notesMaster1.xml" Id="Re759ac0ee6e74ce5" /></Relationships>
</file>

<file path=ppt/notesSlides/_rels/notesSlide101.xml.rels>&#65279;<?xml version="1.0" encoding="utf-8"?><Relationships xmlns="http://schemas.openxmlformats.org/package/2006/relationships"><Relationship Type="http://schemas.openxmlformats.org/officeDocument/2006/relationships/slide" Target="/ppt/slides/slide101.xml" Id="R7ca820f899164e1b" /><Relationship Type="http://schemas.openxmlformats.org/officeDocument/2006/relationships/notesMaster" Target="/ppt/notesMasters/notesMaster1.xml" Id="R1801ef5cdf9641b6" /></Relationships>
</file>

<file path=ppt/notesSlides/_rels/notesSlide102.xml.rels>&#65279;<?xml version="1.0" encoding="utf-8"?><Relationships xmlns="http://schemas.openxmlformats.org/package/2006/relationships"><Relationship Type="http://schemas.openxmlformats.org/officeDocument/2006/relationships/slide" Target="/ppt/slides/slide102.xml" Id="Rc50512ee29814160" /><Relationship Type="http://schemas.openxmlformats.org/officeDocument/2006/relationships/notesMaster" Target="/ppt/notesMasters/notesMaster1.xml" Id="Re816536e98cb414a" /></Relationships>
</file>

<file path=ppt/notesSlides/_rels/notesSlide103.xml.rels>&#65279;<?xml version="1.0" encoding="utf-8"?><Relationships xmlns="http://schemas.openxmlformats.org/package/2006/relationships"><Relationship Type="http://schemas.openxmlformats.org/officeDocument/2006/relationships/slide" Target="/ppt/slides/slide103.xml" Id="R0ca132be419341a2" /><Relationship Type="http://schemas.openxmlformats.org/officeDocument/2006/relationships/notesMaster" Target="/ppt/notesMasters/notesMaster1.xml" Id="R0d243a3f7b334bf8" /></Relationships>
</file>

<file path=ppt/notesSlides/_rels/notesSlide104.xml.rels>&#65279;<?xml version="1.0" encoding="utf-8"?><Relationships xmlns="http://schemas.openxmlformats.org/package/2006/relationships"><Relationship Type="http://schemas.openxmlformats.org/officeDocument/2006/relationships/slide" Target="/ppt/slides/slide104.xml" Id="R570fc156298248d7" /><Relationship Type="http://schemas.openxmlformats.org/officeDocument/2006/relationships/notesMaster" Target="/ppt/notesMasters/notesMaster1.xml" Id="R33bac6987fbc48cb" /></Relationships>
</file>

<file path=ppt/notesSlides/_rels/notesSlide105.xml.rels>&#65279;<?xml version="1.0" encoding="utf-8"?><Relationships xmlns="http://schemas.openxmlformats.org/package/2006/relationships"><Relationship Type="http://schemas.openxmlformats.org/officeDocument/2006/relationships/slide" Target="/ppt/slides/slide105.xml" Id="R2412dea8c06c459c" /><Relationship Type="http://schemas.openxmlformats.org/officeDocument/2006/relationships/notesMaster" Target="/ppt/notesMasters/notesMaster1.xml" Id="Rb34ade4354794627" /></Relationships>
</file>

<file path=ppt/notesSlides/_rels/notesSlide106.xml.rels>&#65279;<?xml version="1.0" encoding="utf-8"?><Relationships xmlns="http://schemas.openxmlformats.org/package/2006/relationships"><Relationship Type="http://schemas.openxmlformats.org/officeDocument/2006/relationships/slide" Target="/ppt/slides/slide106.xml" Id="Ra2c4d79f285141b5" /><Relationship Type="http://schemas.openxmlformats.org/officeDocument/2006/relationships/notesMaster" Target="/ppt/notesMasters/notesMaster1.xml" Id="R604149ea1ff54c72" /></Relationships>
</file>

<file path=ppt/notesSlides/_rels/notesSlide107.xml.rels>&#65279;<?xml version="1.0" encoding="utf-8"?><Relationships xmlns="http://schemas.openxmlformats.org/package/2006/relationships"><Relationship Type="http://schemas.openxmlformats.org/officeDocument/2006/relationships/slide" Target="/ppt/slides/slide107.xml" Id="Rf5b9a6cfd51845f2" /><Relationship Type="http://schemas.openxmlformats.org/officeDocument/2006/relationships/notesMaster" Target="/ppt/notesMasters/notesMaster1.xml" Id="R1da7bde83e9d4669" /></Relationships>
</file>

<file path=ppt/notesSlides/_rels/notesSlide108.xml.rels>&#65279;<?xml version="1.0" encoding="utf-8"?><Relationships xmlns="http://schemas.openxmlformats.org/package/2006/relationships"><Relationship Type="http://schemas.openxmlformats.org/officeDocument/2006/relationships/slide" Target="/ppt/slides/slide108.xml" Id="R72a4d5a54a214a5c" /><Relationship Type="http://schemas.openxmlformats.org/officeDocument/2006/relationships/notesMaster" Target="/ppt/notesMasters/notesMaster1.xml" Id="R86b1fec1898e4d00" /></Relationships>
</file>

<file path=ppt/notesSlides/_rels/notesSlide109.xml.rels>&#65279;<?xml version="1.0" encoding="utf-8"?><Relationships xmlns="http://schemas.openxmlformats.org/package/2006/relationships"><Relationship Type="http://schemas.openxmlformats.org/officeDocument/2006/relationships/slide" Target="/ppt/slides/slide109.xml" Id="Rfb219023636d4ac7" /><Relationship Type="http://schemas.openxmlformats.org/officeDocument/2006/relationships/notesMaster" Target="/ppt/notesMasters/notesMaster1.xml" Id="R9800301e5d5e43e8" /></Relationships>
</file>

<file path=ppt/notesSlides/_rels/notesSlide110.xml.rels>&#65279;<?xml version="1.0" encoding="utf-8"?><Relationships xmlns="http://schemas.openxmlformats.org/package/2006/relationships"><Relationship Type="http://schemas.openxmlformats.org/officeDocument/2006/relationships/slide" Target="/ppt/slides/slide110.xml" Id="R54c643ce697b4132" /><Relationship Type="http://schemas.openxmlformats.org/officeDocument/2006/relationships/notesMaster" Target="/ppt/notesMasters/notesMaster1.xml" Id="Ra9252ea095634fff" /></Relationships>
</file>

<file path=ppt/notesSlides/_rels/notesSlide111.xml.rels>&#65279;<?xml version="1.0" encoding="utf-8"?><Relationships xmlns="http://schemas.openxmlformats.org/package/2006/relationships"><Relationship Type="http://schemas.openxmlformats.org/officeDocument/2006/relationships/slide" Target="/ppt/slides/slide111.xml" Id="Refdb14ee64634255" /><Relationship Type="http://schemas.openxmlformats.org/officeDocument/2006/relationships/notesMaster" Target="/ppt/notesMasters/notesMaster1.xml" Id="R07e1b04287c04079" /></Relationships>
</file>

<file path=ppt/notesSlides/_rels/notesSlide112.xml.rels>&#65279;<?xml version="1.0" encoding="utf-8"?><Relationships xmlns="http://schemas.openxmlformats.org/package/2006/relationships"><Relationship Type="http://schemas.openxmlformats.org/officeDocument/2006/relationships/slide" Target="/ppt/slides/slide112.xml" Id="R910db204633d4f43" /><Relationship Type="http://schemas.openxmlformats.org/officeDocument/2006/relationships/notesMaster" Target="/ppt/notesMasters/notesMaster1.xml" Id="R4f26401da2094a3a" /></Relationships>
</file>

<file path=ppt/notesSlides/_rels/notesSlide113.xml.rels>&#65279;<?xml version="1.0" encoding="utf-8"?><Relationships xmlns="http://schemas.openxmlformats.org/package/2006/relationships"><Relationship Type="http://schemas.openxmlformats.org/officeDocument/2006/relationships/slide" Target="/ppt/slides/slide113.xml" Id="Ra615383d23c5461d" /><Relationship Type="http://schemas.openxmlformats.org/officeDocument/2006/relationships/notesMaster" Target="/ppt/notesMasters/notesMaster1.xml" Id="R0f673a00b76846c2" /></Relationships>
</file>

<file path=ppt/notesSlides/_rels/notesSlide114.xml.rels>&#65279;<?xml version="1.0" encoding="utf-8"?><Relationships xmlns="http://schemas.openxmlformats.org/package/2006/relationships"><Relationship Type="http://schemas.openxmlformats.org/officeDocument/2006/relationships/slide" Target="/ppt/slides/slide114.xml" Id="Rcfc2338c51fe452a" /><Relationship Type="http://schemas.openxmlformats.org/officeDocument/2006/relationships/notesMaster" Target="/ppt/notesMasters/notesMaster1.xml" Id="R131c13dd53fd4fb3" /></Relationships>
</file>

<file path=ppt/notesSlides/_rels/notesSlide115.xml.rels>&#65279;<?xml version="1.0" encoding="utf-8"?><Relationships xmlns="http://schemas.openxmlformats.org/package/2006/relationships"><Relationship Type="http://schemas.openxmlformats.org/officeDocument/2006/relationships/slide" Target="/ppt/slides/slide115.xml" Id="R96e366ee15874dd2" /><Relationship Type="http://schemas.openxmlformats.org/officeDocument/2006/relationships/notesMaster" Target="/ppt/notesMasters/notesMaster1.xml" Id="Rfb10c929712e4b2e" /></Relationships>
</file>

<file path=ppt/notesSlides/_rels/notesSlide116.xml.rels>&#65279;<?xml version="1.0" encoding="utf-8"?><Relationships xmlns="http://schemas.openxmlformats.org/package/2006/relationships"><Relationship Type="http://schemas.openxmlformats.org/officeDocument/2006/relationships/slide" Target="/ppt/slides/slide116.xml" Id="R92c146f8f1694907" /><Relationship Type="http://schemas.openxmlformats.org/officeDocument/2006/relationships/notesMaster" Target="/ppt/notesMasters/notesMaster1.xml" Id="R687162456a044ea5" /></Relationships>
</file>

<file path=ppt/notesSlides/_rels/notesSlide117.xml.rels>&#65279;<?xml version="1.0" encoding="utf-8"?><Relationships xmlns="http://schemas.openxmlformats.org/package/2006/relationships"><Relationship Type="http://schemas.openxmlformats.org/officeDocument/2006/relationships/slide" Target="/ppt/slides/slide117.xml" Id="Rff39cf1d893d4b7d" /><Relationship Type="http://schemas.openxmlformats.org/officeDocument/2006/relationships/notesMaster" Target="/ppt/notesMasters/notesMaster1.xml" Id="R5d5880ccb6d6495d" /></Relationships>
</file>

<file path=ppt/notesSlides/_rels/notesSlide118.xml.rels>&#65279;<?xml version="1.0" encoding="utf-8"?><Relationships xmlns="http://schemas.openxmlformats.org/package/2006/relationships"><Relationship Type="http://schemas.openxmlformats.org/officeDocument/2006/relationships/slide" Target="/ppt/slides/slide118.xml" Id="R34a6f6973d81472f" /><Relationship Type="http://schemas.openxmlformats.org/officeDocument/2006/relationships/notesMaster" Target="/ppt/notesMasters/notesMaster1.xml" Id="R93e8f27db8be47e5" /></Relationships>
</file>

<file path=ppt/notesSlides/_rels/notesSlide119.xml.rels>&#65279;<?xml version="1.0" encoding="utf-8"?><Relationships xmlns="http://schemas.openxmlformats.org/package/2006/relationships"><Relationship Type="http://schemas.openxmlformats.org/officeDocument/2006/relationships/slide" Target="/ppt/slides/slide119.xml" Id="R5d17e324e2ec44af" /><Relationship Type="http://schemas.openxmlformats.org/officeDocument/2006/relationships/notesMaster" Target="/ppt/notesMasters/notesMaster1.xml" Id="R7b33bf38b7cb4826" /></Relationships>
</file>

<file path=ppt/notesSlides/_rels/notesSlide120.xml.rels>&#65279;<?xml version="1.0" encoding="utf-8"?><Relationships xmlns="http://schemas.openxmlformats.org/package/2006/relationships"><Relationship Type="http://schemas.openxmlformats.org/officeDocument/2006/relationships/slide" Target="/ppt/slides/slide120.xml" Id="R5ceed561620b4102" /><Relationship Type="http://schemas.openxmlformats.org/officeDocument/2006/relationships/notesMaster" Target="/ppt/notesMasters/notesMaster1.xml" Id="R4bf6ba6e59ee4f2c" /></Relationships>
</file>

<file path=ppt/notesSlides/_rels/notesSlide121.xml.rels>&#65279;<?xml version="1.0" encoding="utf-8"?><Relationships xmlns="http://schemas.openxmlformats.org/package/2006/relationships"><Relationship Type="http://schemas.openxmlformats.org/officeDocument/2006/relationships/slide" Target="/ppt/slides/slide121.xml" Id="R4c112789dc224047" /><Relationship Type="http://schemas.openxmlformats.org/officeDocument/2006/relationships/notesMaster" Target="/ppt/notesMasters/notesMaster1.xml" Id="Rab941655504d46fb" /></Relationships>
</file>

<file path=ppt/notesSlides/_rels/notesSlide122.xml.rels>&#65279;<?xml version="1.0" encoding="utf-8"?><Relationships xmlns="http://schemas.openxmlformats.org/package/2006/relationships"><Relationship Type="http://schemas.openxmlformats.org/officeDocument/2006/relationships/slide" Target="/ppt/slides/slide122.xml" Id="R26505c2749524165" /><Relationship Type="http://schemas.openxmlformats.org/officeDocument/2006/relationships/notesMaster" Target="/ppt/notesMasters/notesMaster1.xml" Id="Rcec3dbaf2bc9417b" /></Relationships>
</file>

<file path=ppt/notesSlides/_rels/notesSlide123.xml.rels>&#65279;<?xml version="1.0" encoding="utf-8"?><Relationships xmlns="http://schemas.openxmlformats.org/package/2006/relationships"><Relationship Type="http://schemas.openxmlformats.org/officeDocument/2006/relationships/slide" Target="/ppt/slides/slide123.xml" Id="Rce0f5cb551cb44e3" /><Relationship Type="http://schemas.openxmlformats.org/officeDocument/2006/relationships/notesMaster" Target="/ppt/notesMasters/notesMaster1.xml" Id="Rd4f3928c128a44fd" /></Relationships>
</file>

<file path=ppt/notesSlides/_rels/notesSlide124.xml.rels>&#65279;<?xml version="1.0" encoding="utf-8"?><Relationships xmlns="http://schemas.openxmlformats.org/package/2006/relationships"><Relationship Type="http://schemas.openxmlformats.org/officeDocument/2006/relationships/slide" Target="/ppt/slides/slide124.xml" Id="R4b0cec65501d4ef1" /><Relationship Type="http://schemas.openxmlformats.org/officeDocument/2006/relationships/notesMaster" Target="/ppt/notesMasters/notesMaster1.xml" Id="R3737496047484177" /></Relationships>
</file>

<file path=ppt/notesSlides/_rels/notesSlide125.xml.rels>&#65279;<?xml version="1.0" encoding="utf-8"?><Relationships xmlns="http://schemas.openxmlformats.org/package/2006/relationships"><Relationship Type="http://schemas.openxmlformats.org/officeDocument/2006/relationships/slide" Target="/ppt/slides/slide125.xml" Id="R3172f05a347541f9" /><Relationship Type="http://schemas.openxmlformats.org/officeDocument/2006/relationships/notesMaster" Target="/ppt/notesMasters/notesMaster1.xml" Id="Rd0ee5f57eafd43ac" /></Relationships>
</file>

<file path=ppt/notesSlides/_rels/notesSlide126.xml.rels>&#65279;<?xml version="1.0" encoding="utf-8"?><Relationships xmlns="http://schemas.openxmlformats.org/package/2006/relationships"><Relationship Type="http://schemas.openxmlformats.org/officeDocument/2006/relationships/slide" Target="/ppt/slides/slide126.xml" Id="R6648ebd060194de0" /><Relationship Type="http://schemas.openxmlformats.org/officeDocument/2006/relationships/notesMaster" Target="/ppt/notesMasters/notesMaster1.xml" Id="R7db9011061b2473f" /></Relationships>
</file>

<file path=ppt/notesSlides/_rels/notesSlide127.xml.rels>&#65279;<?xml version="1.0" encoding="utf-8"?><Relationships xmlns="http://schemas.openxmlformats.org/package/2006/relationships"><Relationship Type="http://schemas.openxmlformats.org/officeDocument/2006/relationships/slide" Target="/ppt/slides/slide127.xml" Id="Rb2802784c17d4cad" /><Relationship Type="http://schemas.openxmlformats.org/officeDocument/2006/relationships/notesMaster" Target="/ppt/notesMasters/notesMaster1.xml" Id="R9eb85b4733ba4eec" /></Relationships>
</file>

<file path=ppt/notesSlides/_rels/notesSlide128.xml.rels>&#65279;<?xml version="1.0" encoding="utf-8"?><Relationships xmlns="http://schemas.openxmlformats.org/package/2006/relationships"><Relationship Type="http://schemas.openxmlformats.org/officeDocument/2006/relationships/slide" Target="/ppt/slides/slide128.xml" Id="R5c718b40ae694c15" /><Relationship Type="http://schemas.openxmlformats.org/officeDocument/2006/relationships/notesMaster" Target="/ppt/notesMasters/notesMaster1.xml" Id="R0af45c2fbd954057" /></Relationships>
</file>

<file path=ppt/notesSlides/_rels/notesSlide129.xml.rels>&#65279;<?xml version="1.0" encoding="utf-8"?><Relationships xmlns="http://schemas.openxmlformats.org/package/2006/relationships"><Relationship Type="http://schemas.openxmlformats.org/officeDocument/2006/relationships/slide" Target="/ppt/slides/slide129.xml" Id="R734c745716c2407a" /><Relationship Type="http://schemas.openxmlformats.org/officeDocument/2006/relationships/notesMaster" Target="/ppt/notesMasters/notesMaster1.xml" Id="R0004a5b9f32e4f59" /></Relationships>
</file>

<file path=ppt/notesSlides/_rels/notesSlide130.xml.rels>&#65279;<?xml version="1.0" encoding="utf-8"?><Relationships xmlns="http://schemas.openxmlformats.org/package/2006/relationships"><Relationship Type="http://schemas.openxmlformats.org/officeDocument/2006/relationships/slide" Target="/ppt/slides/slide130.xml" Id="Re2e3c19b4e4b4b23" /><Relationship Type="http://schemas.openxmlformats.org/officeDocument/2006/relationships/notesMaster" Target="/ppt/notesMasters/notesMaster1.xml" Id="R1187ba11be08426a" /></Relationships>
</file>

<file path=ppt/notesSlides/_rels/notesSlide131.xml.rels>&#65279;<?xml version="1.0" encoding="utf-8"?><Relationships xmlns="http://schemas.openxmlformats.org/package/2006/relationships"><Relationship Type="http://schemas.openxmlformats.org/officeDocument/2006/relationships/slide" Target="/ppt/slides/slide131.xml" Id="R4293175a71d24fb4" /><Relationship Type="http://schemas.openxmlformats.org/officeDocument/2006/relationships/notesMaster" Target="/ppt/notesMasters/notesMaster1.xml" Id="Reca8c3b732064be8" /></Relationships>
</file>

<file path=ppt/notesSlides/_rels/notesSlide132.xml.rels>&#65279;<?xml version="1.0" encoding="utf-8"?><Relationships xmlns="http://schemas.openxmlformats.org/package/2006/relationships"><Relationship Type="http://schemas.openxmlformats.org/officeDocument/2006/relationships/slide" Target="/ppt/slides/slide132.xml" Id="Rb2c201c96806478e" /><Relationship Type="http://schemas.openxmlformats.org/officeDocument/2006/relationships/notesMaster" Target="/ppt/notesMasters/notesMaster1.xml" Id="R4aaa210dd2ee4aab" /></Relationships>
</file>

<file path=ppt/notesSlides/_rels/notesSlide133.xml.rels>&#65279;<?xml version="1.0" encoding="utf-8"?><Relationships xmlns="http://schemas.openxmlformats.org/package/2006/relationships"><Relationship Type="http://schemas.openxmlformats.org/officeDocument/2006/relationships/slide" Target="/ppt/slides/slide133.xml" Id="Rd6961ca7f7eb4285" /><Relationship Type="http://schemas.openxmlformats.org/officeDocument/2006/relationships/notesMaster" Target="/ppt/notesMasters/notesMaster1.xml" Id="R4e5bbbb5c27c477c" /></Relationships>
</file>

<file path=ppt/notesSlides/_rels/notesSlide134.xml.rels>&#65279;<?xml version="1.0" encoding="utf-8"?><Relationships xmlns="http://schemas.openxmlformats.org/package/2006/relationships"><Relationship Type="http://schemas.openxmlformats.org/officeDocument/2006/relationships/slide" Target="/ppt/slides/slide134.xml" Id="R16dbcce52c684c3c" /><Relationship Type="http://schemas.openxmlformats.org/officeDocument/2006/relationships/notesMaster" Target="/ppt/notesMasters/notesMaster1.xml" Id="R05a6aead99fa49d0" /></Relationships>
</file>

<file path=ppt/notesSlides/_rels/notesSlide135.xml.rels>&#65279;<?xml version="1.0" encoding="utf-8"?><Relationships xmlns="http://schemas.openxmlformats.org/package/2006/relationships"><Relationship Type="http://schemas.openxmlformats.org/officeDocument/2006/relationships/slide" Target="/ppt/slides/slide135.xml" Id="Rd6679c48f7d74459" /><Relationship Type="http://schemas.openxmlformats.org/officeDocument/2006/relationships/notesMaster" Target="/ppt/notesMasters/notesMaster1.xml" Id="R688becfcf284426a" /></Relationships>
</file>

<file path=ppt/notesSlides/_rels/notesSlide136.xml.rels>&#65279;<?xml version="1.0" encoding="utf-8"?><Relationships xmlns="http://schemas.openxmlformats.org/package/2006/relationships"><Relationship Type="http://schemas.openxmlformats.org/officeDocument/2006/relationships/slide" Target="/ppt/slides/slide136.xml" Id="R73790479c71645ca" /><Relationship Type="http://schemas.openxmlformats.org/officeDocument/2006/relationships/notesMaster" Target="/ppt/notesMasters/notesMaster1.xml" Id="Rc875d27e864d41f9" /></Relationships>
</file>

<file path=ppt/notesSlides/_rels/notesSlide137.xml.rels>&#65279;<?xml version="1.0" encoding="utf-8"?><Relationships xmlns="http://schemas.openxmlformats.org/package/2006/relationships"><Relationship Type="http://schemas.openxmlformats.org/officeDocument/2006/relationships/slide" Target="/ppt/slides/slide137.xml" Id="R4bf481bc9b634170" /><Relationship Type="http://schemas.openxmlformats.org/officeDocument/2006/relationships/notesMaster" Target="/ppt/notesMasters/notesMaster1.xml" Id="R32b2b01479b945b6" /></Relationships>
</file>

<file path=ppt/notesSlides/_rels/notesSlide138.xml.rels>&#65279;<?xml version="1.0" encoding="utf-8"?><Relationships xmlns="http://schemas.openxmlformats.org/package/2006/relationships"><Relationship Type="http://schemas.openxmlformats.org/officeDocument/2006/relationships/slide" Target="/ppt/slides/slide138.xml" Id="R6de33972075e4aa3" /><Relationship Type="http://schemas.openxmlformats.org/officeDocument/2006/relationships/notesMaster" Target="/ppt/notesMasters/notesMaster1.xml" Id="Re193604a9cc145ce" /></Relationships>
</file>

<file path=ppt/notesSlides/_rels/notesSlide139.xml.rels>&#65279;<?xml version="1.0" encoding="utf-8"?><Relationships xmlns="http://schemas.openxmlformats.org/package/2006/relationships"><Relationship Type="http://schemas.openxmlformats.org/officeDocument/2006/relationships/slide" Target="/ppt/slides/slide139.xml" Id="Rd3f14a9d15374fb3" /><Relationship Type="http://schemas.openxmlformats.org/officeDocument/2006/relationships/notesMaster" Target="/ppt/notesMasters/notesMaster1.xml" Id="R52dc82af31e34e4b" /></Relationships>
</file>

<file path=ppt/notesSlides/_rels/notesSlide140.xml.rels>&#65279;<?xml version="1.0" encoding="utf-8"?><Relationships xmlns="http://schemas.openxmlformats.org/package/2006/relationships"><Relationship Type="http://schemas.openxmlformats.org/officeDocument/2006/relationships/slide" Target="/ppt/slides/slide140.xml" Id="Re76f61bf7f35481e" /><Relationship Type="http://schemas.openxmlformats.org/officeDocument/2006/relationships/notesMaster" Target="/ppt/notesMasters/notesMaster1.xml" Id="Re4ede9a05b184445" /></Relationships>
</file>

<file path=ppt/notesSlides/_rels/notesSlide141.xml.rels>&#65279;<?xml version="1.0" encoding="utf-8"?><Relationships xmlns="http://schemas.openxmlformats.org/package/2006/relationships"><Relationship Type="http://schemas.openxmlformats.org/officeDocument/2006/relationships/slide" Target="/ppt/slides/slide141.xml" Id="Rc2024653053b4dd1" /><Relationship Type="http://schemas.openxmlformats.org/officeDocument/2006/relationships/notesMaster" Target="/ppt/notesMasters/notesMaster1.xml" Id="Rf778c4d9eed44b9d" /></Relationships>
</file>

<file path=ppt/notesSlides/_rels/notesSlide142.xml.rels>&#65279;<?xml version="1.0" encoding="utf-8"?><Relationships xmlns="http://schemas.openxmlformats.org/package/2006/relationships"><Relationship Type="http://schemas.openxmlformats.org/officeDocument/2006/relationships/slide" Target="/ppt/slides/slide142.xml" Id="R79d676027bf64bca" /><Relationship Type="http://schemas.openxmlformats.org/officeDocument/2006/relationships/notesMaster" Target="/ppt/notesMasters/notesMaster1.xml" Id="R6127c624b8cf4c14" /></Relationships>
</file>

<file path=ppt/notesSlides/_rels/notesSlide143.xml.rels>&#65279;<?xml version="1.0" encoding="utf-8"?><Relationships xmlns="http://schemas.openxmlformats.org/package/2006/relationships"><Relationship Type="http://schemas.openxmlformats.org/officeDocument/2006/relationships/slide" Target="/ppt/slides/slide143.xml" Id="Rf87e216043384c69" /><Relationship Type="http://schemas.openxmlformats.org/officeDocument/2006/relationships/notesMaster" Target="/ppt/notesMasters/notesMaster1.xml" Id="R318fd36741d94596" /></Relationships>
</file>

<file path=ppt/notesSlides/_rels/notesSlide144.xml.rels>&#65279;<?xml version="1.0" encoding="utf-8"?><Relationships xmlns="http://schemas.openxmlformats.org/package/2006/relationships"><Relationship Type="http://schemas.openxmlformats.org/officeDocument/2006/relationships/slide" Target="/ppt/slides/slide144.xml" Id="R4e8adf8b6d7b4c4b" /><Relationship Type="http://schemas.openxmlformats.org/officeDocument/2006/relationships/notesMaster" Target="/ppt/notesMasters/notesMaster1.xml" Id="Rf2da5cef1bb14572" /></Relationships>
</file>

<file path=ppt/notesSlides/_rels/notesSlide145.xml.rels>&#65279;<?xml version="1.0" encoding="utf-8"?><Relationships xmlns="http://schemas.openxmlformats.org/package/2006/relationships"><Relationship Type="http://schemas.openxmlformats.org/officeDocument/2006/relationships/slide" Target="/ppt/slides/slide145.xml" Id="R1c071ff162624fe8" /><Relationship Type="http://schemas.openxmlformats.org/officeDocument/2006/relationships/notesMaster" Target="/ppt/notesMasters/notesMaster1.xml" Id="Rf49eea234246412a" /></Relationships>
</file>

<file path=ppt/notesSlides/_rels/notesSlide146.xml.rels>&#65279;<?xml version="1.0" encoding="utf-8"?><Relationships xmlns="http://schemas.openxmlformats.org/package/2006/relationships"><Relationship Type="http://schemas.openxmlformats.org/officeDocument/2006/relationships/slide" Target="/ppt/slides/slide146.xml" Id="R9f9a3d805d71449f" /><Relationship Type="http://schemas.openxmlformats.org/officeDocument/2006/relationships/notesMaster" Target="/ppt/notesMasters/notesMaster1.xml" Id="R883078f804bc457c" /></Relationships>
</file>

<file path=ppt/notesSlides/_rels/notesSlide147.xml.rels>&#65279;<?xml version="1.0" encoding="utf-8"?><Relationships xmlns="http://schemas.openxmlformats.org/package/2006/relationships"><Relationship Type="http://schemas.openxmlformats.org/officeDocument/2006/relationships/slide" Target="/ppt/slides/slide147.xml" Id="Rda077d26e5f04cd7" /><Relationship Type="http://schemas.openxmlformats.org/officeDocument/2006/relationships/notesMaster" Target="/ppt/notesMasters/notesMaster1.xml" Id="R1962d7d7e99b4cd3" /></Relationships>
</file>

<file path=ppt/notesSlides/_rels/notesSlide148.xml.rels>&#65279;<?xml version="1.0" encoding="utf-8"?><Relationships xmlns="http://schemas.openxmlformats.org/package/2006/relationships"><Relationship Type="http://schemas.openxmlformats.org/officeDocument/2006/relationships/slide" Target="/ppt/slides/slide148.xml" Id="Ra6589e42d7044aab" /><Relationship Type="http://schemas.openxmlformats.org/officeDocument/2006/relationships/notesMaster" Target="/ppt/notesMasters/notesMaster1.xml" Id="Ra983eeca7fe14885" /></Relationships>
</file>

<file path=ppt/notesSlides/_rels/notesSlide149.xml.rels>&#65279;<?xml version="1.0" encoding="utf-8"?><Relationships xmlns="http://schemas.openxmlformats.org/package/2006/relationships"><Relationship Type="http://schemas.openxmlformats.org/officeDocument/2006/relationships/slide" Target="/ppt/slides/slide149.xml" Id="R000d59c338164aef" /><Relationship Type="http://schemas.openxmlformats.org/officeDocument/2006/relationships/notesMaster" Target="/ppt/notesMasters/notesMaster1.xml" Id="R9a59f554b4c84bed" /></Relationships>
</file>

<file path=ppt/notesSlides/_rels/notesSlide150.xml.rels>&#65279;<?xml version="1.0" encoding="utf-8"?><Relationships xmlns="http://schemas.openxmlformats.org/package/2006/relationships"><Relationship Type="http://schemas.openxmlformats.org/officeDocument/2006/relationships/slide" Target="/ppt/slides/slide150.xml" Id="Rf856d2f4237844ce" /><Relationship Type="http://schemas.openxmlformats.org/officeDocument/2006/relationships/notesMaster" Target="/ppt/notesMasters/notesMaster1.xml" Id="R38f74c7730e343a9" /></Relationships>
</file>

<file path=ppt/notesSlides/_rels/notesSlide151.xml.rels>&#65279;<?xml version="1.0" encoding="utf-8"?><Relationships xmlns="http://schemas.openxmlformats.org/package/2006/relationships"><Relationship Type="http://schemas.openxmlformats.org/officeDocument/2006/relationships/slide" Target="/ppt/slides/slide151.xml" Id="R0faa693ddb7f444c" /><Relationship Type="http://schemas.openxmlformats.org/officeDocument/2006/relationships/notesMaster" Target="/ppt/notesMasters/notesMaster1.xml" Id="R06764be89ab34c9a" /></Relationships>
</file>

<file path=ppt/notesSlides/_rels/notesSlide152.xml.rels>&#65279;<?xml version="1.0" encoding="utf-8"?><Relationships xmlns="http://schemas.openxmlformats.org/package/2006/relationships"><Relationship Type="http://schemas.openxmlformats.org/officeDocument/2006/relationships/slide" Target="/ppt/slides/slide152.xml" Id="R546dbb523db74ad2" /><Relationship Type="http://schemas.openxmlformats.org/officeDocument/2006/relationships/notesMaster" Target="/ppt/notesMasters/notesMaster1.xml" Id="R9c0538650c7c457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Welcome the room. Today we build an AI worker: a running agent with a defined job, company context, reusable skills and an output the owner can inspect. We will open the company foundation, explain the parts, then put a content worker to work inside one department. The free packet contains the structure, prompts and worked examples. The cohort is the guided build of their own company.</a:t>
            </a:r>
          </a:p>
          <a:p xmlns:a="http://schemas.openxmlformats.org/drawingml/2006/main">
            <a:r>
              <a:t/>
            </a:r>
          </a:p>
          <a:p xmlns:a="http://schemas.openxmlformats.org/drawingml/2006/main">
            <a:r>
              <a:t>Sources:</a:t>
            </a:r>
          </a:p>
          <a:p xmlns:a="http://schemas.openxmlformats.org/drawingml/2006/main">
            <a:r>
              <a:t>05-partners/SkillTreeOS/03-cohort/OFFER.md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Give the short version of your path into practical business AI. Connect your work to the recurring operational problems the audience wants to solve.</a:t>
            </a:r>
          </a:p>
          <a:p xmlns:a="http://schemas.openxmlformats.org/drawingml/2006/main">
            <a:r>
              <a:t/>
            </a:r>
          </a:p>
          <a:p xmlns:a="http://schemas.openxmlformats.org/drawingml/2006/main">
            <a:r>
              <a:t>Sources:</a:t>
            </a:r>
          </a:p>
          <a:p xmlns:a="http://schemas.openxmlformats.org/drawingml/2006/main">
            <a:r>
              <a:t>https://altari.ai/</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Play Ash’s 1:05 testimonial near the beginning. He describes getting his AI workspace organized. Jordan and Steve appear near the three-quarter point. Captions are auto-generated; verify against the audio. Video loads only on demand and pauses when changing slides.</a:t>
            </a:r>
          </a:p>
          <a:p xmlns:a="http://schemas.openxmlformats.org/drawingml/2006/main">
            <a:r>
              <a:t/>
            </a:r>
          </a:p>
          <a:p xmlns:a="http://schemas.openxmlformats.org/drawingml/2006/main">
            <a:r>
              <a:t>Sources:</a:t>
            </a:r>
          </a:p>
          <a:p xmlns:a="http://schemas.openxmlformats.org/drawingml/2006/main">
            <a:r>
              <a:t>https://skilltreeos.ai/#testimonials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Ahmed spoke with 600+ businesses while at Relevance AI. Use this as experience listening to operators, not a claim that he implemented 600 systems. Explain one repeated business problem he personally recognizes, then show the published client examples.</a:t>
            </a:r>
          </a:p>
          <a:p xmlns:a="http://schemas.openxmlformats.org/drawingml/2006/main">
            <a:r>
              <a:t/>
            </a:r>
          </a:p>
          <a:p xmlns:a="http://schemas.openxmlformats.org/drawingml/2006/main">
            <a:r>
              <a:t>Sources:</a:t>
            </a:r>
          </a:p>
          <a:p xmlns:a="http://schemas.openxmlformats.org/drawingml/2006/main">
            <a:r>
              <a:t>https://altari.ai/</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These six quotes are reproduced from the owner-supplied SkillTree/Altari client-review cards. Attribute each statement to the named client. They describe Altari client engagements, not guaranteed SkillTree cohort outcomes. The two former Flights Club response-time and Deel summary slides have been removed.</a:t>
            </a:r>
          </a:p>
          <a:p xmlns:a="http://schemas.openxmlformats.org/drawingml/2006/main">
            <a:r>
              <a:t/>
            </a:r>
          </a:p>
          <a:p xmlns:a="http://schemas.openxmlformats.org/drawingml/2006/main">
            <a:r>
              <a:t>Sources:</a:t>
            </a:r>
          </a:p>
          <a:p xmlns:a="http://schemas.openxmlformats.org/drawingml/2006/main">
            <a:r>
              <a:t>https://skilltreeos.ai/#reviews</a:t>
            </a:r>
          </a:p>
          <a:p xmlns:a="http://schemas.openxmlformats.org/drawingml/2006/main">
            <a:r>
              <a:t>https://altari.ai/</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Adapted from the owner-supplied graphic. It is an illustrative adoption snapshot circulating in February 2026, not a verified population survey or current subscription census. Preserve this qualification when presenting. The original labels 25M (0.03%) and 3.6M (0.004%) were arithmetically wrong: 25M/8.1B = 0.3086%; 3.6M/8.1B = 0.04444%. Counts and category definitions remain approximate and independently unverified. The primary chart circulating under Noah Epstein used coding-tool users rather than a confirmed Max-plan subscriber count. The supplied Max label is retained as an illustrative tier, not a product subscriber statistic. Dot allocation is a rounded illustration with paid/advanced tiers nested in the approximately 1.3B users; 2,099 + 392 + 8 + 1 = 2,500. Do not describe these estimates as evidence that 84% of people have never encountered any AI technology.</a:t>
            </a:r>
          </a:p>
          <a:p xmlns:a="http://schemas.openxmlformats.org/drawingml/2006/main">
            <a:r>
              <a:t/>
            </a:r>
          </a:p>
          <a:p xmlns:a="http://schemas.openxmlformats.org/drawingml/2006/main">
            <a:r>
              <a:t>Sources:</a:t>
            </a:r>
          </a:p>
          <a:p xmlns:a="http://schemas.openxmlformats.org/drawingml/2006/main">
            <a:r>
              <a:t>Owner-supplied AI adoption graphic, 2026-09-10</a:t>
            </a:r>
          </a:p>
          <a:p xmlns:a="http://schemas.openxmlformats.org/drawingml/2006/main">
            <a:r>
              <a:t>https://x.com/NoahEpstein_/status/2025605338779496797</a:t>
            </a:r>
          </a:p>
          <a:p xmlns:a="http://schemas.openxmlformats.org/drawingml/2006/main">
            <a:r>
              <a:t>https://blog.ax0x.ai/the-last-mile-of-ai</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Recognize the noise the audience has already seen. Today they will build an AI worker with a defined job, company context and a way to inspect the result. A useful prompt can be part of that worker. The complete system also needs sources, instructions, tools and a handoff.</a:t>
            </a:r>
          </a:p>
          <a:p xmlns:a="http://schemas.openxmlformats.org/drawingml/2006/main">
            <a:r>
              <a:t/>
            </a:r>
          </a:p>
          <a:p xmlns:a="http://schemas.openxmlformats.org/drawingml/2006/main">
            <a:r>
              <a:t>Sources:</a:t>
            </a:r>
          </a:p>
          <a:p xmlns:a="http://schemas.openxmlformats.org/drawingml/2006/main">
            <a:r>
              <a:t>Owner-supplied slide references, 2026-09-10</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Verbatim anonymized problem statement from Tally, reference 336a328f4b in the local research. Do not call it a testimonial. Give people a beat to recognize the problem; then show what other respondents meant by wanting it all connected.</a:t>
            </a:r>
          </a:p>
          <a:p xmlns:a="http://schemas.openxmlformats.org/drawingml/2006/main">
            <a:r>
              <a:t/>
            </a:r>
          </a:p>
          <a:p xmlns:a="http://schemas.openxmlformats.org/drawingml/2006/main">
            <a:r>
              <a:t>Sources:</a:t>
            </a:r>
          </a:p>
          <a:p xmlns:a="http://schemas.openxmlformats.org/drawingml/2006/main">
            <a:r>
              <a:t>docs/research/audience-and-training.md</a:t>
            </a:r>
          </a:p>
          <a:p xmlns:a="http://schemas.openxmlformats.org/drawingml/2006/main">
            <a:r>
              <a:t>docs/research/founderos-reference.md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These are anonymized problem statements from completed SkillTree waitlist responses, not testimonials. The longer response was: “bringing it all together - i know how to build skills but i want it all together”. Ask: does this sound like your week? Pause for the chat.</a:t>
            </a:r>
          </a:p>
          <a:p xmlns:a="http://schemas.openxmlformats.org/drawingml/2006/main">
            <a:r>
              <a:t/>
            </a:r>
          </a:p>
          <a:p xmlns:a="http://schemas.openxmlformats.org/drawingml/2006/main">
            <a:r>
              <a:t>Sources:</a:t>
            </a:r>
          </a:p>
          <a:p xmlns:a="http://schemas.openxmlformats.org/drawingml/2006/main">
            <a:r>
              <a:t>docs/research/audience-and-training.md</a:t>
            </a:r>
          </a:p>
          <a:p xmlns:a="http://schemas.openxmlformats.org/drawingml/2006/main">
            <a:r>
              <a:t>docs/research/founderos-reference.md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Translate each benefit into a familiar job. A follow-up waiting for you, a post waiting for approval, a weekly update assembled by hand. These are goals to measure on their own work, not promised savings. Next let them calculate a concrete example.</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Frame the session around building an AI employee. Use employee as a teaching analogy: an agent runs a defined job using the company context, a skill and the tools available in its harness. The owner sets the standard and reviews the work.</a:t>
            </a:r>
          </a:p>
          <a:p xmlns:a="http://schemas.openxmlformats.org/drawingml/2006/main">
            <a:r>
              <a:t/>
            </a:r>
          </a:p>
          <a:p xmlns:a="http://schemas.openxmlformats.org/drawingml/2006/main">
            <a:r>
              <a:t>Sources:</a:t>
            </a:r>
          </a:p>
          <a:p xmlns:a="http://schemas.openxmlformats.org/drawingml/2006/main">
            <a:r>
              <a:t>Owner-supplied slide references, 2026-09-10</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Twelve follow-ups a week at thirty minutes each take six hours. At ten human minutes each, including review, the example releases four hours a week. Sixteen hours per four weeks at fifty dollars is eight hundred dollars of capacity value. These are illustrative inputs. Track upkeep and AI costs separately.</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Read two responses. Around 70% of the deduplicated completed waitlist chose all departments. Acknowledge that: we are building the whole company foundation, then choosing the first piece of work to operate.</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OS means the working system around the company: its knowledge, people and agent roles, procedures, records and screens. It is not a replacement for macOS or Windows. Explain the outcome before the software names. The company is encoded broadly; one department is the first working result.</a:t>
            </a:r>
          </a:p>
          <a:p xmlns:a="http://schemas.openxmlformats.org/drawingml/2006/main">
            <a:r>
              <a:t/>
            </a:r>
          </a:p>
          <a:p xmlns:a="http://schemas.openxmlformats.org/drawingml/2006/main">
            <a:r>
              <a:t>Sources:</a:t>
            </a:r>
          </a:p>
          <a:p xmlns:a="http://schemas.openxmlformats.org/drawingml/2006/main">
            <a:r>
              <a:t>05-partners/SkillTreeOS/03-cohort/OFFER.md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Give a 45-second tour. Point to the company, one department and the files behind it. This is an actual captured SkillTree reference view, not proof every department is running. Do not explain the whole map yet. Promise to open these parts one at a time.</a:t>
            </a:r>
          </a:p>
          <a:p xmlns:a="http://schemas.openxmlformats.org/drawingml/2006/main">
            <a:r>
              <a:t/>
            </a:r>
          </a:p>
          <a:p xmlns:a="http://schemas.openxmlformats.org/drawingml/2006/main">
            <a:r>
              <a:t>Sources:</a:t>
            </a:r>
          </a:p>
          <a:p xmlns:a="http://schemas.openxmlformats.org/drawingml/2006/main">
            <a:r>
              <a:t>docs/research/audience-and-training.md</a:t>
            </a:r>
          </a:p>
          <a:p xmlns:a="http://schemas.openxmlformats.org/drawingml/2006/main">
            <a:r>
              <a:t>docs/research/founderos-reference.md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State the route: 70 minutes of teaching, followed by the 20-minute cohort offer window. Each new term answers a business question. We will use one prepared company throughout so nobody has to learn a new business every slide.</a:t>
            </a:r>
          </a:p>
          <a:p xmlns:a="http://schemas.openxmlformats.org/drawingml/2006/main">
            <a:r>
              <a:t/>
            </a:r>
          </a:p>
          <a:p xmlns:a="http://schemas.openxmlformats.org/drawingml/2006/main">
            <a:r>
              <a:t>Sources:</a:t>
            </a:r>
          </a:p>
          <a:p xmlns:a="http://schemas.openxmlformats.org/drawingml/2006/main">
            <a:r>
              <a:t>05-partners/SkillTreeOS/03-cohort/OFFER.md</a:t>
            </a:r>
          </a:p>
          <a:p xmlns:a="http://schemas.openxmlformats.org/drawingml/2006/main">
            <a:r>
              <a:t>founderos/thefounderos-mgmt/cohort-1/07-webinar/2026-08-09-webinar-structure.md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Ask them to type 1, 2 or 3. These are useful teaching routes, not measured waitlist demographics. Existing owner: bring your own sources. New business: define real offer and operating decisions. Client builder: learn the architecture, with licensing and client delivery terms checked separately. Keep a recurring job in mind.</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Include owners, operators and people building systems for clients. They need useful source material and willingness to review the work. Start with their own recurring responsibility so they can judge whether the worker actually helps.</a:t>
            </a:r>
          </a:p>
          <a:p xmlns:a="http://schemas.openxmlformats.org/drawingml/2006/main">
            <a:r>
              <a:t/>
            </a:r>
          </a:p>
          <a:p xmlns:a="http://schemas.openxmlformats.org/drawingml/2006/main">
            <a:r>
              <a:t>Sources:</a:t>
            </a:r>
          </a:p>
          <a:p xmlns:a="http://schemas.openxmlformats.org/drawingml/2006/main">
            <a:r>
              <a:t>Owner-supplied slide references, 2026-09-10</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Explain this idea through Cedar Lane Studio. Open the corresponding example when useful. Pause long enough for the audience to follow the relationship.</a:t>
            </a:r>
          </a:p>
          <a:p xmlns:a="http://schemas.openxmlformats.org/drawingml/2006/main">
            <a:r>
              <a:t/>
            </a:r>
          </a:p>
          <a:p xmlns:a="http://schemas.openxmlformats.org/drawingml/2006/main">
            <a:r>
              <a:t>Sources:</a:t>
            </a:r>
          </a:p>
          <a:p xmlns:a="http://schemas.openxmlformats.org/drawingml/2006/main">
            <a:r>
              <a:t>founderos/thefounderos-mgmt/cohort-1/07-webinar/2026-08-09-webinar-structure.md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Use a concrete Monday-to-Tuesday example. You drafted a proposal yesterday. Today you need its status, the current price and the next action. This introduces persistent company work without making inaccurate claims that all chat products have no memory.</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Chat is useful for questions and drafting. For this recurring work we need explicit sources, durable instructions and saved outputs. Some chat products provide memory, projects and tools. The meaningful difference is the configured working process, not the shape of the text box.</a:t>
            </a:r>
          </a:p>
          <a:p xmlns:a="http://schemas.openxmlformats.org/drawingml/2006/main">
            <a:r>
              <a:t/>
            </a:r>
          </a:p>
          <a:p xmlns:a="http://schemas.openxmlformats.org/drawingml/2006/main">
            <a:r>
              <a:t>Sources:</a:t>
            </a:r>
          </a:p>
          <a:p xmlns:a="http://schemas.openxmlformats.org/drawingml/2006/main">
            <a:r>
              <a:t>founderos/thefounderos-mgmt/cohort-1/07-webinar/2026-08-09-webinar-structure.md</a:t>
            </a:r>
          </a:p>
          <a:p xmlns:a="http://schemas.openxmlformats.org/drawingml/2006/main">
            <a:r>
              <a:t>https://code.claude.com/docs/en/how-claude-code-works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Show the difference between a comment in a conversation and a changed source file. A remembered preference is not a substitute for checking a current business fact.</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A model produces responses. A coding-agent runtime can give a model access to permitted tools and files. What it can actually read or change depends on that runtime and the current task. You will use a working agent account in the cohort; that subscription is separate.</a:t>
            </a:r>
          </a:p>
          <a:p xmlns:a="http://schemas.openxmlformats.org/drawingml/2006/main">
            <a:r>
              <a:t/>
            </a:r>
          </a:p>
          <a:p xmlns:a="http://schemas.openxmlformats.org/drawingml/2006/main">
            <a:r>
              <a:t>Sources:</a:t>
            </a:r>
          </a:p>
          <a:p xmlns:a="http://schemas.openxmlformats.org/drawingml/2006/main">
            <a:r>
              <a:t>https://code.claude.com/docs/en/how-claude-code-works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An agent harness is the software around the model. It manages the session, context and permitted tool calls. Open the actual harness used for the demo. Point to a file read and a saved result. The next slide shows familiar examples; do not teach six installations.</a:t>
            </a:r>
          </a:p>
          <a:p xmlns:a="http://schemas.openxmlformats.org/drawingml/2006/main">
            <a:r>
              <a:t/>
            </a:r>
          </a:p>
          <a:p xmlns:a="http://schemas.openxmlformats.org/drawingml/2006/main">
            <a:r>
              <a:t>Sources:</a:t>
            </a:r>
          </a:p>
          <a:p xmlns:a="http://schemas.openxmlformats.org/drawingml/2006/main">
            <a:r>
              <a:t>https://code.claude.com/docs/en/how-claude-code-works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These are examples of tools that can work on local code or files, not six required purchases. Use the configured harness for today’s walkthrough. The portable part is the readable company source; startup instructions, connectors and permissions still need checking when changing tools. Logos identify the products and do not imply endorsement.</a:t>
            </a:r>
          </a:p>
          <a:p xmlns:a="http://schemas.openxmlformats.org/drawingml/2006/main">
            <a:r>
              <a:t/>
            </a:r>
          </a:p>
          <a:p xmlns:a="http://schemas.openxmlformats.org/drawingml/2006/main">
            <a:r>
              <a:t>Sources:</a:t>
            </a:r>
          </a:p>
          <a:p xmlns:a="http://schemas.openxmlformats.org/drawingml/2006/main">
            <a:r>
              <a:t>docs/research/audience-and-training.md</a:t>
            </a:r>
          </a:p>
          <a:p xmlns:a="http://schemas.openxmlformats.org/drawingml/2006/main">
            <a:r>
              <a:t>docs/research/founderos-reference.md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Trace a document task: read the offer, write a draft, open it, then correct it. Human review still determines whether the result is suitable.</a:t>
            </a:r>
          </a:p>
          <a:p xmlns:a="http://schemas.openxmlformats.org/drawingml/2006/main">
            <a:r>
              <a:t/>
            </a:r>
          </a:p>
          <a:p xmlns:a="http://schemas.openxmlformats.org/drawingml/2006/main">
            <a:r>
              <a:t>Sources:</a:t>
            </a:r>
          </a:p>
          <a:p xmlns:a="http://schemas.openxmlformats.org/drawingml/2006/main">
            <a:r>
              <a:t>https://code.claude.com/docs/en/how-claude-code-works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A tool is a capability exposed to the runtime. Having a capability does not mean every action is authorized or every account is connected.</a:t>
            </a:r>
          </a:p>
          <a:p xmlns:a="http://schemas.openxmlformats.org/drawingml/2006/main">
            <a:r>
              <a:t/>
            </a:r>
          </a:p>
          <a:p xmlns:a="http://schemas.openxmlformats.org/drawingml/2006/main">
            <a:r>
              <a:t>Sources:</a:t>
            </a:r>
          </a:p>
          <a:p xmlns:a="http://schemas.openxmlformats.org/drawingml/2006/main">
            <a:r>
              <a:t>https://code.claude.com/docs/en/how-claude-code-works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Define IDE once in plain language. Superset is the workspace we are using for this training, with a built-in file editor. It brings agent sessions, files and review into one app. The model and agent harness still do their own jobs; Superset is not the model. Point to the three areas on the next slide.</a:t>
            </a:r>
          </a:p>
          <a:p xmlns:a="http://schemas.openxmlformats.org/drawingml/2006/main">
            <a:r>
              <a:t/>
            </a:r>
          </a:p>
          <a:p xmlns:a="http://schemas.openxmlformats.org/drawingml/2006/main">
            <a:r>
              <a:t>Sources:</a:t>
            </a:r>
          </a:p>
          <a:p xmlns:a="http://schemas.openxmlformats.org/drawingml/2006/main">
            <a:r>
              <a:t>https://docs.superset.sh/editor</a:t>
            </a:r>
          </a:p>
          <a:p xmlns:a="http://schemas.openxmlformats.org/drawingml/2006/main">
            <a:r>
              <a:t>https://superset.sh/</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This is the official Superset file explorer screenshot. Point to Files on the right, the open file in the centre, then the Codex and Claude agent tabs above it. The screenshot uses the Superset team’s software project to orient the room. Our company folder will contain business knowledge and instructions; attendees do not need to understand the code shown here. In the live walkthrough, open the intended Cedar Lane company workspace.</a:t>
            </a:r>
          </a:p>
          <a:p xmlns:a="http://schemas.openxmlformats.org/drawingml/2006/main">
            <a:r>
              <a:t/>
            </a:r>
          </a:p>
          <a:p xmlns:a="http://schemas.openxmlformats.org/drawingml/2006/main">
            <a:r>
              <a:t>Sources:</a:t>
            </a:r>
          </a:p>
          <a:p xmlns:a="http://schemas.openxmlformats.org/drawingml/2006/main">
            <a:r>
              <a:t>https://docs.superset.sh/editor</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Refer back to the actual Superset screenshot. Files is on the right in this layout, the open file is in the centre, and agent tabs sit above it. Superset lets people arrange panes, so name each area rather than implying that every layout has the same positions.</a:t>
            </a:r>
          </a:p>
          <a:p xmlns:a="http://schemas.openxmlformats.org/drawingml/2006/main">
            <a:r>
              <a:t/>
            </a:r>
          </a:p>
          <a:p xmlns:a="http://schemas.openxmlformats.org/drawingml/2006/main">
            <a:r>
              <a:t>Sources:</a:t>
            </a:r>
          </a:p>
          <a:p xmlns:a="http://schemas.openxmlformats.org/drawingml/2006/main">
            <a:r>
              <a:t>https://docs.superset.sh/editor</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In Superset, open the chosen agent tab and describe the task. Explain the terminal only as needed: it is one way to run software, including an agent harness. This is not a command memorization lesson.</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You describe the work in ordinary language. The workspace gives that request a concrete place to read from and write to.</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Show the folder path. Opening a directory establishes a working location. It does not prove the model has read every file.</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agent needs access to a file and a reason to read it. Inspect the sources it used. A large folder does not automatically become the active context for every task.</a:t>
            </a:r>
          </a:p>
          <a:p xmlns:a="http://schemas.openxmlformats.org/drawingml/2006/main">
            <a:r>
              <a:t/>
            </a:r>
          </a:p>
          <a:p xmlns:a="http://schemas.openxmlformats.org/drawingml/2006/main">
            <a:r>
              <a:t>Sources:</a:t>
            </a:r>
          </a:p>
          <a:p xmlns:a="http://schemas.openxmlformats.org/drawingml/2006/main">
            <a:r>
              <a:t>05-partners/SkillTreeOS/03-cohort/cohort-1/07-webinar/SKILLTREE-METHOD-AND-DEMO.md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Use an email follow-up as the example. Reading the last conversation needs email access; saving a draft needs a writing tool. Configure the accounts and permission for each job. Do not imply that connecting one service gives every agent every permission.</a:t>
            </a:r>
          </a:p>
          <a:p xmlns:a="http://schemas.openxmlformats.org/drawingml/2006/main">
            <a:r>
              <a:t/>
            </a:r>
          </a:p>
          <a:p xmlns:a="http://schemas.openxmlformats.org/drawingml/2006/main">
            <a:r>
              <a:t>Sources:</a:t>
            </a:r>
          </a:p>
          <a:p xmlns:a="http://schemas.openxmlformats.org/drawingml/2006/main">
            <a:r>
              <a:t>https://code.claude.com/docs/en/how-claude-code-works</a:t>
            </a:r>
          </a:p>
          <a:p xmlns:a="http://schemas.openxmlformats.org/drawingml/2006/main">
            <a:r>
              <a:t>founderos/thefounderos-mgmt/cohort-1/07-webinar/2026-08-09-webinar-structure.md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Trace one example: a permitted CRM record supplies context for a sales follow-up draft. These are illustrative service and job categories, not claims that every service is already connected. The selected harness needs a supported connector, API or export and the owner’s account permissions. Records may stay in their original service or workspace. Workers read relevant, permitted context rather than inheriting every account. Bench displays company work and does not itself connect these accounts.</a:t>
            </a:r>
          </a:p>
          <a:p xmlns:a="http://schemas.openxmlformats.org/drawingml/2006/main">
            <a:r>
              <a:t/>
            </a:r>
          </a:p>
          <a:p xmlns:a="http://schemas.openxmlformats.org/drawingml/2006/main">
            <a:r>
              <a:t>Sources:</a:t>
            </a:r>
          </a:p>
          <a:p xmlns:a="http://schemas.openxmlformats.org/drawingml/2006/main">
            <a:r>
              <a:t>Owner-supplied slide references, 2026-09-10</a:t>
            </a:r>
          </a:p>
          <a:p xmlns:a="http://schemas.openxmlformats.org/drawingml/2006/main">
            <a:r>
              <a:t>documentation/RUNTIME-COMPATIBILITY.md</a:t>
            </a:r>
          </a:p>
          <a:p xmlns:a="http://schemas.openxmlformats.org/drawingml/2006/main">
            <a:r>
              <a:t>documentation/APP-INTERFACE.md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Trace the relationship using one task. Superset is the working surface. The chosen harness runs the agent. The company folder holds its sources and saved work. The output is what the owner reviews. Superset and the harness are separate parts, even though the attendee can use them together in one app.</a:t>
            </a:r>
          </a:p>
          <a:p xmlns:a="http://schemas.openxmlformats.org/drawingml/2006/main">
            <a:r>
              <a:t/>
            </a:r>
          </a:p>
          <a:p xmlns:a="http://schemas.openxmlformats.org/drawingml/2006/main">
            <a:r>
              <a:t>Sources:</a:t>
            </a:r>
          </a:p>
          <a:p xmlns:a="http://schemas.openxmlformats.org/drawingml/2006/main">
            <a:r>
              <a:t>https://docs.superset.sh/editor</a:t>
            </a:r>
          </a:p>
          <a:p xmlns:a="http://schemas.openxmlformats.org/drawingml/2006/main">
            <a:r>
              <a:t>https://superset.sh/</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Pause. If people are lost, reopen the Superset screenshot and point to Files, the open file and the agent tabs. Do not add new terminology.</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This is the ownership lesson from FounderOS. Changing software may require setup or adapters, but it need not erase the company knowledge. Now open the folder itself. Avoid “any harness automatically runs everything” or “zero ongoing costs”.</a:t>
            </a:r>
          </a:p>
          <a:p xmlns:a="http://schemas.openxmlformats.org/drawingml/2006/main">
            <a:r>
              <a:t/>
            </a:r>
          </a:p>
          <a:p xmlns:a="http://schemas.openxmlformats.org/drawingml/2006/main">
            <a:r>
              <a:t>Sources:</a:t>
            </a:r>
          </a:p>
          <a:p xmlns:a="http://schemas.openxmlformats.org/drawingml/2006/main">
            <a:r>
              <a:t>docs/research/audience-and-training.md</a:t>
            </a:r>
          </a:p>
          <a:p xmlns:a="http://schemas.openxmlformats.org/drawingml/2006/main">
            <a:r>
              <a:t>docs/research/founderos-reference.md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Explain why the company context, worker role and skill live in readable files. Portability applies to the files. A different harness may need its own tools, account connections and permissions. Corrections only persist when they are saved in the right source.</a:t>
            </a:r>
          </a:p>
          <a:p xmlns:a="http://schemas.openxmlformats.org/drawingml/2006/main">
            <a:r>
              <a:t/>
            </a:r>
          </a:p>
          <a:p xmlns:a="http://schemas.openxmlformats.org/drawingml/2006/main">
            <a:r>
              <a:t>Sources:</a:t>
            </a:r>
          </a:p>
          <a:p xmlns:a="http://schemas.openxmlformats.org/drawingml/2006/main">
            <a:r>
              <a:t>Owner-supplied slide references, 2026-09-10</a:t>
            </a:r>
          </a:p>
          <a:p xmlns:a="http://schemas.openxmlformats.org/drawingml/2006/main">
            <a:r>
              <a:t>documentation/OWN-WORKSPACE.md</a:t>
            </a:r>
          </a:p>
          <a:p xmlns:a="http://schemas.openxmlformats.org/drawingml/2006/main">
            <a:r>
              <a:t>documentation/RUNTIME-COMPATIBILITY.md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Explain this idea through Cedar Lane Studio. Open the corresponding example when useful. Pause long enough for the audience to follow the relationship.</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Explain this idea through Cedar Lane Studio. Open the corresponding example when useful. Pause long enough for the audience to follow the relationship.</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.md extension means Markdown. The headings and simple list are still ordinary readable text. An editor can display them with formatting, and an agent can read the underlying text. You do not need to learn a programming language to understand this business note.</a:t>
            </a:r>
          </a:p>
          <a:p xmlns:a="http://schemas.openxmlformats.org/drawingml/2006/main">
            <a:r>
              <a:t/>
            </a:r>
          </a:p>
          <a:p xmlns:a="http://schemas.openxmlformats.org/drawingml/2006/main">
            <a:r>
              <a:t>Sources:</a:t>
            </a:r>
          </a:p>
          <a:p xmlns:a="http://schemas.openxmlformats.org/drawingml/2006/main">
            <a:r>
              <a:t>05-partners/SkillTreeOS/03-cohort/cohort-1/07-webinar/SKILLTREE-METHOD-AND-DEMO.md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Open the same file in a text editor. A readable Markdown file is useful to the owner as well as the agent.</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Expand each folder. The icons indicate folders and documents. A name is useful because it tells both the owner and the agent what belongs there. Point from the blue folder to each panel. Use the file names or work examples to explain its role.</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YAML is another readable text format. The exact filename is less important than a clear home for the current facts. These are fictional teaching facts.</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Each source has a role. We do not load everything just because it exists. For this operation, the four selected sources tell us what the studio offers, who the work is for, how it should sound and what the current input is. Open each one briefly.</a:t>
            </a:r>
          </a:p>
          <a:p xmlns:a="http://schemas.openxmlformats.org/drawingml/2006/main">
            <a:r>
              <a:t/>
            </a:r>
          </a:p>
          <a:p xmlns:a="http://schemas.openxmlformats.org/drawingml/2006/main">
            <a:r>
              <a:t>Sources:</a:t>
            </a:r>
          </a:p>
          <a:p xmlns:a="http://schemas.openxmlformats.org/drawingml/2006/main">
            <a:r>
              <a:t>05-partners/SkillTreeOS/03-cohort/cohort-1/07-webinar/SKILLTREE-METHOD-AND-DEMO.md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Explain this idea through Cedar Lane Studio. Open the corresponding example when useful. Pause long enough for the audience to follow the relationship.</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A source role tells us why we are reading it. A previous draft can be useful for structure, but it is not automatically current authority. If the sources conflict, the agent should expose that conflict rather than choose whichever phrase seems more convenient.</a:t>
            </a:r>
          </a:p>
          <a:p xmlns:a="http://schemas.openxmlformats.org/drawingml/2006/main">
            <a:r>
              <a:t/>
            </a:r>
          </a:p>
          <a:p xmlns:a="http://schemas.openxmlformats.org/drawingml/2006/main">
            <a:r>
              <a:t>Sources:</a:t>
            </a:r>
          </a:p>
          <a:p xmlns:a="http://schemas.openxmlformats.org/drawingml/2006/main">
            <a:r>
              <a:t>05-partners/SkillTreeOS/03-cohort/cohort-1/07-webinar/SKILLTREE-METHOD-AND-DEMO.md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Explain this idea through Cedar Lane Studio. Open the corresponding example when useful. Pause long enough for the audience to follow the relationship.</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context makes the task easier to understand, but its statements remain traceable. When the owner changes a fact, we know which source owns it. The context is a useful index and interpretation. It should not erase the raw sources or pretend to update itself automatically.</a:t>
            </a:r>
          </a:p>
          <a:p xmlns:a="http://schemas.openxmlformats.org/drawingml/2006/main">
            <a:r>
              <a:t/>
            </a:r>
          </a:p>
          <a:p xmlns:a="http://schemas.openxmlformats.org/drawingml/2006/main">
            <a:r>
              <a:t>Sources:</a:t>
            </a:r>
          </a:p>
          <a:p xmlns:a="http://schemas.openxmlformats.org/drawingml/2006/main">
            <a:r>
              <a:t>05-partners/SkillTreeOS/03-cohort/cohort-1/07-webinar/SKILLTREE-METHOD-AND-DEMO.md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first decision is about scope. Is this a fact about the business, a repeated way of deciding or an exception for one task? Save it where that scope belongs. That keeps reusable instructions useful and prevents a temporary exception from becoming a permanent rule.</a:t>
            </a:r>
          </a:p>
          <a:p xmlns:a="http://schemas.openxmlformats.org/drawingml/2006/main">
            <a:r>
              <a:t/>
            </a:r>
          </a:p>
          <a:p xmlns:a="http://schemas.openxmlformats.org/drawingml/2006/main">
            <a:r>
              <a:t>Sources:</a:t>
            </a:r>
          </a:p>
          <a:p xmlns:a="http://schemas.openxmlformats.org/drawingml/2006/main">
            <a:r>
              <a:t>05-partners/SkillTreeOS/03-cohort/cohort-1/07-webinar/SKILLTREE-METHOD-AND-DEMO.md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A library contains examples, reusable method and tool source. Your own folder contains your business and its work. A reference company can teach a pattern, but its prices and customers do not become your facts. Keeping these roles separate is essential to using the library well.</a:t>
            </a:r>
          </a:p>
          <a:p xmlns:a="http://schemas.openxmlformats.org/drawingml/2006/main">
            <a:r>
              <a:t/>
            </a:r>
          </a:p>
          <a:p xmlns:a="http://schemas.openxmlformats.org/drawingml/2006/main">
            <a:r>
              <a:t>Sources:</a:t>
            </a:r>
          </a:p>
          <a:p xmlns:a="http://schemas.openxmlformats.org/drawingml/2006/main">
            <a:r>
              <a:t>05-partners/SkillTreeOS/03-cohort/cohort-1/07-webinar/SKILLTREE-METHOD-AND-DEMO.md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Explain Git as a way to record and inspect changes. We need a visible history, not a lesson on every Git command.</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This is the local preview’s Company Files view for the existing fictional dataset. It reads the connected folder at the Cedar Lane teaching workspace The source list includes instructions, knowledge and saved evidence. Open the offer, audience, voice and selected note for the live task. Visible file counts and local changes do not establish completed work.</a:t>
            </a:r>
          </a:p>
          <a:p xmlns:a="http://schemas.openxmlformats.org/drawingml/2006/main">
            <a:r>
              <a:t/>
            </a:r>
          </a:p>
          <a:p xmlns:a="http://schemas.openxmlformats.org/drawingml/2006/main">
            <a:r>
              <a:t>Sources:</a:t>
            </a:r>
          </a:p>
          <a:p xmlns:a="http://schemas.openxmlformats.org/drawingml/2006/main">
            <a:r>
              <a:t>05-partners/SkillTreeOS/03-cohort/cohort-1/07-webinar/demo-workspace/knowledge/offer.md</a:t>
            </a:r>
          </a:p>
          <a:p xmlns:a="http://schemas.openxmlformats.org/drawingml/2006/main">
            <a:r>
              <a:t>05-partners/SkillTreeOS/03-cohort/cohort-1/07-webinar/demo-workspace/knowledge/audience.md</a:t>
            </a:r>
          </a:p>
          <a:p xmlns:a="http://schemas.openxmlformats.org/drawingml/2006/main">
            <a:r>
              <a:t>05-partners/SkillTreeOS/03-cohort/cohort-1/07-webinar/demo-workspace/knowledge/voice.md</a:t>
            </a:r>
          </a:p>
          <a:p xmlns:a="http://schemas.openxmlformats.org/drawingml/2006/main">
            <a:r>
              <a:t>05-partners/SkillTreeOS/03-cohort/cohort-1/07-webinar/demo-workspace/sources/founder-note.md</a:t>
            </a:r>
          </a:p>
          <a:p xmlns:a="http://schemas.openxmlformats.org/drawingml/2006/main">
            <a:r>
              <a:t>05-partners/SkillTreeOS/03-cohort/cohort-1/07-webinar/demo-workspace/knowledge/context.md</a:t>
            </a:r>
          </a:p>
          <a:p xmlns:a="http://schemas.openxmlformats.org/drawingml/2006/main">
            <a:r>
              <a:t>05-partners/SkillTreeOS/03-cohort/cohort-1/07-webinar/ahmed-webinar-slides-v2/research/SCREENSHOT-MANIFEST.json</a:t>
            </a:r>
          </a:p>
          <a:p xmlns:a="http://schemas.openxmlformats.org/drawingml/2006/main">
            <a:r>
              <a:t>/private/tmp/skilltree-webinar-cedar-lane-v2</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Ask for a missing folder or confusing file. Explain the role using their business rather than giving everyone a fixed giant directory tree.</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We have seen the folder. Now fill it with the real business: offer, customers, standards, responsibilities and decisions. Encoding makes those things available to the agent during work. We will make one department operational first; the rest gets a clear foundation.</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Explain this idea through Cedar Lane Studio. Open the corresponding example when useful. Pause long enough for the audience to follow the relationship.</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Show how existing material becomes a workspace that an AI worker can use. Sources become reviewed company knowledge, then role instructions, skills and workflows. Encoding saves the structure and judgment. Running the worker still requires an agent harness with the right tools and permissions. Use Cedar Lane’s founder note and content draft as the concrete thread.</a:t>
            </a:r>
          </a:p>
          <a:p xmlns:a="http://schemas.openxmlformats.org/drawingml/2006/main">
            <a:r>
              <a:t/>
            </a:r>
          </a:p>
          <a:p xmlns:a="http://schemas.openxmlformats.org/drawingml/2006/main">
            <a:r>
              <a:t>Sources:</a:t>
            </a:r>
          </a:p>
          <a:p xmlns:a="http://schemas.openxmlformats.org/drawingml/2006/main">
            <a:r>
              <a:t>Owner-supplied slide references, 2026-09-10</a:t>
            </a:r>
          </a:p>
          <a:p xmlns:a="http://schemas.openxmlformats.org/drawingml/2006/main">
            <a:r>
              <a:t>examples/cedar-lane-studio/SYSTEM.md</a:t>
            </a:r>
          </a:p>
          <a:p xmlns:a="http://schemas.openxmlformats.org/drawingml/2006/main">
            <a:r>
              <a:t>examples/cedar-lane-studio/README.md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This is the company anatomy from the FounderOS explanation, adapted to SkillTree. Point back to the company folder. Use the same words throughout the rest of the class. A role file describes an agent; the harness must run it. A skill guides work; it is not itself an executing worker.</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Use the actual included company example instead of the FounderOS snapshot. Every path shown is present in the Cedar Lane Studio download. Point to agents/content-operator.md, skills/content-brief/SKILL.md and workflows/content-production.md. The prepared company structure covers multiple departments; the saved practice evidence is for the content operation. Do not imply that all departments or connected services are running.</a:t>
            </a:r>
          </a:p>
          <a:p xmlns:a="http://schemas.openxmlformats.org/drawingml/2006/main">
            <a:r>
              <a:t/>
            </a:r>
          </a:p>
          <a:p xmlns:a="http://schemas.openxmlformats.org/drawingml/2006/main">
            <a:r>
              <a:t>Sources:</a:t>
            </a:r>
          </a:p>
          <a:p xmlns:a="http://schemas.openxmlformats.org/drawingml/2006/main">
            <a:r>
              <a:t>Owner-supplied slide references, 2026-09-10</a:t>
            </a:r>
          </a:p>
          <a:p xmlns:a="http://schemas.openxmlformats.org/drawingml/2006/main">
            <a:r>
              <a:t>examples/cedar-lane-studio/README.md</a:t>
            </a:r>
          </a:p>
          <a:p xmlns:a="http://schemas.openxmlformats.org/drawingml/2006/main">
            <a:r>
              <a:t>examples/cedar-lane-studio/SYSTEM.md</a:t>
            </a:r>
          </a:p>
          <a:p xmlns:a="http://schemas.openxmlformats.org/drawingml/2006/main">
            <a:r>
              <a:t>examples/cedar-lane-studio/agents/content-operator.md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Borrow FounderOS’s helpful idea of an order for context. Do not dump an entire drive in first. Start with the decisions the next job depends on, then add sources that help explain them. The source owner resolves conflicts; latest date alone does not make a fact authoritative.</a:t>
            </a:r>
          </a:p>
          <a:p xmlns:a="http://schemas.openxmlformats.org/drawingml/2006/main">
            <a:r>
              <a:t/>
            </a:r>
          </a:p>
          <a:p xmlns:a="http://schemas.openxmlformats.org/drawingml/2006/main">
            <a:r>
              <a:t>Sources:</a:t>
            </a:r>
          </a:p>
          <a:p xmlns:a="http://schemas.openxmlformats.org/drawingml/2006/main">
            <a:r>
              <a:t>docs/research/audience-and-training.md</a:t>
            </a:r>
          </a:p>
          <a:p xmlns:a="http://schemas.openxmlformats.org/drawingml/2006/main">
            <a:r>
              <a:t>docs/research/founderos-reference.md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Describe the onboarding interview. You can answer in text or use a transcribed voice note. The value comes from reviewing what the system understood, not from filling every possible field.</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Explain this idea through Cedar Lane Studio. Open the corresponding example when useful. Pause long enough for the audience to follow the relationship.</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Offer scope, reader, delivery process and quality standards are useful answers. Ask a question only when it changes the interpretation or next action.</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This prompt asks for a reviewable interpretation. It avoids a company-wide interview before we know the actual dependency. Some tasks need more context, and we can collect it when it matters. For this small brief, we can begin by reading the four selected files.</a:t>
            </a:r>
          </a:p>
          <a:p xmlns:a="http://schemas.openxmlformats.org/drawingml/2006/main">
            <a:r>
              <a:t/>
            </a:r>
          </a:p>
          <a:p xmlns:a="http://schemas.openxmlformats.org/drawingml/2006/main">
            <a:r>
              <a:t>Sources:</a:t>
            </a:r>
          </a:p>
          <a:p xmlns:a="http://schemas.openxmlformats.org/drawingml/2006/main">
            <a:r>
              <a:t>05-partners/SkillTreeOS/03-cohort/cohort-1/07-webinar/SKILLTREE-METHOD-AND-DEMO.md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Read the interpretation back to Ahmed. Ask whether the audience, job, invitation and limits are right. This excerpt is adapted from the prepared fictional context. During the live build, open the actual newly produced context and respond to its real strengths and weaknesses.</a:t>
            </a:r>
          </a:p>
          <a:p xmlns:a="http://schemas.openxmlformats.org/drawingml/2006/main">
            <a:r>
              <a:t/>
            </a:r>
          </a:p>
          <a:p xmlns:a="http://schemas.openxmlformats.org/drawingml/2006/main">
            <a:r>
              <a:t>Sources:</a:t>
            </a:r>
          </a:p>
          <a:p xmlns:a="http://schemas.openxmlformats.org/drawingml/2006/main">
            <a:r>
              <a:t>05-partners/SkillTreeOS/03-cohort/cohort-1/07-webinar/demo-workspace/knowledge/context.md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A fluent description can still be wrong. The correction needs to survive in the source that owns the audience. We also reconcile the context and any affected output. Simply correcting the answer in chat leaves the next session vulnerable to the same misunderstanding.</a:t>
            </a:r>
          </a:p>
          <a:p xmlns:a="http://schemas.openxmlformats.org/drawingml/2006/main">
            <a:r>
              <a:t/>
            </a:r>
          </a:p>
          <a:p xmlns:a="http://schemas.openxmlformats.org/drawingml/2006/main">
            <a:r>
              <a:t>Sources:</a:t>
            </a:r>
          </a:p>
          <a:p xmlns:a="http://schemas.openxmlformats.org/drawingml/2006/main">
            <a:r>
              <a:t>05-partners/SkillTreeOS/03-cohort/cohort-1/07-webinar/SKILLTREE-METHOD-AND-DEMO.md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This instruction tells the agent how to handle history and dependencies. It does not authorize changes to unrelated files. The phrase 'if needed' matters: the current source may already be correct. We then update only the interpretation or draft that actually needs reconciliation.</a:t>
            </a:r>
          </a:p>
          <a:p xmlns:a="http://schemas.openxmlformats.org/drawingml/2006/main">
            <a:r>
              <a:t/>
            </a:r>
          </a:p>
          <a:p xmlns:a="http://schemas.openxmlformats.org/drawingml/2006/main">
            <a:r>
              <a:t>Sources:</a:t>
            </a:r>
          </a:p>
          <a:p xmlns:a="http://schemas.openxmlformats.org/drawingml/2006/main">
            <a:r>
              <a:t>05-partners/SkillTreeOS/03-cohort/cohort-1/07-webinar/SKILLTREE-METHOD-AND-DEMO.md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This is the actual context file from the existing fictional dataset, displayed in the local source reader. It summarizes the relevant facts and links to the offer, audience, voice and founder note. The completion line keeps the brief ready for owner review. During the live build, open the current file and show any genuine refinement separately.</a:t>
            </a:r>
          </a:p>
          <a:p xmlns:a="http://schemas.openxmlformats.org/drawingml/2006/main">
            <a:r>
              <a:t/>
            </a:r>
          </a:p>
          <a:p xmlns:a="http://schemas.openxmlformats.org/drawingml/2006/main">
            <a:r>
              <a:t>Sources:</a:t>
            </a:r>
          </a:p>
          <a:p xmlns:a="http://schemas.openxmlformats.org/drawingml/2006/main">
            <a:r>
              <a:t>05-partners/SkillTreeOS/03-cohort/cohort-1/07-webinar/demo-workspace/knowledge/context.md</a:t>
            </a:r>
          </a:p>
          <a:p xmlns:a="http://schemas.openxmlformats.org/drawingml/2006/main">
            <a:r>
              <a:t>05-partners/SkillTreeOS/03-cohort/cohort-1/07-webinar/ahmed-webinar-slides-v2/research/SCREENSHOT-MANIFEST.json</a:t>
            </a:r>
          </a:p>
          <a:p xmlns:a="http://schemas.openxmlformats.org/drawingml/2006/main">
            <a:r>
              <a:t>/private/tmp/skilltree-webinar-cedar-lane-v2/knowledge/context.md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Show this historical reference company map. It illustrates how functions relate. Then return to Cedar Lane’s current company files. A diagram of the whole company does not establish that every department has run.</a:t>
            </a:r>
          </a:p>
          <a:p xmlns:a="http://schemas.openxmlformats.org/drawingml/2006/main">
            <a:r>
              <a:t/>
            </a:r>
          </a:p>
          <a:p xmlns:a="http://schemas.openxmlformats.org/drawingml/2006/main">
            <a:r>
              <a:t>Sources:</a:t>
            </a:r>
          </a:p>
          <a:p xmlns:a="http://schemas.openxmlformats.org/drawingml/2006/main">
            <a:r>
              <a:t>Heuresis reference library/documentation/SKILLTREE-DESIGN.md</a:t>
            </a:r>
          </a:p>
          <a:p xmlns:a="http://schemas.openxmlformats.org/drawingml/2006/main">
            <a:r>
              <a:t>05-partners/SkillTreeOS/03-cohort/cohort-1/07-webinar/ahmed-webinar-slides-v2/research/SCREENSHOT-MANIFEST.json</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company folder supplies the shared context and routing instructions. In a configured runtime, an orchestrating agent can coordinate the workers. The owner sets priorities and allowed actions. This is an example structure, not a required department count or evidence of autonomous execution. Cedar Lane includes these five department folders; only the content operation has saved practice evidence.</a:t>
            </a:r>
          </a:p>
          <a:p xmlns:a="http://schemas.openxmlformats.org/drawingml/2006/main">
            <a:r>
              <a:t/>
            </a:r>
          </a:p>
          <a:p xmlns:a="http://schemas.openxmlformats.org/drawingml/2006/main">
            <a:r>
              <a:t>Sources:</a:t>
            </a:r>
          </a:p>
          <a:p xmlns:a="http://schemas.openxmlformats.org/drawingml/2006/main">
            <a:r>
              <a:t>Owner-supplied slide references, 2026-09-10</a:t>
            </a:r>
          </a:p>
          <a:p xmlns:a="http://schemas.openxmlformats.org/drawingml/2006/main">
            <a:r>
              <a:t>examples/cedar-lane-studio/company.yaml</a:t>
            </a:r>
          </a:p>
          <a:p xmlns:a="http://schemas.openxmlformats.org/drawingml/2006/main">
            <a:r>
              <a:t>examples/cedar-lane-studio/SYSTEM.md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Explain this idea through Cedar Lane Studio. Open the corresponding example when useful. Pause long enough for the audience to follow the relationship. Point from the blue folder to each panel. Use the file names or work examples to explain its role.</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Explain this idea through Cedar Lane Studio. Open the corresponding example when useful. Pause long enough for the audience to follow the relationship.</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Explain this idea through Cedar Lane Studio. Open the corresponding example when useful. Pause long enough for the audience to follow the relationship.</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These six quotes are reproduced from the owner-supplied SkillTree/Altari client-review cards. Attribute each statement to the named client. They describe Altari client engagements, not guaranteed SkillTree cohort outcomes. The two former Flights Club response-time and Deel summary slides have been removed.</a:t>
            </a:r>
          </a:p>
          <a:p xmlns:a="http://schemas.openxmlformats.org/drawingml/2006/main">
            <a:r>
              <a:t/>
            </a:r>
          </a:p>
          <a:p xmlns:a="http://schemas.openxmlformats.org/drawingml/2006/main">
            <a:r>
              <a:t>Sources:</a:t>
            </a:r>
          </a:p>
          <a:p xmlns:a="http://schemas.openxmlformats.org/drawingml/2006/main">
            <a:r>
              <a:t>https://skilltreeos.ai/#reviews</a:t>
            </a:r>
          </a:p>
          <a:p xmlns:a="http://schemas.openxmlformats.org/drawingml/2006/main">
            <a:r>
              <a:t>https://altari.ai/</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Encoding these responsibilities does not require pretending those departments are automated. We are making their purpose and required context explicit. The first operating department follows.</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A company second brain should distinguish knowledge from a gap. We can complete a useful educational draft without inventing a commercial term.</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Explain this idea through Cedar Lane Studio. Open the corresponding example when useful. Pause long enough for the audience to follow the relationship.</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Explain this idea through Cedar Lane Studio. Open the corresponding example when useful. Pause long enough for the audience to follow the relationship.</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This is the central build. We encode the whole company foundation, then put one department to work on it. Ask someone to name a fact two departments would share.</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Recap the company foundation before opening the worker’s role. Ask attendees to describe the five parts in plain English. The next section explains how the AI worker uses that context, follows a skill and leaves reviewable work.</a:t>
            </a:r>
          </a:p>
          <a:p xmlns:a="http://schemas.openxmlformats.org/drawingml/2006/main">
            <a:r>
              <a:t/>
            </a:r>
          </a:p>
          <a:p xmlns:a="http://schemas.openxmlformats.org/drawingml/2006/main">
            <a:r>
              <a:t>Sources:</a:t>
            </a:r>
          </a:p>
          <a:p xmlns:a="http://schemas.openxmlformats.org/drawingml/2006/main">
            <a:r>
              <a:t>Owner-supplied slide references, 2026-09-10</a:t>
            </a:r>
          </a:p>
          <a:p xmlns:a="http://schemas.openxmlformats.org/drawingml/2006/main">
            <a:r>
              <a:t>examples/cedar-lane-studio/SYSTEM.md</a:t>
            </a:r>
          </a:p>
          <a:p xmlns:a="http://schemas.openxmlformats.org/drawingml/2006/main">
            <a:r>
              <a:t>examples/cedar-lane-studio/agents/content-operator.md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Explain this idea through Cedar Lane Studio. Open the corresponding example when useful. Pause long enough for the audience to follow the relationship.</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Think about giving a new hire a job description. Our content operator prepares content; a sales operator would prepare sales work. The role is written in a file. A running agent uses that role in the harness. Do not turn a file count into a claim that a whole workforce is active.</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A good skill contains the steps and your judgment: how to choose an angle, which claim needs evidence, what a useful draft looks like. Writing it once gives future work a starting point. It still needs testing, review and updates.</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Explain this idea through Cedar Lane Studio. Open the corresponding example when useful. Pause long enough for the audience to follow the relationship. Point from the blue folder to each panel. Use the file names or work examples to explain its role.</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This is how we avoid mistaking a folder of roles for an operational department. Show the task and resulting artifact when demonstrating a run.</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Explain this idea through Cedar Lane Studio. Open the corresponding example when useful. Pause long enough for the audience to follow the relationship.</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This is the actual skill opened in the local source reader. Find Decision Logic and read the unsupported-claim rule: remove the claim, and do not disguise it as an outcome-implying question. The file also names its inputs and draft output. It is an existing instruction source, not evidence that this screen executed the skill.</a:t>
            </a:r>
          </a:p>
          <a:p xmlns:a="http://schemas.openxmlformats.org/drawingml/2006/main">
            <a:r>
              <a:t/>
            </a:r>
          </a:p>
          <a:p xmlns:a="http://schemas.openxmlformats.org/drawingml/2006/main">
            <a:r>
              <a:t>Sources:</a:t>
            </a:r>
          </a:p>
          <a:p xmlns:a="http://schemas.openxmlformats.org/drawingml/2006/main">
            <a:r>
              <a:t>05-partners/SkillTreeOS/03-cohort/cohort-1/07-webinar/demo-workspace/skills/content-brief/SKILL.md</a:t>
            </a:r>
          </a:p>
          <a:p xmlns:a="http://schemas.openxmlformats.org/drawingml/2006/main">
            <a:r>
              <a:t>05-partners/SkillTreeOS/03-cohort/cohort-1/07-webinar/ahmed-webinar-slides-v2/research/SCREENSHOT-MANIFEST.json</a:t>
            </a:r>
          </a:p>
          <a:p xmlns:a="http://schemas.openxmlformats.org/drawingml/2006/main">
            <a:r>
              <a:t>/private/tmp/skilltree-webinar-cedar-lane-v2/skills/content-brief/SKILL.md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These are the actual stages declared in the teaching workspace. The brief stage loads the selected skill. The draft stage normally waits for direction acceptance. The review stage checks the result and records its state. In unattended practice, we label the draft as practice-only. Neither version includes publication or scheduling as a completed stage.</a:t>
            </a:r>
          </a:p>
          <a:p xmlns:a="http://schemas.openxmlformats.org/drawingml/2006/main">
            <a:r>
              <a:t/>
            </a:r>
          </a:p>
          <a:p xmlns:a="http://schemas.openxmlformats.org/drawingml/2006/main">
            <a:r>
              <a:t>Sources:</a:t>
            </a:r>
          </a:p>
          <a:p xmlns:a="http://schemas.openxmlformats.org/drawingml/2006/main">
            <a:r>
              <a:t>05-partners/SkillTreeOS/03-cohort/cohort-1/07-webinar/demo-workspace/workflows/content-production.md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Explain this idea through Cedar Lane Studio. Open the corresponding example when useful. Pause long enough for the audience to follow the relationship.</a:t>
            </a:r>
          </a:p>
          <a:p xmlns:a="http://schemas.openxmlformats.org/drawingml/2006/main">
            <a:r>
              <a:t/>
            </a:r>
          </a:p>
          <a:p xmlns:a="http://schemas.openxmlformats.org/drawingml/2006/main">
            <a:r>
              <a:t>Sources:</a:t>
            </a:r>
          </a:p>
          <a:p xmlns:a="http://schemas.openxmlformats.org/drawingml/2006/main">
            <a:r>
              <a:t>https://code.claude.com/docs/en/how-claude-code-works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owner remains responsible for the business decision. The agent can prepare the work and flag problems, but a model's assessment is not the owner's verdict. In your company, the reviewer might be a department lead or another named person. What matters is that the role and decision are explicit enough to use.</a:t>
            </a:r>
          </a:p>
          <a:p xmlns:a="http://schemas.openxmlformats.org/drawingml/2006/main">
            <a:r>
              <a:t/>
            </a:r>
          </a:p>
          <a:p xmlns:a="http://schemas.openxmlformats.org/drawingml/2006/main">
            <a:r>
              <a:t>Sources:</a:t>
            </a:r>
          </a:p>
          <a:p xmlns:a="http://schemas.openxmlformats.org/drawingml/2006/main">
            <a:r>
              <a:t>05-partners/SkillTreeOS/03-cohort/cohort-1/07-webinar/demo-workspace/workflows/content-production.md</a:t>
            </a:r>
          </a:p>
          <a:p xmlns:a="http://schemas.openxmlformats.org/drawingml/2006/main">
            <a:r>
              <a:t>Heuresis reference library/documentation/VALIDATION.md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Use these as five teaching levels for deciding authority per action. They are not five product modes or a quality score. Today the Cedar Lane content worker drafts for owner review at L2. The publishing and independent-work examples describe what an owner could configure and validate later; this example has no publishing integration or authorization. A self-check does not prove accuracy and does not expand authority. The owner can reduce any level.</a:t>
            </a:r>
          </a:p>
          <a:p xmlns:a="http://schemas.openxmlformats.org/drawingml/2006/main">
            <a:r>
              <a:t/>
            </a:r>
          </a:p>
          <a:p xmlns:a="http://schemas.openxmlformats.org/drawingml/2006/main">
            <a:r>
              <a:t>Sources:</a:t>
            </a:r>
          </a:p>
          <a:p xmlns:a="http://schemas.openxmlformats.org/drawingml/2006/main">
            <a:r>
              <a:t>Owner-supplied slide references, 2026-09-10</a:t>
            </a:r>
          </a:p>
          <a:p xmlns:a="http://schemas.openxmlformats.org/drawingml/2006/main">
            <a:r>
              <a:t>examples/cedar-lane-studio/agents/content-operator.md</a:t>
            </a:r>
          </a:p>
          <a:p xmlns:a="http://schemas.openxmlformats.org/drawingml/2006/main">
            <a:r>
              <a:t>examples/cedar-lane-studio/SYSTEM.md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A department becomes useful when these pieces support an ongoing business function. You can begin with one narrow workflow and add capabilities as real work demands them. The label on the map should help you understand the function. It is not a requirement to create a large roster before you can produce your first useful result.</a:t>
            </a:r>
          </a:p>
          <a:p xmlns:a="http://schemas.openxmlformats.org/drawingml/2006/main">
            <a:r>
              <a:t/>
            </a:r>
          </a:p>
          <a:p xmlns:a="http://schemas.openxmlformats.org/drawingml/2006/main">
            <a:r>
              <a:t>Sources:</a:t>
            </a:r>
          </a:p>
          <a:p xmlns:a="http://schemas.openxmlformats.org/drawingml/2006/main">
            <a:r>
              <a:t>05-partners/SkillTreeOS/03-cohort/cohort-1/07-webinar/SKILLTREE-METHOD-AND-DEMO.md</a:t>
            </a:r>
          </a:p>
          <a:p xmlns:a="http://schemas.openxmlformats.org/drawingml/2006/main">
            <a:r>
              <a:t>05-partners/SkillTreeOS/03-cohort/cohort-1/07-webinar/demo-workspace/workflows/content-production.md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Ask for A, B or C in the chat. Wait, then reveal. If needed, return to the content operator and brief example.</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Use the company foundation to run one AI content worker inside the marketing department. Trace the founder note through the content-brief skill to a draft, owner review and saved next action.</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Open the saved brief so everyone can see the target shape. This is an actual earlier AI practice output from fictional facts, not something we are pretending just happened live. It shows the audience, angle, outline, source support and unresolved owner decision. Our live attempt will have its own artifact and status.</a:t>
            </a:r>
          </a:p>
          <a:p xmlns:a="http://schemas.openxmlformats.org/drawingml/2006/main">
            <a:r>
              <a:t/>
            </a:r>
          </a:p>
          <a:p xmlns:a="http://schemas.openxmlformats.org/drawingml/2006/main">
            <a:r>
              <a:t>Sources:</a:t>
            </a:r>
          </a:p>
          <a:p xmlns:a="http://schemas.openxmlformats.org/drawingml/2006/main">
            <a:r>
              <a:t>05-partners/SkillTreeOS/03-cohort/cohort-1/07-webinar/demo-workspace/outputs/normal-content-brief.md</a:t>
            </a:r>
          </a:p>
          <a:p xmlns:a="http://schemas.openxmlformats.org/drawingml/2006/main">
            <a:r>
              <a:t>05-partners/SkillTreeOS/03-cohort/cohort-1/07-webinar/demo-workspace/outputs/normal-practice-post.md</a:t>
            </a:r>
          </a:p>
          <a:p xmlns:a="http://schemas.openxmlformats.org/drawingml/2006/main">
            <a:r>
              <a:t>05-partners/SkillTreeOS/03-cohort/cohort-1/07-webinar/demo-workspace/outputs/practice-review.md</a:t>
            </a:r>
          </a:p>
          <a:p xmlns:a="http://schemas.openxmlformats.org/drawingml/2006/main">
            <a:r>
              <a:t>05-partners/SkillTreeOS/03-cohort/cohort-1/07-webinar/demo-workspace/evidence/normal-run.md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This is a line-wrapped excerpt from the actual fictional founder note. It contains the intended audience, three practical checks and the invitation. It also explicitly says there are no sales numbers. Ask Ahmed to confirm that this is the input he wants used. The agent should not replace these modest facts with a bigger promise.</a:t>
            </a:r>
          </a:p>
          <a:p xmlns:a="http://schemas.openxmlformats.org/drawingml/2006/main">
            <a:r>
              <a:t/>
            </a:r>
          </a:p>
          <a:p xmlns:a="http://schemas.openxmlformats.org/drawingml/2006/main">
            <a:r>
              <a:t>Sources:</a:t>
            </a:r>
          </a:p>
          <a:p xmlns:a="http://schemas.openxmlformats.org/drawingml/2006/main">
            <a:r>
              <a:t>05-partners/SkillTreeOS/03-cohort/cohort-1/07-webinar/demo-workspace/sources/founder-note.md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State the checks before running, then have the selected agent create a fresh brief and save it in the workspace. Use a distinct output name so earlier practice is preserved. Ask the agent to inspect the saved artifact and record its findings. Do not turn its own check into a claim that Ahmed has accepted the result.</a:t>
            </a:r>
          </a:p>
          <a:p xmlns:a="http://schemas.openxmlformats.org/drawingml/2006/main">
            <a:r>
              <a:t/>
            </a:r>
          </a:p>
          <a:p xmlns:a="http://schemas.openxmlformats.org/drawingml/2006/main">
            <a:r>
              <a:t>Sources:</a:t>
            </a:r>
          </a:p>
          <a:p xmlns:a="http://schemas.openxmlformats.org/drawingml/2006/main">
            <a:r>
              <a:t>05-partners/SkillTreeOS/03-cohort/cohort-1/07-webinar/SKILLTREE-METHOD-AND-DEMO.md</a:t>
            </a:r>
          </a:p>
          <a:p xmlns:a="http://schemas.openxmlformats.org/drawingml/2006/main">
            <a:r>
              <a:t>05-partners/SkillTreeOS/03-cohort/cohort-1/07-webinar/demo-workspace/skills/content-brief/SKILL.md</a:t>
            </a:r>
          </a:p>
          <a:p xmlns:a="http://schemas.openxmlformats.org/drawingml/2006/main">
            <a:r>
              <a:t>Heuresis reference library/documentation/VALIDATION.md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Reserve 2 minutes 30 seconds for this run. Open the prepared Cedar Lane company in the actual harness. Paste the full prompt from the previous slide. Narrate only four things: what it reads, which skill it uses, what it saves and what needs review. If the run is not ready by the timebox, show the saved practice output on the next slide and label it as the fallback. Rehearsal and live execution are separate; do not claim a screenshot is a new run.</a:t>
            </a:r>
          </a:p>
          <a:p xmlns:a="http://schemas.openxmlformats.org/drawingml/2006/main">
            <a:r>
              <a:t/>
            </a:r>
          </a:p>
          <a:p xmlns:a="http://schemas.openxmlformats.org/drawingml/2006/main">
            <a:r>
              <a:t>Sources:</a:t>
            </a:r>
          </a:p>
          <a:p xmlns:a="http://schemas.openxmlformats.org/drawingml/2006/main">
            <a:r>
              <a:t>05-partners/SkillTreeOS/03-cohort/cohort-1/07-webinar/SKILLTREE-METHOD-AND-DEMO.md</a:t>
            </a:r>
          </a:p>
          <a:p xmlns:a="http://schemas.openxmlformats.org/drawingml/2006/main">
            <a:r>
              <a:t>05-partners/SkillTreeOS/03-cohort/cohort-1/07-webinar/demo-workspace/DEMO-RUNBOOK.md</a:t>
            </a:r>
          </a:p>
          <a:p xmlns:a="http://schemas.openxmlformats.org/drawingml/2006/main">
            <a:r>
              <a:t>05-partners/SkillTreeOS/03-cohort/cohort-1/07-webinar/demo-workspace/skills/content-brief/SKILL.md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Read the useful part of the draft. Show its actual file. This is saved practice evidence and still needs the owner’s acceptance.</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brief makes the choices visible before we polish the wording. The post is the actual wording for a reader. Keeping those outputs separate can make a content workflow easier to review. If your real task does not benefit from two stages, you can keep it simpler.</a:t>
            </a:r>
          </a:p>
          <a:p xmlns:a="http://schemas.openxmlformats.org/drawingml/2006/main">
            <a:r>
              <a:t/>
            </a:r>
          </a:p>
          <a:p xmlns:a="http://schemas.openxmlformats.org/drawingml/2006/main">
            <a:r>
              <a:t>Sources:</a:t>
            </a:r>
          </a:p>
          <a:p xmlns:a="http://schemas.openxmlformats.org/drawingml/2006/main">
            <a:r>
              <a:t>05-partners/SkillTreeOS/03-cohort/cohort-1/07-webinar/SKILLTREE-METHOD-AND-DEMO.md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Ask for the answer before revealing. The sources provide no evidence for this result and the teaching scope allows only local drafts. Rewording the promise as a question would still imply something unsupported. The useful response removes the outcome claim, keeps the practical website check and makes the action boundary clear in the saved result.</a:t>
            </a:r>
          </a:p>
          <a:p xmlns:a="http://schemas.openxmlformats.org/drawingml/2006/main">
            <a:r>
              <a:t/>
            </a:r>
          </a:p>
          <a:p xmlns:a="http://schemas.openxmlformats.org/drawingml/2006/main">
            <a:r>
              <a:t>Sources:</a:t>
            </a:r>
          </a:p>
          <a:p xmlns:a="http://schemas.openxmlformats.org/drawingml/2006/main">
            <a:r>
              <a:t>05-partners/SkillTreeOS/03-cohort/cohort-1/07-webinar/demo-workspace/sources/case-unsupported-claim.md</a:t>
            </a:r>
          </a:p>
          <a:p xmlns:a="http://schemas.openxmlformats.org/drawingml/2006/main">
            <a:r>
              <a:t>05-partners/SkillTreeOS/03-cohort/cohort-1/07-webinar/demo-workspace/skills/content-brief/SKILL.md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local source reader shows the saved constraint-retest post from the existing fictional dataset. The opening asks about menu, hours and location, which the sources support. It omits the sales promise and states that owner acceptance is pending. This is earlier AI practice displayed in the app, not a new run or a published result.</a:t>
            </a:r>
          </a:p>
          <a:p xmlns:a="http://schemas.openxmlformats.org/drawingml/2006/main">
            <a:r>
              <a:t/>
            </a:r>
          </a:p>
          <a:p xmlns:a="http://schemas.openxmlformats.org/drawingml/2006/main">
            <a:r>
              <a:t>Sources:</a:t>
            </a:r>
          </a:p>
          <a:p xmlns:a="http://schemas.openxmlformats.org/drawingml/2006/main">
            <a:r>
              <a:t>05-partners/SkillTreeOS/03-cohort/cohort-1/07-webinar/demo-workspace/sources/case-unsupported-claim.md</a:t>
            </a:r>
          </a:p>
          <a:p xmlns:a="http://schemas.openxmlformats.org/drawingml/2006/main">
            <a:r>
              <a:t>05-partners/SkillTreeOS/03-cohort/cohort-1/07-webinar/demo-workspace/outputs/unsupported-claim-v0.1.1-content-brief.md</a:t>
            </a:r>
          </a:p>
          <a:p xmlns:a="http://schemas.openxmlformats.org/drawingml/2006/main">
            <a:r>
              <a:t>05-partners/SkillTreeOS/03-cohort/cohort-1/07-webinar/demo-workspace/evidence/unsupported-claim-v0.1.1-run.md</a:t>
            </a:r>
          </a:p>
          <a:p xmlns:a="http://schemas.openxmlformats.org/drawingml/2006/main">
            <a:r>
              <a:t>05-partners/SkillTreeOS/03-cohort/cohort-1/07-webinar/ahmed-webinar-slides-v2/research/SCREENSHOT-MANIFEST.json</a:t>
            </a:r>
          </a:p>
          <a:p xmlns:a="http://schemas.openxmlformats.org/drawingml/2006/main">
            <a:r>
              <a:t>/private/tmp/skilltree-webinar-cedar-lane-v2/outputs/unsupported-claim-v0.1.1-practice-post.md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right-hand side gives the reviewer something concrete to check. For this brief, we can trace the audience, practical advice and invitation to the source packet. We can also see whether unsupported claims slipped in. This does not eliminate owner judgment; it makes that judgment easier to apply consistently and explain when a revision is needed.</a:t>
            </a:r>
          </a:p>
          <a:p xmlns:a="http://schemas.openxmlformats.org/drawingml/2006/main">
            <a:r>
              <a:t/>
            </a:r>
          </a:p>
          <a:p xmlns:a="http://schemas.openxmlformats.org/drawingml/2006/main">
            <a:r>
              <a:t>Sources:</a:t>
            </a:r>
          </a:p>
          <a:p xmlns:a="http://schemas.openxmlformats.org/drawingml/2006/main">
            <a:r>
              <a:t>05-partners/SkillTreeOS/03-cohort/cohort-1/07-webinar/demo-workspace/skills/content-brief/SKILL.md</a:t>
            </a:r>
          </a:p>
          <a:p xmlns:a="http://schemas.openxmlformats.org/drawingml/2006/main">
            <a:r>
              <a:t>Heuresis reference library/documentation/VALIDATION.md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Read the file as a work instruction. The next agent can see the current output, that the owner has not accepted it, and what should happen next. The file does not need a grand summary of every conversation. It needs enough detail to restart the actual operation without silently publishing unfinished work.</a:t>
            </a:r>
          </a:p>
          <a:p xmlns:a="http://schemas.openxmlformats.org/drawingml/2006/main">
            <a:r>
              <a:t/>
            </a:r>
          </a:p>
          <a:p xmlns:a="http://schemas.openxmlformats.org/drawingml/2006/main">
            <a:r>
              <a:t>Sources:</a:t>
            </a:r>
          </a:p>
          <a:p xmlns:a="http://schemas.openxmlformats.org/drawingml/2006/main">
            <a:r>
              <a:t>05-partners/SkillTreeOS/03-cohort/cohort-1/07-webinar/SKILLTREE-METHOD-AND-DEMO.md</a:t>
            </a:r>
          </a:p>
          <a:p xmlns:a="http://schemas.openxmlformats.org/drawingml/2006/main">
            <a:r>
              <a:t>05-partners/SkillTreeOS/03-cohort/cohort-1/07-webinar/demo-workspace/STATE.md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Let people predict the first action before revealing the answer. It should read the entry, current state, linked sources and named artifact. Reading only yesterday’s summary can miss a changed offer or a corrected rule. If a required path is unavailable, the agent should identify that exact gap instead of inventing what was there.</a:t>
            </a:r>
          </a:p>
          <a:p xmlns:a="http://schemas.openxmlformats.org/drawingml/2006/main">
            <a:r>
              <a:t/>
            </a:r>
          </a:p>
          <a:p xmlns:a="http://schemas.openxmlformats.org/drawingml/2006/main">
            <a:r>
              <a:t>Sources:</a:t>
            </a:r>
          </a:p>
          <a:p xmlns:a="http://schemas.openxmlformats.org/drawingml/2006/main">
            <a:r>
              <a:t>05-partners/SkillTreeOS/03-cohort/cohort-1/07-webinar/SKILLTREE-METHOD-AND-DEMO.md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topic changes to public-holiday hours. The audience and claim standards remain relevant. The existing practice used a separate agent context within a coordinated session. It is not evidence of a restarted application.</a:t>
            </a:r>
          </a:p>
          <a:p xmlns:a="http://schemas.openxmlformats.org/drawingml/2006/main">
            <a:r>
              <a:t/>
            </a:r>
          </a:p>
          <a:p xmlns:a="http://schemas.openxmlformats.org/drawingml/2006/main">
            <a:r>
              <a:t>Sources:</a:t>
            </a:r>
          </a:p>
          <a:p xmlns:a="http://schemas.openxmlformats.org/drawingml/2006/main">
            <a:r>
              <a:t>Cedar Lane demo-workspace/outputs/followup-holiday-hours-practice-post.md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A useful result on new input, checked against the business standard, with a saved next step. The owner can repeat the process and knows what still needs approval. Do not claim that every department is already running. We now have a company foundation and one useful operating loop.</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Optional video testimonials near the three-quarter point: Jordan (7:55) on running his agency with shared context, and Steve (1:36) on turning discovery calls into follow-ups. Play selected excerpts to retain the planned 90-minute runtime; both full clips add about 9.5 minutes. Steve is an Altari client webinar excerpt, not a SkillTree cohort result. Videos pause when the presenter advances.</a:t>
            </a:r>
          </a:p>
          <a:p xmlns:a="http://schemas.openxmlformats.org/drawingml/2006/main">
            <a:r>
              <a:t/>
            </a:r>
          </a:p>
          <a:p xmlns:a="http://schemas.openxmlformats.org/drawingml/2006/main">
            <a:r>
              <a:t>Sources:</a:t>
            </a:r>
          </a:p>
          <a:p xmlns:a="http://schemas.openxmlformats.org/drawingml/2006/main">
            <a:r>
              <a:t>https://skilltreeos.ai/#testimonials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
            </a:r>
          </a:p>
          <a:p xmlns:a="http://schemas.openxmlformats.org/drawingml/2006/main">
            <a:r>
              <a:t/>
            </a:r>
          </a:p>
          <a:p xmlns:a="http://schemas.openxmlformats.org/drawingml/2006/main">
            <a:r>
              <a:t>Sources:</a:t>
            </a:r>
          </a:p>
          <a:p xmlns:a="http://schemas.openxmlformats.org/drawingml/2006/main">
            <a:r>
              <a:t>docs/research/audience-and-training.md</a:t>
            </a:r>
          </a:p>
          <a:p xmlns:a="http://schemas.openxmlformats.org/drawingml/2006/main">
            <a:r>
              <a:t>docs/research/founderos-reference.md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This is the missing distinction between an action tool and an OS tool. A file-reading tool performs an action. CRM OS is an application around sales records. Neither a dashboard nor a folder runs the sales department on its own; the workflow and runtime connect the work.</a:t>
            </a:r>
          </a:p>
          <a:p xmlns:a="http://schemas.openxmlformats.org/drawingml/2006/main">
            <a:r>
              <a:t/>
            </a:r>
          </a:p>
          <a:p xmlns:a="http://schemas.openxmlformats.org/drawingml/2006/main">
            <a:r>
              <a:t>Sources:</a:t>
            </a:r>
          </a:p>
          <a:p xmlns:a="http://schemas.openxmlformats.org/drawingml/2006/main">
            <a:r>
              <a:t>docs/research/audience-and-training.md</a:t>
            </a:r>
          </a:p>
          <a:p xmlns:a="http://schemas.openxmlformats.org/drawingml/2006/main">
            <a:r>
              <a:t>docs/research/founderos-reference.md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Contacts, deals and follow-ups in one view · example data The owner supplied this current local preview on September 10, 2026. Describe the visible screen; account connections and released installers have separate setup requirements.</a:t>
            </a:r>
          </a:p>
          <a:p xmlns:a="http://schemas.openxmlformats.org/drawingml/2006/main">
            <a:r>
              <a:t/>
            </a:r>
          </a:p>
          <a:p xmlns:a="http://schemas.openxmlformats.org/drawingml/2006/main">
            <a:r>
              <a:t>Sources:</a:t>
            </a:r>
          </a:p>
          <a:p xmlns:a="http://schemas.openxmlformats.org/drawingml/2006/main">
            <a:r>
              <a:t>Owner-supplied screenshot, September 10, 2026</a:t>
            </a:r>
          </a:p>
          <a:p xmlns:a="http://schemas.openxmlformats.org/drawingml/2006/main">
            <a:r>
              <a:t>http://127.0.0.1:4173/desktop</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Use the waitlist’s outreach and follow-up pain. Name the exact handoff: source record, grounded draft, owner decision, recorded next action. The content department we ran earlier uses the same pattern. This is a sales walkthrough, not a claim that our fictional content demo sent an email.</a:t>
            </a:r>
          </a:p>
          <a:p xmlns:a="http://schemas.openxmlformats.org/drawingml/2006/main">
            <a:r>
              <a:t/>
            </a:r>
          </a:p>
          <a:p xmlns:a="http://schemas.openxmlformats.org/drawingml/2006/main">
            <a:r>
              <a:t>Sources:</a:t>
            </a:r>
          </a:p>
          <a:p xmlns:a="http://schemas.openxmlformats.org/drawingml/2006/main">
            <a:r>
              <a:t>docs/research/audience-and-training.md</a:t>
            </a:r>
          </a:p>
          <a:p xmlns:a="http://schemas.openxmlformats.org/drawingml/2006/main">
            <a:r>
              <a:t>docs/research/founderos-reference.md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Capture knowledge, organize projects and keep useful references together. The owner supplied this current local preview on September 10, 2026. Describe the visible screen; account connections and released installers have separate setup requirements.</a:t>
            </a:r>
          </a:p>
          <a:p xmlns:a="http://schemas.openxmlformats.org/drawingml/2006/main">
            <a:r>
              <a:t/>
            </a:r>
          </a:p>
          <a:p xmlns:a="http://schemas.openxmlformats.org/drawingml/2006/main">
            <a:r>
              <a:t>Sources:</a:t>
            </a:r>
          </a:p>
          <a:p xmlns:a="http://schemas.openxmlformats.org/drawingml/2006/main">
            <a:r>
              <a:t>Owner-supplied screenshot, September 10, 2026</a:t>
            </a:r>
          </a:p>
          <a:p xmlns:a="http://schemas.openxmlformats.org/drawingml/2006/main">
            <a:r>
              <a:t>http://127.0.0.1:4173/desktop</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Invite one answer: a CRM, second brain, project tracker or another tool that helps with their recurring work.</a:t>
            </a:r>
          </a:p>
          <a:p xmlns:a="http://schemas.openxmlformats.org/drawingml/2006/main">
            <a:r>
              <a:t/>
            </a:r>
          </a:p>
          <a:p xmlns:a="http://schemas.openxmlformats.org/drawingml/2006/main">
            <a:r>
              <a:t>Sources:</a:t>
            </a:r>
          </a:p>
          <a:p xmlns:a="http://schemas.openxmlformats.org/drawingml/2006/main">
            <a:r>
              <a:t>docs/research/audience-and-training.md</a:t>
            </a:r>
          </a:p>
          <a:p xmlns:a="http://schemas.openxmlformats.org/drawingml/2006/main">
            <a:r>
              <a:t>docs/research/founderos-reference.md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Give the room two minutes. We want both the company context and its first useful department. The fields save locally in this browser. Attendees can download their work.</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Ask for a specific file and a reason. The owner must identify current authority. A folder structure helps only if its meaning stays clear.</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Look at your operation card and follow this loop. Every arrow must connect to something real: a source you can read, an instruction you can apply, an output you can inspect, or an owner decision. If an arrow is just a wish, name the missing dependency. That gives you a useful next build step.</a:t>
            </a:r>
          </a:p>
          <a:p xmlns:a="http://schemas.openxmlformats.org/drawingml/2006/main">
            <a:r>
              <a:t/>
            </a:r>
          </a:p>
          <a:p xmlns:a="http://schemas.openxmlformats.org/drawingml/2006/main">
            <a:r>
              <a:t>Sources:</a:t>
            </a:r>
          </a:p>
          <a:p xmlns:a="http://schemas.openxmlformats.org/drawingml/2006/main">
            <a:r>
              <a:t>05-partners/SkillTreeOS/03-cohort/cohort-1/07-webinar/SKILLTREE-METHOD-AND-DEMO.md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Illustrative next build after the manual workflow works. A schedule triggers a configured harness on a machine or service that is available. Schedule setup, credentials and failure handling are real work. Start with a draft and exception report, then expand allowed actions deliberately. This teaches loops without promising an unattended company.</a:t>
            </a:r>
          </a:p>
          <a:p xmlns:a="http://schemas.openxmlformats.org/drawingml/2006/main">
            <a:r>
              <a:t/>
            </a:r>
          </a:p>
          <a:p xmlns:a="http://schemas.openxmlformats.org/drawingml/2006/main">
            <a:r>
              <a:t>Sources:</a:t>
            </a:r>
          </a:p>
          <a:p xmlns:a="http://schemas.openxmlformats.org/drawingml/2006/main">
            <a:r>
              <a:t>docs/research/audience-and-training.md</a:t>
            </a:r>
          </a:p>
          <a:p xmlns:a="http://schemas.openxmlformats.org/drawingml/2006/main">
            <a:r>
              <a:t>docs/research/founderos-reference.md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Explain this idea through Cedar Lane Studio. Open the corresponding example when useful. Pause long enough for the audience to follow the relationship.</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Open Resources. Show the company example, full prompts, worked answers, workbook, notes and outline. The free training packet is available here. The paid offer is guided setup and building their own company with the library and instructor support; do not imply that downloading the free example grants the full paid library licence.</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Read two examples and answer the main conceptual gap before the offer. At minute 70, transition to the 20-minute offer window.</a:t>
            </a:r>
          </a:p>
          <a:p xmlns:a="http://schemas.openxmlformats.org/drawingml/2006/main">
            <a:r>
              <a:t/>
            </a:r>
          </a:p>
          <a:p xmlns:a="http://schemas.openxmlformats.org/drawingml/2006/main">
            <a:r>
              <a:t>Sources:</a:t>
            </a:r>
          </a:p>
          <a:p xmlns:a="http://schemas.openxmlformats.org/drawingml/2006/main">
            <a:r>
              <a:t>Teaching packet: company second brain and Cedar Lane example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Start the visible 20-minute offer timer. This is a presentation and decision window, not a claim that enrollment expires when the timer reaches zero. Explain the full package, invite questions as you go and leave the final offer board visible.</a:t>
            </a:r>
          </a:p>
          <a:p xmlns:a="http://schemas.openxmlformats.org/drawingml/2006/main">
            <a:r>
              <a:t/>
            </a:r>
          </a:p>
          <a:p xmlns:a="http://schemas.openxmlformats.org/drawingml/2006/main">
            <a:r>
              <a:t>Sources:</a:t>
            </a:r>
          </a:p>
          <a:p xmlns:a="http://schemas.openxmlformats.org/drawingml/2006/main">
            <a:r>
              <a:t>05-partners/SkillTreeOS/03-cohort/OFFER.md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Walk through the inclusions. Six two-hour sessions from September 21 through October 2, 10 AM–12 PM Eastern. The commercial inclusion is 20 OS tools including Business Mapping OS. Library access and updates last 12 months; follow-on support lasts 90 days every two weeks. Company files authored by the attendee remain theirs. The build outcome is one working agent department within the encoded company.</a:t>
            </a:r>
          </a:p>
          <a:p xmlns:a="http://schemas.openxmlformats.org/drawingml/2006/main">
            <a:r>
              <a:t/>
            </a:r>
          </a:p>
          <a:p xmlns:a="http://schemas.openxmlformats.org/drawingml/2006/main">
            <a:r>
              <a:t>Sources:</a:t>
            </a:r>
          </a:p>
          <a:p xmlns:a="http://schemas.openxmlformats.org/drawingml/2006/main">
            <a:r>
              <a:t>05-partners/SkillTreeOS/03-cohort/OFFER.md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Your tools, wallpaper, icons and dock · current local preview The owner supplied this current local preview on September 10, 2026. Describe the visible screen; account connections and released installers have separate setup requirements.</a:t>
            </a:r>
          </a:p>
          <a:p xmlns:a="http://schemas.openxmlformats.org/drawingml/2006/main">
            <a:r>
              <a:t/>
            </a:r>
          </a:p>
          <a:p xmlns:a="http://schemas.openxmlformats.org/drawingml/2006/main">
            <a:r>
              <a:t>Sources:</a:t>
            </a:r>
          </a:p>
          <a:p xmlns:a="http://schemas.openxmlformats.org/drawingml/2006/main">
            <a:r>
              <a:t>Owner-supplied screenshot, September 10, 2026</a:t>
            </a:r>
          </a:p>
          <a:p xmlns:a="http://schemas.openxmlformats.org/drawingml/2006/main">
            <a:r>
              <a:t>http://127.0.0.1:4173/desktop</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Change the appearance and open the tools you need · current local preview The owner supplied this current local preview on September 10, 2026. Describe the visible screen; account connections and released installers have separate setup requirements.</a:t>
            </a:r>
          </a:p>
          <a:p xmlns:a="http://schemas.openxmlformats.org/drawingml/2006/main">
            <a:r>
              <a:t/>
            </a:r>
          </a:p>
          <a:p xmlns:a="http://schemas.openxmlformats.org/drawingml/2006/main">
            <a:r>
              <a:t>Sources:</a:t>
            </a:r>
          </a:p>
          <a:p xmlns:a="http://schemas.openxmlformats.org/drawingml/2006/main">
            <a:r>
              <a:t>Owner-supplied screenshot, September 10, 2026</a:t>
            </a:r>
          </a:p>
          <a:p xmlns:a="http://schemas.openxmlformats.org/drawingml/2006/main">
            <a:r>
              <a:t>http://127.0.0.1:4173/desktop</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Pause for 15–20 seconds. Read one or two chat replies aloud, respond to a specific point and connect it to the next slide. Do not move on before giving the audience a chance to answer.</a:t>
            </a:r>
          </a:p>
          <a:p xmlns:a="http://schemas.openxmlformats.org/drawingml/2006/main">
            <a:r>
              <a:t/>
            </a:r>
          </a:p>
          <a:p xmlns:a="http://schemas.openxmlformats.org/drawingml/2006/main">
            <a:r>
              <a:t>Sources:</a:t>
            </a:r>
          </a:p>
          <a:p xmlns:a="http://schemas.openxmlformats.org/drawingml/2006/main">
            <a:r>
              <a:t>Owner direction, September 10, 2026: sequential audience interaction breaks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Describe what SkillTreeOS brings together: the company brain, its responsibilities and the work people can inspect. The screenshot is a reference company. Your own build uses your facts and selected department.</a:t>
            </a:r>
          </a:p>
          <a:p xmlns:a="http://schemas.openxmlformats.org/drawingml/2006/main">
            <a:r>
              <a:t/>
            </a:r>
          </a:p>
          <a:p xmlns:a="http://schemas.openxmlformats.org/drawingml/2006/main">
            <a:r>
              <a:t>Sources:</a:t>
            </a:r>
          </a:p>
          <a:p xmlns:a="http://schemas.openxmlformats.org/drawingml/2006/main">
            <a:r>
              <a:t>05-partners/SkillTreeOS/03-cohort/OFFER.md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A place for your knowledge, projects and references · empty starting workspace The owner supplied this current local preview on September 10, 2026. Describe the visible screen; account connections and released installers have separate setup requirements.</a:t>
            </a:r>
          </a:p>
          <a:p xmlns:a="http://schemas.openxmlformats.org/drawingml/2006/main">
            <a:r>
              <a:t/>
            </a:r>
          </a:p>
          <a:p xmlns:a="http://schemas.openxmlformats.org/drawingml/2006/main">
            <a:r>
              <a:t>Sources:</a:t>
            </a:r>
          </a:p>
          <a:p xmlns:a="http://schemas.openxmlformats.org/drawingml/2006/main">
            <a:r>
              <a:t>Owner-supplied screenshot, September 10, 2026</a:t>
            </a:r>
          </a:p>
          <a:p xmlns:a="http://schemas.openxmlformats.org/drawingml/2006/main">
            <a:r>
              <a:t>http://127.0.0.1:4173/desktop</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Track relationships, inspect the pipeline and decide the next follow-up · example data The owner supplied this current local preview on September 10, 2026. Describe the visible screen; account connections and released installers have separate setup requirements.</a:t>
            </a:r>
          </a:p>
          <a:p xmlns:a="http://schemas.openxmlformats.org/drawingml/2006/main">
            <a:r>
              <a:t/>
            </a:r>
          </a:p>
          <a:p xmlns:a="http://schemas.openxmlformats.org/drawingml/2006/main">
            <a:r>
              <a:t>Sources:</a:t>
            </a:r>
          </a:p>
          <a:p xmlns:a="http://schemas.openxmlformats.org/drawingml/2006/main">
            <a:r>
              <a:t>Owner-supplied screenshot, September 10, 2026</a:t>
            </a:r>
          </a:p>
          <a:p xmlns:a="http://schemas.openxmlformats.org/drawingml/2006/main">
            <a:r>
              <a:t>http://127.0.0.1:4173/desktop</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Use these as patterns to inspect. They do not supply the attendee’s current facts or guarantee every referenced tool is connected. The commercial inclusion is five encoded businesses.</a:t>
            </a:r>
          </a:p>
          <a:p xmlns:a="http://schemas.openxmlformats.org/drawingml/2006/main">
            <a:r>
              <a:t/>
            </a:r>
          </a:p>
          <a:p xmlns:a="http://schemas.openxmlformats.org/drawingml/2006/main">
            <a:r>
              <a:t>Sources:</a:t>
            </a:r>
          </a:p>
          <a:p xmlns:a="http://schemas.openxmlformats.org/drawingml/2006/main">
            <a:r>
              <a:t>05-partners/SkillTreeOS/03-cohort/OFFER.md</a:t>
            </a:r>
          </a:p>
          <a:p xmlns:a="http://schemas.openxmlformats.org/drawingml/2006/main">
            <a:r>
              <a:t>Heuresis distribution/catalog.json</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Tie the mapping tool to a practical decision: what should we build first and which parts of the company supply its context? A mapped company and a running department have different evidence.</a:t>
            </a:r>
          </a:p>
          <a:p xmlns:a="http://schemas.openxmlformats.org/drawingml/2006/main">
            <a:r>
              <a:t/>
            </a:r>
          </a:p>
          <a:p xmlns:a="http://schemas.openxmlformats.org/drawingml/2006/main">
            <a:r>
              <a:t>Sources:</a:t>
            </a:r>
          </a:p>
          <a:p xmlns:a="http://schemas.openxmlformats.org/drawingml/2006/main">
            <a:r>
              <a:t>05-partners/SkillTreeOS/03-cohort/OFFER.md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Read the dates clearly and pause so people can check their calendar. We meet Monday, Wednesday and Friday, from September twenty-first through October second. Every session is two hours, ten until noon Eastern. These are the six class dates. The training you are attending is separate from those build sessions.</a:t>
            </a:r>
          </a:p>
          <a:p xmlns:a="http://schemas.openxmlformats.org/drawingml/2006/main">
            <a:r>
              <a:t/>
            </a:r>
          </a:p>
          <a:p xmlns:a="http://schemas.openxmlformats.org/drawingml/2006/main">
            <a:r>
              <a:t>Sources:</a:t>
            </a:r>
          </a:p>
          <a:p xmlns:a="http://schemas.openxmlformats.org/drawingml/2006/main">
            <a:r>
              <a:t>05-partners/SkillTreeOS/03-cohort/OFFER.md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September 21, 10 AM to noon Eastern. Explain each step using the attendee’s company and department. The intended class milestone is: Your initial company brief and first department’s job list. Use the landing-page class description alongside the canonical cohort definition.</a:t>
            </a:r>
          </a:p>
          <a:p xmlns:a="http://schemas.openxmlformats.org/drawingml/2006/main">
            <a:r>
              <a:t/>
            </a:r>
          </a:p>
          <a:p xmlns:a="http://schemas.openxmlformats.org/drawingml/2006/main">
            <a:r>
              <a:t>Sources:</a:t>
            </a:r>
          </a:p>
          <a:p xmlns:a="http://schemas.openxmlformats.org/drawingml/2006/main">
            <a:r>
              <a:t>05-partners/SkillTreeOS/03-cohort/OFFER.md</a:t>
            </a:r>
          </a:p>
          <a:p xmlns:a="http://schemas.openxmlformats.org/drawingml/2006/main">
            <a:r>
              <a:t>SkillTree landing page: Six sessions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September 23, 10 AM to noon Eastern. Explain each step using the attendee’s company and department. The intended class milestone is: A working workspace with the first roles and skills defined. Use the landing-page class description alongside the canonical cohort definition.</a:t>
            </a:r>
          </a:p>
          <a:p xmlns:a="http://schemas.openxmlformats.org/drawingml/2006/main">
            <a:r>
              <a:t/>
            </a:r>
          </a:p>
          <a:p xmlns:a="http://schemas.openxmlformats.org/drawingml/2006/main">
            <a:r>
              <a:t>Sources:</a:t>
            </a:r>
          </a:p>
          <a:p xmlns:a="http://schemas.openxmlformats.org/drawingml/2006/main">
            <a:r>
              <a:t>05-partners/SkillTreeOS/03-cohort/OFFER.md</a:t>
            </a:r>
          </a:p>
          <a:p xmlns:a="http://schemas.openxmlformats.org/drawingml/2006/main">
            <a:r>
              <a:t>SkillTree landing page: Six sessions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September 25, 10 AM to noon Eastern. Explain each step using the attendee’s company and department. The intended class milestone is: Reviewed company context and a recorded first run. Use the landing-page class description alongside the canonical cohort definition.</a:t>
            </a:r>
          </a:p>
          <a:p xmlns:a="http://schemas.openxmlformats.org/drawingml/2006/main">
            <a:r>
              <a:t/>
            </a:r>
          </a:p>
          <a:p xmlns:a="http://schemas.openxmlformats.org/drawingml/2006/main">
            <a:r>
              <a:t>Sources:</a:t>
            </a:r>
          </a:p>
          <a:p xmlns:a="http://schemas.openxmlformats.org/drawingml/2006/main">
            <a:r>
              <a:t>05-partners/SkillTreeOS/03-cohort/OFFER.md</a:t>
            </a:r>
          </a:p>
          <a:p xmlns:a="http://schemas.openxmlformats.org/drawingml/2006/main">
            <a:r>
              <a:t>SkillTree landing page: Six sessions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Pause for 15–20 seconds. Read one or two chat replies aloud, respond to a specific point and connect it to the next slide. Do not move on before giving the audience a chance to answer.</a:t>
            </a:r>
          </a:p>
          <a:p xmlns:a="http://schemas.openxmlformats.org/drawingml/2006/main">
            <a:r>
              <a:t/>
            </a:r>
          </a:p>
          <a:p xmlns:a="http://schemas.openxmlformats.org/drawingml/2006/main">
            <a:r>
              <a:t>Sources:</a:t>
            </a:r>
          </a:p>
          <a:p xmlns:a="http://schemas.openxmlformats.org/drawingml/2006/main">
            <a:r>
              <a:t>Owner direction, September 10, 2026: sequential audience interaction breaks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September 28, 10 AM to noon Eastern. Explain each step using the attendee’s company and department. The intended class milestone is: A department workflow producing work you can inspect. Use the landing-page class description alongside the canonical cohort definition.</a:t>
            </a:r>
          </a:p>
          <a:p xmlns:a="http://schemas.openxmlformats.org/drawingml/2006/main">
            <a:r>
              <a:t/>
            </a:r>
          </a:p>
          <a:p xmlns:a="http://schemas.openxmlformats.org/drawingml/2006/main">
            <a:r>
              <a:t>Sources:</a:t>
            </a:r>
          </a:p>
          <a:p xmlns:a="http://schemas.openxmlformats.org/drawingml/2006/main">
            <a:r>
              <a:t>05-partners/SkillTreeOS/03-cohort/OFFER.md</a:t>
            </a:r>
          </a:p>
          <a:p xmlns:a="http://schemas.openxmlformats.org/drawingml/2006/main">
            <a:r>
              <a:t>SkillTree landing page: Six sessions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September 30, 10 AM to noon Eastern. Explain each step using the attendee’s company and department. The intended class milestone is: A repeatable workflow with appropriate scheduling and review. Use the landing-page class description alongside the canonical cohort definition.</a:t>
            </a:r>
          </a:p>
          <a:p xmlns:a="http://schemas.openxmlformats.org/drawingml/2006/main">
            <a:r>
              <a:t/>
            </a:r>
          </a:p>
          <a:p xmlns:a="http://schemas.openxmlformats.org/drawingml/2006/main">
            <a:r>
              <a:t>Sources:</a:t>
            </a:r>
          </a:p>
          <a:p xmlns:a="http://schemas.openxmlformats.org/drawingml/2006/main">
            <a:r>
              <a:t>05-partners/SkillTreeOS/03-cohort/OFFER.md</a:t>
            </a:r>
          </a:p>
          <a:p xmlns:a="http://schemas.openxmlformats.org/drawingml/2006/main">
            <a:r>
              <a:t>SkillTree landing page: Six sessions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October 2, 10 AM to noon Eastern. Explain each step using the attendee’s company and department. The intended class milestone is: An end-to-end department demo and your next-department plan. Use the landing-page class description alongside the canonical cohort definition.</a:t>
            </a:r>
          </a:p>
          <a:p xmlns:a="http://schemas.openxmlformats.org/drawingml/2006/main">
            <a:r>
              <a:t/>
            </a:r>
          </a:p>
          <a:p xmlns:a="http://schemas.openxmlformats.org/drawingml/2006/main">
            <a:r>
              <a:t>Sources:</a:t>
            </a:r>
          </a:p>
          <a:p xmlns:a="http://schemas.openxmlformats.org/drawingml/2006/main">
            <a:r>
              <a:t>05-partners/SkillTreeOS/03-cohort/OFFER.md</a:t>
            </a:r>
          </a:p>
          <a:p xmlns:a="http://schemas.openxmlformats.org/drawingml/2006/main">
            <a:r>
              <a:t>SkillTree landing page: Six sessions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Group teaching totals twelve scheduled hours. Do not describe those twelve hours as private time. VIP adds three private sessions. Private-session duration is not stated in the public offer.</a:t>
            </a:r>
          </a:p>
          <a:p xmlns:a="http://schemas.openxmlformats.org/drawingml/2006/main">
            <a:r>
              <a:t/>
            </a:r>
          </a:p>
          <a:p xmlns:a="http://schemas.openxmlformats.org/drawingml/2006/main">
            <a:r>
              <a:t>Sources:</a:t>
            </a:r>
          </a:p>
          <a:p xmlns:a="http://schemas.openxmlformats.org/drawingml/2006/main">
            <a:r>
              <a:t>05-partners/SkillTreeOS/03-cohort/OFFER.md</a:t>
            </a:r>
          </a:p>
          <a:p xmlns:a="http://schemas.openxmlformats.org/drawingml/2006/main">
            <a:r>
              <a:t>SkillTree landing page: VIP</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cohort includes documentation, SOPs, examples and class recordings. This slide is a readable overview of the written guidance, not a claim that every company operates autonomously. Source paths: documentation/QUICKSTART.md, ONBOARDING.md, OWN-WORKSPACE.md, ENCODE-ONE-OPERATION.md and UPDATE-AND-RESTORE.md.</a:t>
            </a:r>
          </a:p>
          <a:p xmlns:a="http://schemas.openxmlformats.org/drawingml/2006/main">
            <a:r>
              <a:t/>
            </a:r>
          </a:p>
          <a:p xmlns:a="http://schemas.openxmlformats.org/drawingml/2006/main">
            <a:r>
              <a:t>Sources:</a:t>
            </a:r>
          </a:p>
          <a:p xmlns:a="http://schemas.openxmlformats.org/drawingml/2006/main">
            <a:r>
              <a:t>05-partners/SkillTreeOS/03-cohort/OFFER.md</a:t>
            </a:r>
          </a:p>
          <a:p xmlns:a="http://schemas.openxmlformats.org/drawingml/2006/main">
            <a:r>
              <a:t>documentation/QUICKSTART.md</a:t>
            </a:r>
          </a:p>
          <a:p xmlns:a="http://schemas.openxmlformats.org/drawingml/2006/main">
            <a:r>
              <a:t>documentation/ENCODE-ONE-OPERATION.md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Readable files can be supplied to an AI through the access that product supports. ChatGPT files may be uploaded or connected; do not imply that a standard chat automatically has local folder access. Claude Code and other agents require workspace access. OpenClaw is an optional configured runtime, not an included or preconnected account.</a:t>
            </a:r>
          </a:p>
          <a:p xmlns:a="http://schemas.openxmlformats.org/drawingml/2006/main">
            <a:r>
              <a:t/>
            </a:r>
          </a:p>
          <a:p xmlns:a="http://schemas.openxmlformats.org/drawingml/2006/main">
            <a:r>
              <a:t>Sources:</a:t>
            </a:r>
          </a:p>
          <a:p xmlns:a="http://schemas.openxmlformats.org/drawingml/2006/main">
            <a:r>
              <a:t>documentation/RUNTIME-COMPATIBILITY.md</a:t>
            </a:r>
          </a:p>
          <a:p xmlns:a="http://schemas.openxmlformats.org/drawingml/2006/main">
            <a:r>
              <a:t>https://learn.chatgpt.com/docs/projects</a:t>
            </a:r>
          </a:p>
          <a:p xmlns:a="http://schemas.openxmlformats.org/drawingml/2006/main">
            <a:r>
              <a:t>https://code.claude.com/docs/en/overview</a:t>
            </a:r>
          </a:p>
          <a:p xmlns:a="http://schemas.openxmlformats.org/drawingml/2006/main">
            <a:r>
              <a:t>https://docs.openclaw.ai/concepts/agent-workspace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Explain these as different periods. The reference library follows its licence. The department library is licensed from Heuresis.</a:t>
            </a:r>
          </a:p>
          <a:p xmlns:a="http://schemas.openxmlformats.org/drawingml/2006/main">
            <a:r>
              <a:t/>
            </a:r>
          </a:p>
          <a:p xmlns:a="http://schemas.openxmlformats.org/drawingml/2006/main">
            <a:r>
              <a:t>Sources:</a:t>
            </a:r>
          </a:p>
          <a:p xmlns:a="http://schemas.openxmlformats.org/drawingml/2006/main">
            <a:r>
              <a:t>05-partners/SkillTreeOS/03-cohort/OFFER.md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Pause for 15–20 seconds. Read one or two chat replies aloud, respond to a specific point and connect it to the next slide. Do not move on before giving the audience a chance to answer.</a:t>
            </a:r>
          </a:p>
          <a:p xmlns:a="http://schemas.openxmlformats.org/drawingml/2006/main">
            <a:r>
              <a:t/>
            </a:r>
          </a:p>
          <a:p xmlns:a="http://schemas.openxmlformats.org/drawingml/2006/main">
            <a:r>
              <a:t>Sources:</a:t>
            </a:r>
          </a:p>
          <a:p xmlns:a="http://schemas.openxmlformats.org/drawingml/2006/main">
            <a:r>
              <a:t>Owner direction, September 10, 2026: sequential audience interaction breaks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These six quotes are reproduced from the owner-supplied SkillTree/Altari client-review cards. Attribute each statement to the named client. They describe Altari client engagements, not guaranteed SkillTree cohort outcomes. The two former Flights Club response-time and Deel summary slides have been removed.</a:t>
            </a:r>
          </a:p>
          <a:p xmlns:a="http://schemas.openxmlformats.org/drawingml/2006/main">
            <a:r>
              <a:t/>
            </a:r>
          </a:p>
          <a:p xmlns:a="http://schemas.openxmlformats.org/drawingml/2006/main">
            <a:r>
              <a:t>Sources:</a:t>
            </a:r>
          </a:p>
          <a:p xmlns:a="http://schemas.openxmlformats.org/drawingml/2006/main">
            <a:r>
              <a:t>https://skilltreeos.ai/#reviews</a:t>
            </a:r>
          </a:p>
          <a:p xmlns:a="http://schemas.openxmlformats.org/drawingml/2006/main">
            <a:r>
              <a:t>https://altari.ai/</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main offer is the $1,497 USD founding seat. Say the price clearly, pause, and ask the moderator to drop https://buy.stripe.com/8x228rbWG3Sb2Ym2rt9IQ00 in the webinar chat. Keep this slide visible; attendees can use the chat link without navigating to the landing page. Continue answering questions in the webinar.</a:t>
            </a:r>
          </a:p>
          <a:p xmlns:a="http://schemas.openxmlformats.org/drawingml/2006/main">
            <a:r>
              <a:t/>
            </a:r>
          </a:p>
          <a:p xmlns:a="http://schemas.openxmlformats.org/drawingml/2006/main">
            <a:r>
              <a:t>Sources:</a:t>
            </a:r>
          </a:p>
          <a:p xmlns:a="http://schemas.openxmlformats.org/drawingml/2006/main">
            <a:r>
              <a:t>05-partners/SkillTreeOS/03-cohort/OFFER.md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Keep $1,497 as the primary seat. Briefly mention VIP for attendees who want extra private help. The moderator may share the VIP checkout on request: https://buy.stripe.com/4gM00j7GqgEX2Ym5DF9IQ01. Return to the founding seat and answer questions.</a:t>
            </a:r>
          </a:p>
          <a:p xmlns:a="http://schemas.openxmlformats.org/drawingml/2006/main">
            <a:r>
              <a:t/>
            </a:r>
          </a:p>
          <a:p xmlns:a="http://schemas.openxmlformats.org/drawingml/2006/main">
            <a:r>
              <a:t>Sources:</a:t>
            </a:r>
          </a:p>
          <a:p xmlns:a="http://schemas.openxmlformats.org/drawingml/2006/main">
            <a:r>
              <a:t>05-partners/SkillTreeOS/03-cohort/OFFER.md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Session 6 is October 2, so the build-guarantee request window runs through October 9. State both conditions on the cooling-off rule. No implied income or time-saving guarantee.</a:t>
            </a:r>
          </a:p>
          <a:p xmlns:a="http://schemas.openxmlformats.org/drawingml/2006/main">
            <a:r>
              <a:t/>
            </a:r>
          </a:p>
          <a:p xmlns:a="http://schemas.openxmlformats.org/drawingml/2006/main">
            <a:r>
              <a:t>Sources:</a:t>
            </a:r>
          </a:p>
          <a:p xmlns:a="http://schemas.openxmlformats.org/drawingml/2006/main">
            <a:r>
              <a:t>05-partners/SkillTreeOS/03-cohort/OFFER.md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This is guided building, with setup and practice between sessions. The landing page describes the buyer stack and optional tool costs. Team licensing and a full multi-user deployment are separate scope.</a:t>
            </a:r>
          </a:p>
          <a:p xmlns:a="http://schemas.openxmlformats.org/drawingml/2006/main">
            <a:r>
              <a:t/>
            </a:r>
          </a:p>
          <a:p xmlns:a="http://schemas.openxmlformats.org/drawingml/2006/main">
            <a:r>
              <a:t>Sources:</a:t>
            </a:r>
          </a:p>
          <a:p xmlns:a="http://schemas.openxmlformats.org/drawingml/2006/main">
            <a:r>
              <a:t>05-partners/SkillTreeOS/03-cohort/OFFER.md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Keep the $1,497 founding seat and chat instruction visible. Moderator: drop or pin https://buy.stripe.com/8x228rbWG3Sb2Ym2rt9IQ00 in the webinar chat. Ask attendees to stay in the webinar for questions; do not redirect them through skilltreeos.ai. Enrollment closes September 21 at 10 AM Eastern or earlier at verified capacity. The 20-minute timer measures the offer presentation, not an invented checkout deadline.</a:t>
            </a:r>
          </a:p>
          <a:p xmlns:a="http://schemas.openxmlformats.org/drawingml/2006/main">
            <a:r>
              <a:t/>
            </a:r>
          </a:p>
          <a:p xmlns:a="http://schemas.openxmlformats.org/drawingml/2006/main">
            <a:r>
              <a:t>Sources:</a:t>
            </a:r>
          </a:p>
          <a:p xmlns:a="http://schemas.openxmlformats.org/drawingml/2006/main">
            <a:r>
              <a:t>05-partners/SkillTreeOS/03-cohort/OFFER.md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377d584b19d411d" /></Relationships>
</file>

<file path=ppt/slideLayouts/slideLayout1.xml><?xml version="1.0" encoding="utf-8"?>
<p:sldLayout xmlns:p="http://schemas.openxmlformats.org/presentationml/2006/main" type="title">
  <p:cSld name="Title Slide">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356087a0dd44b74" /><Relationship Type="http://schemas.openxmlformats.org/officeDocument/2006/relationships/slideLayout" Target="/ppt/slideLayouts/slideLayout1.xml" Id="R0a09e86335fc41a0" /></Relationships>
</file>

<file path=ppt/slideMasters/slideMaster1.xml><?xml version="1.0" encoding="utf-8"?>
<p:sldMaster xmlns:p="http://schemas.openxmlformats.org/presentationml/2006/main">
  <p:cSld name="Master">
    <p:bg>
      <p:bgRef idx="1001">
        <a:schemeClr xmlns:a="http://schemas.openxmlformats.org/drawingml/2006/main" val="bg1"/>
      </p:bgRef>
    </p:bg>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a09e86335fc41a0"/>
  </p:sldLayoutIdLst>
  <p:txStyles>
    <p:titleStyle>
      <a:lvl1pPr xmlns:a="http://schemas.openxmlformats.org/drawingml/2006/main" algn="l">
        <a:lnSpc>
          <a:spcPct val="90000"/>
        </a:lnSpc>
        <a:spcBef>
          <a:spcPts val="0"/>
        </a:spcBef>
        <a:buNone/>
        <a:defRPr sz="4400">
          <a:solidFill>
            <a:schemeClr val="tx1"/>
          </a:solidFill>
          <a:latin typeface="+mj-lt"/>
          <a:ea typeface="+mj-lt"/>
          <a:cs typeface="+mj-lt"/>
        </a:defRPr>
      </a:lvl1pPr>
    </p:titleStyle>
    <p:bodyStyle>
      <a:lvl1pPr xmlns:a="http://schemas.openxmlformats.org/drawingml/2006/main" marL="228600" indent="-228600" algn="l">
        <a:lnSpc>
          <a:spcPct val="90000"/>
        </a:lnSpc>
        <a:spcBef>
          <a:spcPts val="1000"/>
        </a:spcBef>
        <a:buChar char="•"/>
        <a:defRPr sz="2800">
          <a:solidFill>
            <a:schemeClr val="tx1"/>
          </a:solidFill>
          <a:latin typeface="+mn-lt"/>
          <a:ea typeface="+mn-lt"/>
          <a:cs typeface="+mn-lt"/>
        </a:defRPr>
      </a:lvl1pPr>
      <a:lvl2pPr xmlns:a="http://schemas.openxmlformats.org/drawingml/2006/main" marL="685800" indent="-228600" algn="l">
        <a:lnSpc>
          <a:spcPct val="90000"/>
        </a:lnSpc>
        <a:spcBef>
          <a:spcPts val="500"/>
        </a:spcBef>
        <a:buChar char="•"/>
        <a:defRPr sz="2400">
          <a:solidFill>
            <a:schemeClr val="tx1"/>
          </a:solidFill>
          <a:latin typeface="+mn-lt"/>
          <a:ea typeface="+mn-lt"/>
          <a:cs typeface="+mn-lt"/>
        </a:defRPr>
      </a:lvl2pPr>
      <a:lvl3pPr xmlns:a="http://schemas.openxmlformats.org/drawingml/2006/main" marL="1143000" indent="-228600" algn="l">
        <a:lnSpc>
          <a:spcPct val="90000"/>
        </a:lnSpc>
        <a:spcBef>
          <a:spcPts val="500"/>
        </a:spcBef>
        <a:buChar char="•"/>
        <a:defRPr sz="2000">
          <a:solidFill>
            <a:schemeClr val="tx1"/>
          </a:solidFill>
          <a:latin typeface="+mn-lt"/>
          <a:ea typeface="+mn-lt"/>
          <a:cs typeface="+mn-lt"/>
        </a:defRPr>
      </a:lvl3pPr>
      <a:lvl4pPr xmlns:a="http://schemas.openxmlformats.org/drawingml/2006/main" marL="1600200" indent="-228600" algn="l">
        <a:lnSpc>
          <a:spcPct val="90000"/>
        </a:lnSpc>
        <a:spcBef>
          <a:spcPts val="500"/>
        </a:spcBef>
        <a:buChar char="•"/>
        <a:defRPr sz="1800">
          <a:solidFill>
            <a:schemeClr val="tx1"/>
          </a:solidFill>
          <a:latin typeface="+mn-lt"/>
          <a:ea typeface="+mn-lt"/>
          <a:cs typeface="+mn-lt"/>
        </a:defRPr>
      </a:lvl4pPr>
      <a:lvl5pPr xmlns:a="http://schemas.openxmlformats.org/drawingml/2006/main" marL="2057400" indent="-228600" algn="l">
        <a:lnSpc>
          <a:spcPct val="90000"/>
        </a:lnSpc>
        <a:spcBef>
          <a:spcPts val="500"/>
        </a:spcBef>
        <a:buChar char="•"/>
        <a:defRPr sz="1800">
          <a:solidFill>
            <a:schemeClr val="tx1"/>
          </a:solidFill>
          <a:latin typeface="+mn-lt"/>
          <a:ea typeface="+mn-lt"/>
          <a:cs typeface="+mn-lt"/>
        </a:defRPr>
      </a:lvl5pPr>
      <a:lvl6pPr xmlns:a="http://schemas.openxmlformats.org/drawingml/2006/main" marL="2514600" indent="-228600" algn="l">
        <a:lnSpc>
          <a:spcPct val="90000"/>
        </a:lnSpc>
        <a:spcBef>
          <a:spcPts val="500"/>
        </a:spcBef>
        <a:buChar char="•"/>
        <a:defRPr sz="1800">
          <a:solidFill>
            <a:schemeClr val="tx1"/>
          </a:solidFill>
          <a:latin typeface="+mn-lt"/>
          <a:ea typeface="+mn-lt"/>
          <a:cs typeface="+mn-lt"/>
        </a:defRPr>
      </a:lvl6pPr>
      <a:lvl7pPr xmlns:a="http://schemas.openxmlformats.org/drawingml/2006/main" marL="2971800" indent="-228600" algn="l">
        <a:lnSpc>
          <a:spcPct val="90000"/>
        </a:lnSpc>
        <a:spcBef>
          <a:spcPts val="500"/>
        </a:spcBef>
        <a:buChar char="•"/>
        <a:defRPr sz="1800">
          <a:solidFill>
            <a:schemeClr val="tx1"/>
          </a:solidFill>
          <a:latin typeface="+mn-lt"/>
          <a:ea typeface="+mn-lt"/>
          <a:cs typeface="+mn-lt"/>
        </a:defRPr>
      </a:lvl7pPr>
      <a:lvl8pPr xmlns:a="http://schemas.openxmlformats.org/drawingml/2006/main" marL="3429000" indent="-228600" algn="l">
        <a:lnSpc>
          <a:spcPct val="90000"/>
        </a:lnSpc>
        <a:spcBef>
          <a:spcPts val="500"/>
        </a:spcBef>
        <a:buChar char="•"/>
        <a:defRPr sz="1800">
          <a:solidFill>
            <a:schemeClr val="tx1"/>
          </a:solidFill>
          <a:latin typeface="+mn-lt"/>
          <a:ea typeface="+mn-lt"/>
          <a:cs typeface="+mn-lt"/>
        </a:defRPr>
      </a:lvl8pPr>
      <a:lvl9pPr xmlns:a="http://schemas.openxmlformats.org/drawingml/2006/main" marL="3886200" indent="-228600" algn="l">
        <a:lnSpc>
          <a:spcPct val="90000"/>
        </a:lnSpc>
        <a:spcBef>
          <a:spcPts val="500"/>
        </a:spcBef>
        <a:buChar char="•"/>
        <a:defRPr sz="1800">
          <a:solidFill>
            <a:schemeClr val="tx1"/>
          </a:solidFill>
          <a:latin typeface="+mn-lt"/>
          <a:ea typeface="+mn-lt"/>
          <a:cs typeface="+mn-lt"/>
        </a:defRPr>
      </a:lvl9pPr>
    </p:bodyStyle>
    <p:otherStyle>
      <a:lvl1pPr xmlns:a="http://schemas.openxmlformats.org/drawingml/2006/main" marL="0" algn="l">
        <a:buNone/>
        <a:defRPr sz="1800">
          <a:solidFill>
            <a:schemeClr val="tx1"/>
          </a:solidFill>
          <a:latin typeface="+mn-lt"/>
          <a:ea typeface="+mn-lt"/>
          <a:cs typeface="+mn-lt"/>
        </a:defRPr>
      </a:lvl1pPr>
      <a:lvl2pPr xmlns:a="http://schemas.openxmlformats.org/drawingml/2006/main" marL="457200" algn="l">
        <a:buNone/>
        <a:defRPr sz="1800">
          <a:solidFill>
            <a:schemeClr val="tx1"/>
          </a:solidFill>
          <a:latin typeface="+mn-lt"/>
          <a:ea typeface="+mn-lt"/>
          <a:cs typeface="+mn-lt"/>
        </a:defRPr>
      </a:lvl2pPr>
      <a:lvl3pPr xmlns:a="http://schemas.openxmlformats.org/drawingml/2006/main" marL="914400" algn="l">
        <a:buNone/>
        <a:defRPr sz="1800">
          <a:solidFill>
            <a:schemeClr val="tx1"/>
          </a:solidFill>
          <a:latin typeface="+mn-lt"/>
          <a:ea typeface="+mn-lt"/>
          <a:cs typeface="+mn-lt"/>
        </a:defRPr>
      </a:lvl3pPr>
      <a:lvl4pPr xmlns:a="http://schemas.openxmlformats.org/drawingml/2006/main" marL="1371600" algn="l">
        <a:buNone/>
        <a:defRPr sz="1800">
          <a:solidFill>
            <a:schemeClr val="tx1"/>
          </a:solidFill>
          <a:latin typeface="+mn-lt"/>
          <a:ea typeface="+mn-lt"/>
          <a:cs typeface="+mn-lt"/>
        </a:defRPr>
      </a:lvl4pPr>
      <a:lvl5pPr xmlns:a="http://schemas.openxmlformats.org/drawingml/2006/main" marL="1828800" algn="l">
        <a:buNone/>
        <a:defRPr sz="1800">
          <a:solidFill>
            <a:schemeClr val="tx1"/>
          </a:solidFill>
          <a:latin typeface="+mn-lt"/>
          <a:ea typeface="+mn-lt"/>
          <a:cs typeface="+mn-lt"/>
        </a:defRPr>
      </a:lvl5pPr>
      <a:lvl6pPr xmlns:a="http://schemas.openxmlformats.org/drawingml/2006/main" marL="2286000" algn="l">
        <a:buNone/>
        <a:defRPr sz="1800">
          <a:solidFill>
            <a:schemeClr val="tx1"/>
          </a:solidFill>
          <a:latin typeface="+mn-lt"/>
          <a:ea typeface="+mn-lt"/>
          <a:cs typeface="+mn-lt"/>
        </a:defRPr>
      </a:lvl6pPr>
      <a:lvl7pPr xmlns:a="http://schemas.openxmlformats.org/drawingml/2006/main" marL="2743200" algn="l">
        <a:buNone/>
        <a:defRPr sz="1800">
          <a:solidFill>
            <a:schemeClr val="tx1"/>
          </a:solidFill>
          <a:latin typeface="+mn-lt"/>
          <a:ea typeface="+mn-lt"/>
          <a:cs typeface="+mn-lt"/>
        </a:defRPr>
      </a:lvl7pPr>
      <a:lvl8pPr xmlns:a="http://schemas.openxmlformats.org/drawingml/2006/main" marL="3200400" algn="l">
        <a:buNone/>
        <a:defRPr sz="1800">
          <a:solidFill>
            <a:schemeClr val="tx1"/>
          </a:solidFill>
          <a:latin typeface="+mn-lt"/>
          <a:ea typeface="+mn-lt"/>
          <a:cs typeface="+mn-lt"/>
        </a:defRPr>
      </a:lvl8pPr>
      <a:lvl9pPr xmlns:a="http://schemas.openxmlformats.org/drawingml/2006/main" marL="3657600" algn="l">
        <a:buNone/>
        <a:defRPr sz="1800">
          <a:solidFill>
            <a:schemeClr val="tx1"/>
          </a:solidFill>
          <a:latin typeface="+mn-lt"/>
          <a:ea typeface="+mn-lt"/>
          <a:cs typeface="+mn-lt"/>
        </a:defRPr>
      </a:lvl9pPr>
    </p:otherStyle>
  </p:txStyles>
</p:sldMaster>
</file>

<file path=ppt/slideMasters/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1.xml" Id="R4ac952811f254e0e" /><Relationship Type="http://schemas.openxmlformats.org/officeDocument/2006/relationships/image" Target="/ppt/media/image.png" Id="Ra9f02f0b13464700" /><Relationship Type="http://schemas.openxmlformats.org/officeDocument/2006/relationships/notesSlide" Target="/ppt/notesSlides/notesSlide1.xml" Id="R4ddbdc89ca694f5c" /></Relationships>
</file>

<file path=ppt/slides/_rels/slide2.xml.rels>&#65279;<?xml version="1.0" encoding="utf-8"?><Relationships xmlns="http://schemas.openxmlformats.org/package/2006/relationships"><Relationship Type="http://schemas.openxmlformats.org/officeDocument/2006/relationships/slideLayout" Target="/ppt/slideLayouts/slideLayout1.xml" Id="R59382648c41846b3" /><Relationship Type="http://schemas.openxmlformats.org/officeDocument/2006/relationships/image" Target="/ppt/media/image2.png" Id="R62c9f3d3157c448d" /><Relationship Type="http://schemas.openxmlformats.org/officeDocument/2006/relationships/image" Target="/ppt/media/image.jpeg" Id="Rd0ff30630f16482e" /><Relationship Type="http://schemas.openxmlformats.org/officeDocument/2006/relationships/notesSlide" Target="/ppt/notesSlides/notesSlide2.xml" Id="Rd3f9e9fa14ad4ddb" /></Relationships>
</file>

<file path=ppt/slides/_rels/slide3.xml.rels>&#65279;<?xml version="1.0" encoding="utf-8"?><Relationships xmlns="http://schemas.openxmlformats.org/package/2006/relationships"><Relationship Type="http://schemas.openxmlformats.org/officeDocument/2006/relationships/slideLayout" Target="/ppt/slideLayouts/slideLayout1.xml" Id="R4b9045d623e2403a" /><Relationship Type="http://schemas.openxmlformats.org/officeDocument/2006/relationships/image" Target="/ppt/media/image3.png" Id="Rc08c181b02384783" /><Relationship Type="http://schemas.openxmlformats.org/officeDocument/2006/relationships/image" Target="/ppt/media/image2.jpeg" Id="R0b871f4edf4846bd" /><Relationship Type="http://schemas.openxmlformats.org/officeDocument/2006/relationships/notesSlide" Target="/ppt/notesSlides/notesSlide3.xml" Id="R9ba03b5f91a54540" /></Relationships>
</file>

<file path=ppt/slides/_rels/slide4.xml.rels>&#65279;<?xml version="1.0" encoding="utf-8"?><Relationships xmlns="http://schemas.openxmlformats.org/package/2006/relationships"><Relationship Type="http://schemas.openxmlformats.org/officeDocument/2006/relationships/slideLayout" Target="/ppt/slideLayouts/slideLayout1.xml" Id="R77d379b29b42484c" /><Relationship Type="http://schemas.openxmlformats.org/officeDocument/2006/relationships/image" Target="/ppt/media/image4.png" Id="R97ec3528f0274efa" /><Relationship Type="http://schemas.openxmlformats.org/officeDocument/2006/relationships/notesSlide" Target="/ppt/notesSlides/notesSlide4.xml" Id="Rd3b39bc4c640482a" /></Relationships>
</file>

<file path=ppt/slides/_rels/slide5.xml.rels>&#65279;<?xml version="1.0" encoding="utf-8"?><Relationships xmlns="http://schemas.openxmlformats.org/package/2006/relationships"><Relationship Type="http://schemas.openxmlformats.org/officeDocument/2006/relationships/slideLayout" Target="/ppt/slideLayouts/slideLayout1.xml" Id="R6d8a853191aa49b7" /><Relationship Type="http://schemas.openxmlformats.org/officeDocument/2006/relationships/image" Target="/ppt/media/image5.png" Id="R560e1b1c19d44975" /><Relationship Type="http://schemas.openxmlformats.org/officeDocument/2006/relationships/image" Target="/ppt/media/image6.png" Id="R6d555838db514648" /><Relationship Type="http://schemas.openxmlformats.org/officeDocument/2006/relationships/image" Target="/ppt/media/image7.png" Id="R654a12ac5dd84ccb" /><Relationship Type="http://schemas.openxmlformats.org/officeDocument/2006/relationships/image" Target="/ppt/media/image.svg" Id="R7cac009932804389" /><Relationship Type="http://schemas.openxmlformats.org/officeDocument/2006/relationships/image" Target="/ppt/media/image8.png" Id="R349049d415094493" /><Relationship Type="http://schemas.openxmlformats.org/officeDocument/2006/relationships/image" Target="/ppt/media/image9.png" Id="Rdf291026e0a94780" /><Relationship Type="http://schemas.openxmlformats.org/officeDocument/2006/relationships/image" Target="/ppt/media/image2.svg" Id="Rdda57969f5904df8" /><Relationship Type="http://schemas.openxmlformats.org/officeDocument/2006/relationships/notesSlide" Target="/ppt/notesSlides/notesSlide5.xml" Id="R1534cba878b04401" /></Relationships>
</file>

<file path=ppt/slides/_rels/slide6.xml.rels>&#65279;<?xml version="1.0" encoding="utf-8"?><Relationships xmlns="http://schemas.openxmlformats.org/package/2006/relationships"><Relationship Type="http://schemas.openxmlformats.org/officeDocument/2006/relationships/slideLayout" Target="/ppt/slideLayouts/slideLayout1.xml" Id="R6f451a4d59f64ac5" /><Relationship Type="http://schemas.openxmlformats.org/officeDocument/2006/relationships/image" Target="/ppt/media/image10.png" Id="Rfc8fc1312662451a" /><Relationship Type="http://schemas.openxmlformats.org/officeDocument/2006/relationships/notesSlide" Target="/ppt/notesSlides/notesSlide6.xml" Id="R6a7cb0250f7446a5" /></Relationships>
</file>

<file path=ppt/slides/_rels/slide7.xml.rels>&#65279;<?xml version="1.0" encoding="utf-8"?><Relationships xmlns="http://schemas.openxmlformats.org/package/2006/relationships"><Relationship Type="http://schemas.openxmlformats.org/officeDocument/2006/relationships/slideLayout" Target="/ppt/slideLayouts/slideLayout1.xml" Id="R6d2a74dec0bc418c" /><Relationship Type="http://schemas.openxmlformats.org/officeDocument/2006/relationships/image" Target="/ppt/media/image11.png" Id="Rc9ed336c497a420d" /><Relationship Type="http://schemas.openxmlformats.org/officeDocument/2006/relationships/notesSlide" Target="/ppt/notesSlides/notesSlide7.xml" Id="Rbd94219032674fff" /></Relationships>
</file>

<file path=ppt/slides/_rels/slide8.xml.rels>&#65279;<?xml version="1.0" encoding="utf-8"?><Relationships xmlns="http://schemas.openxmlformats.org/package/2006/relationships"><Relationship Type="http://schemas.openxmlformats.org/officeDocument/2006/relationships/slideLayout" Target="/ppt/slideLayouts/slideLayout1.xml" Id="R573d559e8f424b35" /><Relationship Type="http://schemas.openxmlformats.org/officeDocument/2006/relationships/image" Target="/ppt/media/image12.png" Id="R9d618d901a584979" /><Relationship Type="http://schemas.openxmlformats.org/officeDocument/2006/relationships/notesSlide" Target="/ppt/notesSlides/notesSlide8.xml" Id="Rf077b32e8a3348d6" /></Relationships>
</file>

<file path=ppt/slides/_rels/slide9.xml.rels>&#65279;<?xml version="1.0" encoding="utf-8"?><Relationships xmlns="http://schemas.openxmlformats.org/package/2006/relationships"><Relationship Type="http://schemas.openxmlformats.org/officeDocument/2006/relationships/slideLayout" Target="/ppt/slideLayouts/slideLayout1.xml" Id="R4f0cdf16f16b4aeb" /><Relationship Type="http://schemas.openxmlformats.org/officeDocument/2006/relationships/image" Target="/ppt/media/image13.png" Id="Rb33d4c92208b4fb9" /><Relationship Type="http://schemas.openxmlformats.org/officeDocument/2006/relationships/notesSlide" Target="/ppt/notesSlides/notesSlide9.xml" Id="R63b372741c574e2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1.xml" Id="R6b15ad4a904b4b1c" /><Relationship Type="http://schemas.openxmlformats.org/officeDocument/2006/relationships/image" Target="/ppt/media/image14.png" Id="R44a18e77a1a54458" /><Relationship Type="http://schemas.openxmlformats.org/officeDocument/2006/relationships/notesSlide" Target="/ppt/notesSlides/notesSlide10.xml" Id="Reb55a485adbc410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1.xml" Id="R1763bbc6dcfa486f" /><Relationship Type="http://schemas.openxmlformats.org/officeDocument/2006/relationships/image" Target="/ppt/media/image15.png" Id="R75342caba1034496" /><Relationship Type="http://schemas.openxmlformats.org/officeDocument/2006/relationships/notesSlide" Target="/ppt/notesSlides/notesSlide11.xml" Id="Rd6b26ba6a51d47d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1.xml" Id="R8f1c8ad296854996" /><Relationship Type="http://schemas.openxmlformats.org/officeDocument/2006/relationships/image" Target="/ppt/media/image16.png" Id="Re8af4120638c45e7" /><Relationship Type="http://schemas.openxmlformats.org/officeDocument/2006/relationships/notesSlide" Target="/ppt/notesSlides/notesSlide12.xml" Id="R730b4d36916c418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1.xml" Id="R1777b2263b184102" /><Relationship Type="http://schemas.openxmlformats.org/officeDocument/2006/relationships/image" Target="/ppt/media/image17.png" Id="R42ee9588e653405c" /><Relationship Type="http://schemas.openxmlformats.org/officeDocument/2006/relationships/notesSlide" Target="/ppt/notesSlides/notesSlide13.xml" Id="Rabaaa6f7eb6749d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1.xml" Id="R6d92d23c11994d51" /><Relationship Type="http://schemas.openxmlformats.org/officeDocument/2006/relationships/image" Target="/ppt/media/image18.png" Id="R8cc6425d7690485c" /><Relationship Type="http://schemas.openxmlformats.org/officeDocument/2006/relationships/notesSlide" Target="/ppt/notesSlides/notesSlide14.xml" Id="R48b793e6d88b4a6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1.xml" Id="Rf3d796f8aaf348f8" /><Relationship Type="http://schemas.openxmlformats.org/officeDocument/2006/relationships/image" Target="/ppt/media/image19.png" Id="Rbcb374b146204dd6" /><Relationship Type="http://schemas.openxmlformats.org/officeDocument/2006/relationships/image" Target="/ppt/media/image20.png" Id="R1b65a47ebb58453f" /><Relationship Type="http://schemas.openxmlformats.org/officeDocument/2006/relationships/notesSlide" Target="/ppt/notesSlides/notesSlide15.xml" Id="Rf76c5b2034804c4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1.xml" Id="R31383581a7cb450e" /><Relationship Type="http://schemas.openxmlformats.org/officeDocument/2006/relationships/image" Target="/ppt/media/image21.png" Id="R474b0f1ee53e4355" /><Relationship Type="http://schemas.openxmlformats.org/officeDocument/2006/relationships/notesSlide" Target="/ppt/notesSlides/notesSlide16.xml" Id="Rcc6e77d2ecb247a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1.xml" Id="R3135ca345a9c4fb5" /><Relationship Type="http://schemas.openxmlformats.org/officeDocument/2006/relationships/image" Target="/ppt/media/image22.png" Id="R34f458f3516b4cb1" /><Relationship Type="http://schemas.openxmlformats.org/officeDocument/2006/relationships/notesSlide" Target="/ppt/notesSlides/notesSlide17.xml" Id="R46bc5ace7a0f429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1.xml" Id="R3839323452d545c3" /><Relationship Type="http://schemas.openxmlformats.org/officeDocument/2006/relationships/image" Target="/ppt/media/image23.png" Id="R6d493669f4a3455a" /><Relationship Type="http://schemas.openxmlformats.org/officeDocument/2006/relationships/notesSlide" Target="/ppt/notesSlides/notesSlide18.xml" Id="R56507565016842d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1.xml" Id="Rc946c19d40d04525" /><Relationship Type="http://schemas.openxmlformats.org/officeDocument/2006/relationships/image" Target="/ppt/media/image24.png" Id="Rd714c6bc738f48fa" /><Relationship Type="http://schemas.openxmlformats.org/officeDocument/2006/relationships/notesSlide" Target="/ppt/notesSlides/notesSlide19.xml" Id="Ra092bf813fce416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1.xml" Id="R159072117e81498b" /><Relationship Type="http://schemas.openxmlformats.org/officeDocument/2006/relationships/image" Target="/ppt/media/image25.png" Id="Rec4bc4d912774d0a" /><Relationship Type="http://schemas.openxmlformats.org/officeDocument/2006/relationships/notesSlide" Target="/ppt/notesSlides/notesSlide20.xml" Id="R0fe38d5884e645d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1.xml" Id="R10156111264f46bc" /><Relationship Type="http://schemas.openxmlformats.org/officeDocument/2006/relationships/image" Target="/ppt/media/image26.png" Id="R1ba128ab838b499a" /><Relationship Type="http://schemas.openxmlformats.org/officeDocument/2006/relationships/notesSlide" Target="/ppt/notesSlides/notesSlide21.xml" Id="Raa0758bb90ad4a22" /></Relationships>
</file>

<file path=ppt/slides/_rels/slide22.xml.rels>&#65279;<?xml version="1.0" encoding="utf-8"?><Relationships xmlns="http://schemas.openxmlformats.org/package/2006/relationships"><Relationship Type="http://schemas.openxmlformats.org/officeDocument/2006/relationships/slideLayout" Target="/ppt/slideLayouts/slideLayout1.xml" Id="Rb04ad4aadf31482a" /><Relationship Type="http://schemas.openxmlformats.org/officeDocument/2006/relationships/image" Target="/ppt/media/image27.png" Id="R2b1493377cbe4e1b" /><Relationship Type="http://schemas.openxmlformats.org/officeDocument/2006/relationships/notesSlide" Target="/ppt/notesSlides/notesSlide22.xml" Id="Ra8873055ed43420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1.xml" Id="Rfed33115e9874f33" /><Relationship Type="http://schemas.openxmlformats.org/officeDocument/2006/relationships/image" Target="/ppt/media/image28.png" Id="R39547815a746402d" /><Relationship Type="http://schemas.openxmlformats.org/officeDocument/2006/relationships/notesSlide" Target="/ppt/notesSlides/notesSlide23.xml" Id="R9e8e10e5ab6345c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1.xml" Id="Rb99bedb66b1b40bf" /><Relationship Type="http://schemas.openxmlformats.org/officeDocument/2006/relationships/image" Target="/ppt/media/image29.png" Id="Reddf8a053ae54579" /><Relationship Type="http://schemas.openxmlformats.org/officeDocument/2006/relationships/notesSlide" Target="/ppt/notesSlides/notesSlide24.xml" Id="R7ece2830c653451b" /></Relationships>
</file>

<file path=ppt/slides/_rels/slide25.xml.rels>&#65279;<?xml version="1.0" encoding="utf-8"?><Relationships xmlns="http://schemas.openxmlformats.org/package/2006/relationships"><Relationship Type="http://schemas.openxmlformats.org/officeDocument/2006/relationships/slideLayout" Target="/ppt/slideLayouts/slideLayout1.xml" Id="R67a8713d2a6c4370" /><Relationship Type="http://schemas.openxmlformats.org/officeDocument/2006/relationships/image" Target="/ppt/media/image30.png" Id="Rd9e0108bd6a34ec4" /><Relationship Type="http://schemas.openxmlformats.org/officeDocument/2006/relationships/image" Target="/ppt/media/image31.png" Id="Rbc27808c190f4c5e" /><Relationship Type="http://schemas.openxmlformats.org/officeDocument/2006/relationships/image" Target="/ppt/media/image3.svg" Id="Rbd44a1ece0794685" /><Relationship Type="http://schemas.openxmlformats.org/officeDocument/2006/relationships/image" Target="/ppt/media/image32.png" Id="R2777edc572b94d0e" /><Relationship Type="http://schemas.openxmlformats.org/officeDocument/2006/relationships/image" Target="/ppt/media/image4.svg" Id="R2be2a62e028c44a7" /><Relationship Type="http://schemas.openxmlformats.org/officeDocument/2006/relationships/image" Target="/ppt/media/image33.png" Id="R15d3684af9ce4194" /><Relationship Type="http://schemas.openxmlformats.org/officeDocument/2006/relationships/image" Target="/ppt/media/image5.svg" Id="R93085823fa474937" /><Relationship Type="http://schemas.openxmlformats.org/officeDocument/2006/relationships/image" Target="/ppt/media/image34.png" Id="R2c2ad82bb1384da2" /><Relationship Type="http://schemas.openxmlformats.org/officeDocument/2006/relationships/image" Target="/ppt/media/image6.svg" Id="Rb01c979e5d774fca" /><Relationship Type="http://schemas.openxmlformats.org/officeDocument/2006/relationships/image" Target="/ppt/media/image35.png" Id="Ra3423e35668445ed" /><Relationship Type="http://schemas.openxmlformats.org/officeDocument/2006/relationships/image" Target="/ppt/media/image7.svg" Id="Re8885c5c81124718" /><Relationship Type="http://schemas.openxmlformats.org/officeDocument/2006/relationships/image" Target="/ppt/media/image36.png" Id="R673f8760c2dc48e6" /><Relationship Type="http://schemas.openxmlformats.org/officeDocument/2006/relationships/image" Target="/ppt/media/image8.svg" Id="Ra15feed9f2424e7a" /><Relationship Type="http://schemas.openxmlformats.org/officeDocument/2006/relationships/notesSlide" Target="/ppt/notesSlides/notesSlide25.xml" Id="R3e3dc086335d4010" /></Relationships>
</file>

<file path=ppt/slides/_rels/slide26.xml.rels>&#65279;<?xml version="1.0" encoding="utf-8"?><Relationships xmlns="http://schemas.openxmlformats.org/package/2006/relationships"><Relationship Type="http://schemas.openxmlformats.org/officeDocument/2006/relationships/slideLayout" Target="/ppt/slideLayouts/slideLayout1.xml" Id="Rb0a5ac10a7134e21" /><Relationship Type="http://schemas.openxmlformats.org/officeDocument/2006/relationships/image" Target="/ppt/media/image37.png" Id="R9c37d96764f04af5" /><Relationship Type="http://schemas.openxmlformats.org/officeDocument/2006/relationships/notesSlide" Target="/ppt/notesSlides/notesSlide26.xml" Id="Rd9a96642b1974f45" /></Relationships>
</file>

<file path=ppt/slides/_rels/slide27.xml.rels>&#65279;<?xml version="1.0" encoding="utf-8"?><Relationships xmlns="http://schemas.openxmlformats.org/package/2006/relationships"><Relationship Type="http://schemas.openxmlformats.org/officeDocument/2006/relationships/slideLayout" Target="/ppt/slideLayouts/slideLayout1.xml" Id="Re000bedac8184641" /><Relationship Type="http://schemas.openxmlformats.org/officeDocument/2006/relationships/image" Target="/ppt/media/image38.png" Id="R61ac738ccd4c4eb2" /><Relationship Type="http://schemas.openxmlformats.org/officeDocument/2006/relationships/notesSlide" Target="/ppt/notesSlides/notesSlide27.xml" Id="Ra47bf3a9e3c64bdb" /></Relationships>
</file>

<file path=ppt/slides/_rels/slide28.xml.rels>&#65279;<?xml version="1.0" encoding="utf-8"?><Relationships xmlns="http://schemas.openxmlformats.org/package/2006/relationships"><Relationship Type="http://schemas.openxmlformats.org/officeDocument/2006/relationships/slideLayout" Target="/ppt/slideLayouts/slideLayout1.xml" Id="R731b4e9b39c444b9" /><Relationship Type="http://schemas.openxmlformats.org/officeDocument/2006/relationships/image" Target="/ppt/media/image39.png" Id="R8bc16991b0814fbc" /><Relationship Type="http://schemas.openxmlformats.org/officeDocument/2006/relationships/notesSlide" Target="/ppt/notesSlides/notesSlide28.xml" Id="Rb87daec1e44549ec" /></Relationships>
</file>

<file path=ppt/slides/_rels/slide29.xml.rels>&#65279;<?xml version="1.0" encoding="utf-8"?><Relationships xmlns="http://schemas.openxmlformats.org/package/2006/relationships"><Relationship Type="http://schemas.openxmlformats.org/officeDocument/2006/relationships/slideLayout" Target="/ppt/slideLayouts/slideLayout1.xml" Id="R7cd81fe3953c4945" /><Relationship Type="http://schemas.openxmlformats.org/officeDocument/2006/relationships/image" Target="/ppt/media/image40.png" Id="R8f506ce7c4bd46f3" /><Relationship Type="http://schemas.openxmlformats.org/officeDocument/2006/relationships/image" Target="/ppt/media/image41.png" Id="Rf47f8cb234974caa" /><Relationship Type="http://schemas.openxmlformats.org/officeDocument/2006/relationships/notesSlide" Target="/ppt/notesSlides/notesSlide29.xml" Id="Ra274c30fc64147aa" /></Relationships>
</file>

<file path=ppt/slides/_rels/slide30.xml.rels>&#65279;<?xml version="1.0" encoding="utf-8"?><Relationships xmlns="http://schemas.openxmlformats.org/package/2006/relationships"><Relationship Type="http://schemas.openxmlformats.org/officeDocument/2006/relationships/slideLayout" Target="/ppt/slideLayouts/slideLayout1.xml" Id="Rc7bf5befe0c74be3" /><Relationship Type="http://schemas.openxmlformats.org/officeDocument/2006/relationships/image" Target="/ppt/media/image42.png" Id="R1b90ced460a349a4" /><Relationship Type="http://schemas.openxmlformats.org/officeDocument/2006/relationships/notesSlide" Target="/ppt/notesSlides/notesSlide30.xml" Id="R51cfcd9f67474602" /></Relationships>
</file>

<file path=ppt/slides/_rels/slide31.xml.rels>&#65279;<?xml version="1.0" encoding="utf-8"?><Relationships xmlns="http://schemas.openxmlformats.org/package/2006/relationships"><Relationship Type="http://schemas.openxmlformats.org/officeDocument/2006/relationships/slideLayout" Target="/ppt/slideLayouts/slideLayout1.xml" Id="R926524a075d744c6" /><Relationship Type="http://schemas.openxmlformats.org/officeDocument/2006/relationships/image" Target="/ppt/media/image43.png" Id="R09366976c72c4388" /><Relationship Type="http://schemas.openxmlformats.org/officeDocument/2006/relationships/notesSlide" Target="/ppt/notesSlides/notesSlide31.xml" Id="Rccf086f0639a4fe6" /></Relationships>
</file>

<file path=ppt/slides/_rels/slide32.xml.rels>&#65279;<?xml version="1.0" encoding="utf-8"?><Relationships xmlns="http://schemas.openxmlformats.org/package/2006/relationships"><Relationship Type="http://schemas.openxmlformats.org/officeDocument/2006/relationships/slideLayout" Target="/ppt/slideLayouts/slideLayout1.xml" Id="R21568e2fc18e490b" /><Relationship Type="http://schemas.openxmlformats.org/officeDocument/2006/relationships/image" Target="/ppt/media/image44.png" Id="R4d34ccff076a4208" /><Relationship Type="http://schemas.openxmlformats.org/officeDocument/2006/relationships/notesSlide" Target="/ppt/notesSlides/notesSlide32.xml" Id="Rf2ef437fdd3a47da" /></Relationships>
</file>

<file path=ppt/slides/_rels/slide33.xml.rels>&#65279;<?xml version="1.0" encoding="utf-8"?><Relationships xmlns="http://schemas.openxmlformats.org/package/2006/relationships"><Relationship Type="http://schemas.openxmlformats.org/officeDocument/2006/relationships/slideLayout" Target="/ppt/slideLayouts/slideLayout1.xml" Id="R5802bd4fd6c94d51" /><Relationship Type="http://schemas.openxmlformats.org/officeDocument/2006/relationships/image" Target="/ppt/media/image45.png" Id="Rebf64599307f40f5" /><Relationship Type="http://schemas.openxmlformats.org/officeDocument/2006/relationships/notesSlide" Target="/ppt/notesSlides/notesSlide33.xml" Id="Rca15df5c357a4aa7" /></Relationships>
</file>

<file path=ppt/slides/_rels/slide34.xml.rels>&#65279;<?xml version="1.0" encoding="utf-8"?><Relationships xmlns="http://schemas.openxmlformats.org/package/2006/relationships"><Relationship Type="http://schemas.openxmlformats.org/officeDocument/2006/relationships/slideLayout" Target="/ppt/slideLayouts/slideLayout1.xml" Id="R8962be3cdfac45b2" /><Relationship Type="http://schemas.openxmlformats.org/officeDocument/2006/relationships/image" Target="/ppt/media/image46.png" Id="R633af90738ca42b2" /><Relationship Type="http://schemas.openxmlformats.org/officeDocument/2006/relationships/notesSlide" Target="/ppt/notesSlides/notesSlide34.xml" Id="Rf869cfc967d541f4" /></Relationships>
</file>

<file path=ppt/slides/_rels/slide35.xml.rels>&#65279;<?xml version="1.0" encoding="utf-8"?><Relationships xmlns="http://schemas.openxmlformats.org/package/2006/relationships"><Relationship Type="http://schemas.openxmlformats.org/officeDocument/2006/relationships/slideLayout" Target="/ppt/slideLayouts/slideLayout1.xml" Id="R65621bfef0e14e46" /><Relationship Type="http://schemas.openxmlformats.org/officeDocument/2006/relationships/image" Target="/ppt/media/image47.png" Id="Rb1b9b2a39f104379" /><Relationship Type="http://schemas.openxmlformats.org/officeDocument/2006/relationships/notesSlide" Target="/ppt/notesSlides/notesSlide35.xml" Id="R332617fddb6a4813" /></Relationships>
</file>

<file path=ppt/slides/_rels/slide36.xml.rels>&#65279;<?xml version="1.0" encoding="utf-8"?><Relationships xmlns="http://schemas.openxmlformats.org/package/2006/relationships"><Relationship Type="http://schemas.openxmlformats.org/officeDocument/2006/relationships/slideLayout" Target="/ppt/slideLayouts/slideLayout1.xml" Id="Rbfa05acaef6a4902" /><Relationship Type="http://schemas.openxmlformats.org/officeDocument/2006/relationships/image" Target="/ppt/media/image48.png" Id="R78f38db50483415d" /><Relationship Type="http://schemas.openxmlformats.org/officeDocument/2006/relationships/notesSlide" Target="/ppt/notesSlides/notesSlide36.xml" Id="R7dfe1fe34cd64aef" /></Relationships>
</file>

<file path=ppt/slides/_rels/slide37.xml.rels>&#65279;<?xml version="1.0" encoding="utf-8"?><Relationships xmlns="http://schemas.openxmlformats.org/package/2006/relationships"><Relationship Type="http://schemas.openxmlformats.org/officeDocument/2006/relationships/slideLayout" Target="/ppt/slideLayouts/slideLayout1.xml" Id="R832245e2dc3d4681" /><Relationship Type="http://schemas.openxmlformats.org/officeDocument/2006/relationships/image" Target="/ppt/media/image49.png" Id="Rab5ff19e70d24422" /><Relationship Type="http://schemas.openxmlformats.org/officeDocument/2006/relationships/notesSlide" Target="/ppt/notesSlides/notesSlide37.xml" Id="R11d2521013a14ad0" /></Relationships>
</file>

<file path=ppt/slides/_rels/slide38.xml.rels>&#65279;<?xml version="1.0" encoding="utf-8"?><Relationships xmlns="http://schemas.openxmlformats.org/package/2006/relationships"><Relationship Type="http://schemas.openxmlformats.org/officeDocument/2006/relationships/slideLayout" Target="/ppt/slideLayouts/slideLayout1.xml" Id="R9bea111c330b43cf" /><Relationship Type="http://schemas.openxmlformats.org/officeDocument/2006/relationships/image" Target="/ppt/media/image50.png" Id="Rca5a96e9bae54974" /><Relationship Type="http://schemas.openxmlformats.org/officeDocument/2006/relationships/notesSlide" Target="/ppt/notesSlides/notesSlide38.xml" Id="Rd4404f9148cc4755" /></Relationships>
</file>

<file path=ppt/slides/_rels/slide39.xml.rels>&#65279;<?xml version="1.0" encoding="utf-8"?><Relationships xmlns="http://schemas.openxmlformats.org/package/2006/relationships"><Relationship Type="http://schemas.openxmlformats.org/officeDocument/2006/relationships/slideLayout" Target="/ppt/slideLayouts/slideLayout1.xml" Id="R26eceafeadb548d0" /><Relationship Type="http://schemas.openxmlformats.org/officeDocument/2006/relationships/image" Target="/ppt/media/image51.png" Id="Rea36a0d16a854bdb" /><Relationship Type="http://schemas.openxmlformats.org/officeDocument/2006/relationships/notesSlide" Target="/ppt/notesSlides/notesSlide39.xml" Id="Rfeadba501b014805" /></Relationships>
</file>

<file path=ppt/slides/_rels/slide40.xml.rels>&#65279;<?xml version="1.0" encoding="utf-8"?><Relationships xmlns="http://schemas.openxmlformats.org/package/2006/relationships"><Relationship Type="http://schemas.openxmlformats.org/officeDocument/2006/relationships/slideLayout" Target="/ppt/slideLayouts/slideLayout1.xml" Id="Rb0ecded804df495b" /><Relationship Type="http://schemas.openxmlformats.org/officeDocument/2006/relationships/image" Target="/ppt/media/image52.png" Id="R9cca07df4cbc465f" /><Relationship Type="http://schemas.openxmlformats.org/officeDocument/2006/relationships/notesSlide" Target="/ppt/notesSlides/notesSlide40.xml" Id="R9dc6498ace4c445a" /></Relationships>
</file>

<file path=ppt/slides/_rels/slide41.xml.rels>&#65279;<?xml version="1.0" encoding="utf-8"?><Relationships xmlns="http://schemas.openxmlformats.org/package/2006/relationships"><Relationship Type="http://schemas.openxmlformats.org/officeDocument/2006/relationships/slideLayout" Target="/ppt/slideLayouts/slideLayout1.xml" Id="Rcdc85a3de08d4656" /><Relationship Type="http://schemas.openxmlformats.org/officeDocument/2006/relationships/image" Target="/ppt/media/image53.png" Id="Rb585c10b4dde4ad1" /><Relationship Type="http://schemas.openxmlformats.org/officeDocument/2006/relationships/notesSlide" Target="/ppt/notesSlides/notesSlide41.xml" Id="Rd38c235775a84fe8" /></Relationships>
</file>

<file path=ppt/slides/_rels/slide42.xml.rels>&#65279;<?xml version="1.0" encoding="utf-8"?><Relationships xmlns="http://schemas.openxmlformats.org/package/2006/relationships"><Relationship Type="http://schemas.openxmlformats.org/officeDocument/2006/relationships/slideLayout" Target="/ppt/slideLayouts/slideLayout1.xml" Id="Rda9f777b77ec47e8" /><Relationship Type="http://schemas.openxmlformats.org/officeDocument/2006/relationships/image" Target="/ppt/media/image54.png" Id="Rbacf4adcb6eb470b" /><Relationship Type="http://schemas.openxmlformats.org/officeDocument/2006/relationships/notesSlide" Target="/ppt/notesSlides/notesSlide42.xml" Id="Rd9c2524bb26d47c0" /></Relationships>
</file>

<file path=ppt/slides/_rels/slide43.xml.rels>&#65279;<?xml version="1.0" encoding="utf-8"?><Relationships xmlns="http://schemas.openxmlformats.org/package/2006/relationships"><Relationship Type="http://schemas.openxmlformats.org/officeDocument/2006/relationships/slideLayout" Target="/ppt/slideLayouts/slideLayout1.xml" Id="R2f8b75fce6544c6b" /><Relationship Type="http://schemas.openxmlformats.org/officeDocument/2006/relationships/image" Target="/ppt/media/image55.png" Id="Reee26fc3fef44f3a" /><Relationship Type="http://schemas.openxmlformats.org/officeDocument/2006/relationships/notesSlide" Target="/ppt/notesSlides/notesSlide43.xml" Id="Rc2f7ede4be5844d3" /></Relationships>
</file>

<file path=ppt/slides/_rels/slide44.xml.rels>&#65279;<?xml version="1.0" encoding="utf-8"?><Relationships xmlns="http://schemas.openxmlformats.org/package/2006/relationships"><Relationship Type="http://schemas.openxmlformats.org/officeDocument/2006/relationships/slideLayout" Target="/ppt/slideLayouts/slideLayout1.xml" Id="Rafa94076c9b140fe" /><Relationship Type="http://schemas.openxmlformats.org/officeDocument/2006/relationships/image" Target="/ppt/media/image56.png" Id="R446524cb26c14b6a" /><Relationship Type="http://schemas.openxmlformats.org/officeDocument/2006/relationships/notesSlide" Target="/ppt/notesSlides/notesSlide44.xml" Id="R2cb7f21315324b9d" /></Relationships>
</file>

<file path=ppt/slides/_rels/slide45.xml.rels>&#65279;<?xml version="1.0" encoding="utf-8"?><Relationships xmlns="http://schemas.openxmlformats.org/package/2006/relationships"><Relationship Type="http://schemas.openxmlformats.org/officeDocument/2006/relationships/slideLayout" Target="/ppt/slideLayouts/slideLayout1.xml" Id="R044dcb3e43f5465a" /><Relationship Type="http://schemas.openxmlformats.org/officeDocument/2006/relationships/image" Target="/ppt/media/image57.png" Id="R3462a03683054add" /><Relationship Type="http://schemas.openxmlformats.org/officeDocument/2006/relationships/image" Target="/ppt/media/image58.png" Id="R37d1bb40bf974454" /><Relationship Type="http://schemas.openxmlformats.org/officeDocument/2006/relationships/image" Target="/ppt/media/image9.svg" Id="R54a0ab58fbea45d9" /><Relationship Type="http://schemas.openxmlformats.org/officeDocument/2006/relationships/image" Target="/ppt/media/image59.png" Id="R69d4abe64307403c" /><Relationship Type="http://schemas.openxmlformats.org/officeDocument/2006/relationships/image" Target="/ppt/media/image10.svg" Id="R42f8a5e24f9a450e" /><Relationship Type="http://schemas.openxmlformats.org/officeDocument/2006/relationships/notesSlide" Target="/ppt/notesSlides/notesSlide45.xml" Id="R5512f6d3ef2e4894" /></Relationships>
</file>

<file path=ppt/slides/_rels/slide46.xml.rels>&#65279;<?xml version="1.0" encoding="utf-8"?><Relationships xmlns="http://schemas.openxmlformats.org/package/2006/relationships"><Relationship Type="http://schemas.openxmlformats.org/officeDocument/2006/relationships/slideLayout" Target="/ppt/slideLayouts/slideLayout1.xml" Id="Rd22f47db97e04d28" /><Relationship Type="http://schemas.openxmlformats.org/officeDocument/2006/relationships/image" Target="/ppt/media/image60.png" Id="Rb7cf8833698042a7" /><Relationship Type="http://schemas.openxmlformats.org/officeDocument/2006/relationships/notesSlide" Target="/ppt/notesSlides/notesSlide46.xml" Id="R94c998b84404460d" /></Relationships>
</file>

<file path=ppt/slides/_rels/slide47.xml.rels>&#65279;<?xml version="1.0" encoding="utf-8"?><Relationships xmlns="http://schemas.openxmlformats.org/package/2006/relationships"><Relationship Type="http://schemas.openxmlformats.org/officeDocument/2006/relationships/slideLayout" Target="/ppt/slideLayouts/slideLayout1.xml" Id="R93def0a0e796402d" /><Relationship Type="http://schemas.openxmlformats.org/officeDocument/2006/relationships/image" Target="/ppt/media/image61.png" Id="R877475ee6df94e01" /><Relationship Type="http://schemas.openxmlformats.org/officeDocument/2006/relationships/notesSlide" Target="/ppt/notesSlides/notesSlide47.xml" Id="R071357375d1440f3" /></Relationships>
</file>

<file path=ppt/slides/_rels/slide48.xml.rels>&#65279;<?xml version="1.0" encoding="utf-8"?><Relationships xmlns="http://schemas.openxmlformats.org/package/2006/relationships"><Relationship Type="http://schemas.openxmlformats.org/officeDocument/2006/relationships/slideLayout" Target="/ppt/slideLayouts/slideLayout1.xml" Id="Ra4dad739c0574e4c" /><Relationship Type="http://schemas.openxmlformats.org/officeDocument/2006/relationships/image" Target="/ppt/media/image62.png" Id="Rab6ee96401bf4be6" /><Relationship Type="http://schemas.openxmlformats.org/officeDocument/2006/relationships/notesSlide" Target="/ppt/notesSlides/notesSlide48.xml" Id="R6ec205123a0a41f8" /></Relationships>
</file>

<file path=ppt/slides/_rels/slide49.xml.rels>&#65279;<?xml version="1.0" encoding="utf-8"?><Relationships xmlns="http://schemas.openxmlformats.org/package/2006/relationships"><Relationship Type="http://schemas.openxmlformats.org/officeDocument/2006/relationships/slideLayout" Target="/ppt/slideLayouts/slideLayout1.xml" Id="R96e160398398439c" /><Relationship Type="http://schemas.openxmlformats.org/officeDocument/2006/relationships/image" Target="/ppt/media/image63.png" Id="Ra7229744b83e4c1a" /><Relationship Type="http://schemas.openxmlformats.org/officeDocument/2006/relationships/notesSlide" Target="/ppt/notesSlides/notesSlide49.xml" Id="R0eae7dc342d840aa" /></Relationships>
</file>

<file path=ppt/slides/_rels/slide50.xml.rels>&#65279;<?xml version="1.0" encoding="utf-8"?><Relationships xmlns="http://schemas.openxmlformats.org/package/2006/relationships"><Relationship Type="http://schemas.openxmlformats.org/officeDocument/2006/relationships/slideLayout" Target="/ppt/slideLayouts/slideLayout1.xml" Id="Reabf0ed2a0334d32" /><Relationship Type="http://schemas.openxmlformats.org/officeDocument/2006/relationships/image" Target="/ppt/media/image64.png" Id="R5b0e3162b52d401f" /><Relationship Type="http://schemas.openxmlformats.org/officeDocument/2006/relationships/notesSlide" Target="/ppt/notesSlides/notesSlide50.xml" Id="R585737d40e4b4b3d" /></Relationships>
</file>

<file path=ppt/slides/_rels/slide51.xml.rels>&#65279;<?xml version="1.0" encoding="utf-8"?><Relationships xmlns="http://schemas.openxmlformats.org/package/2006/relationships"><Relationship Type="http://schemas.openxmlformats.org/officeDocument/2006/relationships/slideLayout" Target="/ppt/slideLayouts/slideLayout1.xml" Id="Rea84150a2b79466b" /><Relationship Type="http://schemas.openxmlformats.org/officeDocument/2006/relationships/image" Target="/ppt/media/image65.png" Id="R720424d6235b442d" /><Relationship Type="http://schemas.openxmlformats.org/officeDocument/2006/relationships/notesSlide" Target="/ppt/notesSlides/notesSlide51.xml" Id="R6d5f3960517e4582" /></Relationships>
</file>

<file path=ppt/slides/_rels/slide52.xml.rels>&#65279;<?xml version="1.0" encoding="utf-8"?><Relationships xmlns="http://schemas.openxmlformats.org/package/2006/relationships"><Relationship Type="http://schemas.openxmlformats.org/officeDocument/2006/relationships/slideLayout" Target="/ppt/slideLayouts/slideLayout1.xml" Id="Rba0272c8e36947c2" /><Relationship Type="http://schemas.openxmlformats.org/officeDocument/2006/relationships/image" Target="/ppt/media/image66.png" Id="R1f5d50405df847f2" /><Relationship Type="http://schemas.openxmlformats.org/officeDocument/2006/relationships/notesSlide" Target="/ppt/notesSlides/notesSlide52.xml" Id="Rbbc287e35ca44b14" /></Relationships>
</file>

<file path=ppt/slides/_rels/slide53.xml.rels>&#65279;<?xml version="1.0" encoding="utf-8"?><Relationships xmlns="http://schemas.openxmlformats.org/package/2006/relationships"><Relationship Type="http://schemas.openxmlformats.org/officeDocument/2006/relationships/slideLayout" Target="/ppt/slideLayouts/slideLayout1.xml" Id="R9bd883a6359745b2" /><Relationship Type="http://schemas.openxmlformats.org/officeDocument/2006/relationships/image" Target="/ppt/media/image67.png" Id="R531804e68dc44330" /><Relationship Type="http://schemas.openxmlformats.org/officeDocument/2006/relationships/notesSlide" Target="/ppt/notesSlides/notesSlide53.xml" Id="R4445af4ad5014fee" /></Relationships>
</file>

<file path=ppt/slides/_rels/slide54.xml.rels>&#65279;<?xml version="1.0" encoding="utf-8"?><Relationships xmlns="http://schemas.openxmlformats.org/package/2006/relationships"><Relationship Type="http://schemas.openxmlformats.org/officeDocument/2006/relationships/slideLayout" Target="/ppt/slideLayouts/slideLayout1.xml" Id="R1909547255e14341" /><Relationship Type="http://schemas.openxmlformats.org/officeDocument/2006/relationships/image" Target="/ppt/media/image68.png" Id="R8eb6fd860095431c" /><Relationship Type="http://schemas.openxmlformats.org/officeDocument/2006/relationships/notesSlide" Target="/ppt/notesSlides/notesSlide54.xml" Id="Rd8eb4caad75f4bab" /></Relationships>
</file>

<file path=ppt/slides/_rels/slide55.xml.rels>&#65279;<?xml version="1.0" encoding="utf-8"?><Relationships xmlns="http://schemas.openxmlformats.org/package/2006/relationships"><Relationship Type="http://schemas.openxmlformats.org/officeDocument/2006/relationships/slideLayout" Target="/ppt/slideLayouts/slideLayout1.xml" Id="R48a359f0fb8b4a7d" /><Relationship Type="http://schemas.openxmlformats.org/officeDocument/2006/relationships/image" Target="/ppt/media/image69.png" Id="R28f7beec5a8544c2" /><Relationship Type="http://schemas.openxmlformats.org/officeDocument/2006/relationships/image" Target="/ppt/media/image70.png" Id="Rc1c7004be6924f83" /><Relationship Type="http://schemas.openxmlformats.org/officeDocument/2006/relationships/notesSlide" Target="/ppt/notesSlides/notesSlide55.xml" Id="Rc5e6f78ca9784c93" /></Relationships>
</file>

<file path=ppt/slides/_rels/slide56.xml.rels>&#65279;<?xml version="1.0" encoding="utf-8"?><Relationships xmlns="http://schemas.openxmlformats.org/package/2006/relationships"><Relationship Type="http://schemas.openxmlformats.org/officeDocument/2006/relationships/slideLayout" Target="/ppt/slideLayouts/slideLayout1.xml" Id="R2e5d9c780dd041ba" /><Relationship Type="http://schemas.openxmlformats.org/officeDocument/2006/relationships/image" Target="/ppt/media/image71.png" Id="Rceaca8f2acf3433d" /><Relationship Type="http://schemas.openxmlformats.org/officeDocument/2006/relationships/notesSlide" Target="/ppt/notesSlides/notesSlide56.xml" Id="R5fabdcbf0ee04f39" /></Relationships>
</file>

<file path=ppt/slides/_rels/slide57.xml.rels>&#65279;<?xml version="1.0" encoding="utf-8"?><Relationships xmlns="http://schemas.openxmlformats.org/package/2006/relationships"><Relationship Type="http://schemas.openxmlformats.org/officeDocument/2006/relationships/slideLayout" Target="/ppt/slideLayouts/slideLayout1.xml" Id="R572ba5ed68d542aa" /><Relationship Type="http://schemas.openxmlformats.org/officeDocument/2006/relationships/image" Target="/ppt/media/image72.png" Id="R73ce65f5b9f14128" /><Relationship Type="http://schemas.openxmlformats.org/officeDocument/2006/relationships/notesSlide" Target="/ppt/notesSlides/notesSlide57.xml" Id="Ra573aeb796314b14" /></Relationships>
</file>

<file path=ppt/slides/_rels/slide58.xml.rels>&#65279;<?xml version="1.0" encoding="utf-8"?><Relationships xmlns="http://schemas.openxmlformats.org/package/2006/relationships"><Relationship Type="http://schemas.openxmlformats.org/officeDocument/2006/relationships/slideLayout" Target="/ppt/slideLayouts/slideLayout1.xml" Id="Rea0dc7b1c3954d9a" /><Relationship Type="http://schemas.openxmlformats.org/officeDocument/2006/relationships/image" Target="/ppt/media/image73.png" Id="R352337887d5d492a" /><Relationship Type="http://schemas.openxmlformats.org/officeDocument/2006/relationships/notesSlide" Target="/ppt/notesSlides/notesSlide58.xml" Id="R5707b6fec56d49d1" /></Relationships>
</file>

<file path=ppt/slides/_rels/slide59.xml.rels>&#65279;<?xml version="1.0" encoding="utf-8"?><Relationships xmlns="http://schemas.openxmlformats.org/package/2006/relationships"><Relationship Type="http://schemas.openxmlformats.org/officeDocument/2006/relationships/slideLayout" Target="/ppt/slideLayouts/slideLayout1.xml" Id="Rd2b855c5be18471b" /><Relationship Type="http://schemas.openxmlformats.org/officeDocument/2006/relationships/image" Target="/ppt/media/image74.png" Id="R795c3527ba844891" /><Relationship Type="http://schemas.openxmlformats.org/officeDocument/2006/relationships/notesSlide" Target="/ppt/notesSlides/notesSlide59.xml" Id="R9e4eeeb822f64fd9" /></Relationships>
</file>

<file path=ppt/slides/_rels/slide60.xml.rels>&#65279;<?xml version="1.0" encoding="utf-8"?><Relationships xmlns="http://schemas.openxmlformats.org/package/2006/relationships"><Relationship Type="http://schemas.openxmlformats.org/officeDocument/2006/relationships/slideLayout" Target="/ppt/slideLayouts/slideLayout1.xml" Id="R2dc86018a7ef4d6b" /><Relationship Type="http://schemas.openxmlformats.org/officeDocument/2006/relationships/image" Target="/ppt/media/image75.png" Id="R725450457b5148a2" /><Relationship Type="http://schemas.openxmlformats.org/officeDocument/2006/relationships/notesSlide" Target="/ppt/notesSlides/notesSlide60.xml" Id="Rb6cf7a1e2dc34a2d" /></Relationships>
</file>

<file path=ppt/slides/_rels/slide61.xml.rels>&#65279;<?xml version="1.0" encoding="utf-8"?><Relationships xmlns="http://schemas.openxmlformats.org/package/2006/relationships"><Relationship Type="http://schemas.openxmlformats.org/officeDocument/2006/relationships/slideLayout" Target="/ppt/slideLayouts/slideLayout1.xml" Id="Rb5aff90a7dcc444b" /><Relationship Type="http://schemas.openxmlformats.org/officeDocument/2006/relationships/image" Target="/ppt/media/image76.png" Id="R1c5934f21cc34b10" /><Relationship Type="http://schemas.openxmlformats.org/officeDocument/2006/relationships/notesSlide" Target="/ppt/notesSlides/notesSlide61.xml" Id="Rbb0728e44f5f4a7d" /></Relationships>
</file>

<file path=ppt/slides/_rels/slide62.xml.rels>&#65279;<?xml version="1.0" encoding="utf-8"?><Relationships xmlns="http://schemas.openxmlformats.org/package/2006/relationships"><Relationship Type="http://schemas.openxmlformats.org/officeDocument/2006/relationships/slideLayout" Target="/ppt/slideLayouts/slideLayout1.xml" Id="R00e81a09148d42f1" /><Relationship Type="http://schemas.openxmlformats.org/officeDocument/2006/relationships/image" Target="/ppt/media/image77.png" Id="R2ef7dbadfdd948b9" /><Relationship Type="http://schemas.openxmlformats.org/officeDocument/2006/relationships/notesSlide" Target="/ppt/notesSlides/notesSlide62.xml" Id="Rd9783d2f456e442a" /></Relationships>
</file>

<file path=ppt/slides/_rels/slide63.xml.rels>&#65279;<?xml version="1.0" encoding="utf-8"?><Relationships xmlns="http://schemas.openxmlformats.org/package/2006/relationships"><Relationship Type="http://schemas.openxmlformats.org/officeDocument/2006/relationships/slideLayout" Target="/ppt/slideLayouts/slideLayout1.xml" Id="R3584c0d219564a6b" /><Relationship Type="http://schemas.openxmlformats.org/officeDocument/2006/relationships/image" Target="/ppt/media/image78.png" Id="R3ba21fb2b93e4749" /><Relationship Type="http://schemas.openxmlformats.org/officeDocument/2006/relationships/notesSlide" Target="/ppt/notesSlides/notesSlide63.xml" Id="R557df85067434e52" /></Relationships>
</file>

<file path=ppt/slides/_rels/slide64.xml.rels>&#65279;<?xml version="1.0" encoding="utf-8"?><Relationships xmlns="http://schemas.openxmlformats.org/package/2006/relationships"><Relationship Type="http://schemas.openxmlformats.org/officeDocument/2006/relationships/slideLayout" Target="/ppt/slideLayouts/slideLayout1.xml" Id="Rd265633f8e874c74" /><Relationship Type="http://schemas.openxmlformats.org/officeDocument/2006/relationships/image" Target="/ppt/media/image79.png" Id="R53a80450ac1440fc" /><Relationship Type="http://schemas.openxmlformats.org/officeDocument/2006/relationships/notesSlide" Target="/ppt/notesSlides/notesSlide64.xml" Id="R407eaa40a77f48a1" /></Relationships>
</file>

<file path=ppt/slides/_rels/slide65.xml.rels>&#65279;<?xml version="1.0" encoding="utf-8"?><Relationships xmlns="http://schemas.openxmlformats.org/package/2006/relationships"><Relationship Type="http://schemas.openxmlformats.org/officeDocument/2006/relationships/slideLayout" Target="/ppt/slideLayouts/slideLayout1.xml" Id="R11a80a24b1d7488a" /><Relationship Type="http://schemas.openxmlformats.org/officeDocument/2006/relationships/image" Target="/ppt/media/image80.png" Id="R5b890f9ff2124e1a" /><Relationship Type="http://schemas.openxmlformats.org/officeDocument/2006/relationships/notesSlide" Target="/ppt/notesSlides/notesSlide65.xml" Id="Rbd9b74156c4c4fd2" /></Relationships>
</file>

<file path=ppt/slides/_rels/slide66.xml.rels>&#65279;<?xml version="1.0" encoding="utf-8"?><Relationships xmlns="http://schemas.openxmlformats.org/package/2006/relationships"><Relationship Type="http://schemas.openxmlformats.org/officeDocument/2006/relationships/slideLayout" Target="/ppt/slideLayouts/slideLayout1.xml" Id="Rdd95be30d6574eb3" /><Relationship Type="http://schemas.openxmlformats.org/officeDocument/2006/relationships/image" Target="/ppt/media/image81.png" Id="Rc02eb5e83bd448ea" /><Relationship Type="http://schemas.openxmlformats.org/officeDocument/2006/relationships/notesSlide" Target="/ppt/notesSlides/notesSlide66.xml" Id="R0737748cdcb9423c" /></Relationships>
</file>

<file path=ppt/slides/_rels/slide67.xml.rels>&#65279;<?xml version="1.0" encoding="utf-8"?><Relationships xmlns="http://schemas.openxmlformats.org/package/2006/relationships"><Relationship Type="http://schemas.openxmlformats.org/officeDocument/2006/relationships/slideLayout" Target="/ppt/slideLayouts/slideLayout1.xml" Id="Rc78cf8d84790496c" /><Relationship Type="http://schemas.openxmlformats.org/officeDocument/2006/relationships/image" Target="/ppt/media/image82.png" Id="Rfe3014399c774a04" /><Relationship Type="http://schemas.openxmlformats.org/officeDocument/2006/relationships/notesSlide" Target="/ppt/notesSlides/notesSlide67.xml" Id="R57c018e135e24169" /></Relationships>
</file>

<file path=ppt/slides/_rels/slide68.xml.rels>&#65279;<?xml version="1.0" encoding="utf-8"?><Relationships xmlns="http://schemas.openxmlformats.org/package/2006/relationships"><Relationship Type="http://schemas.openxmlformats.org/officeDocument/2006/relationships/slideLayout" Target="/ppt/slideLayouts/slideLayout1.xml" Id="R83283aebacde4e00" /><Relationship Type="http://schemas.openxmlformats.org/officeDocument/2006/relationships/image" Target="/ppt/media/image83.png" Id="R06c7fadabaca4029" /><Relationship Type="http://schemas.openxmlformats.org/officeDocument/2006/relationships/notesSlide" Target="/ppt/notesSlides/notesSlide68.xml" Id="R37a83500efe44114" /></Relationships>
</file>

<file path=ppt/slides/_rels/slide69.xml.rels>&#65279;<?xml version="1.0" encoding="utf-8"?><Relationships xmlns="http://schemas.openxmlformats.org/package/2006/relationships"><Relationship Type="http://schemas.openxmlformats.org/officeDocument/2006/relationships/slideLayout" Target="/ppt/slideLayouts/slideLayout1.xml" Id="R2e1499794a4d4429" /><Relationship Type="http://schemas.openxmlformats.org/officeDocument/2006/relationships/image" Target="/ppt/media/image84.png" Id="R0d8fdfed98de4030" /><Relationship Type="http://schemas.openxmlformats.org/officeDocument/2006/relationships/notesSlide" Target="/ppt/notesSlides/notesSlide69.xml" Id="Rdc087acbaf2440cb" /></Relationships>
</file>

<file path=ppt/slides/_rels/slide70.xml.rels>&#65279;<?xml version="1.0" encoding="utf-8"?><Relationships xmlns="http://schemas.openxmlformats.org/package/2006/relationships"><Relationship Type="http://schemas.openxmlformats.org/officeDocument/2006/relationships/slideLayout" Target="/ppt/slideLayouts/slideLayout1.xml" Id="R74d65421c9224ad0" /><Relationship Type="http://schemas.openxmlformats.org/officeDocument/2006/relationships/image" Target="/ppt/media/image85.png" Id="Rf04bc3a9150d4e14" /><Relationship Type="http://schemas.openxmlformats.org/officeDocument/2006/relationships/image" Target="/ppt/media/image86.png" Id="R5540733dbf534be6" /><Relationship Type="http://schemas.openxmlformats.org/officeDocument/2006/relationships/notesSlide" Target="/ppt/notesSlides/notesSlide70.xml" Id="R8b6145b3372b4c4b" /></Relationships>
</file>

<file path=ppt/slides/_rels/slide71.xml.rels>&#65279;<?xml version="1.0" encoding="utf-8"?><Relationships xmlns="http://schemas.openxmlformats.org/package/2006/relationships"><Relationship Type="http://schemas.openxmlformats.org/officeDocument/2006/relationships/slideLayout" Target="/ppt/slideLayouts/slideLayout1.xml" Id="Rfae8a793351c4c3f" /><Relationship Type="http://schemas.openxmlformats.org/officeDocument/2006/relationships/image" Target="/ppt/media/image87.png" Id="R00524313b8d547a7" /><Relationship Type="http://schemas.openxmlformats.org/officeDocument/2006/relationships/image" Target="/ppt/media/image88.png" Id="R48930dd170994ffb" /><Relationship Type="http://schemas.openxmlformats.org/officeDocument/2006/relationships/notesSlide" Target="/ppt/notesSlides/notesSlide71.xml" Id="R141e6fbbfb294b03" /></Relationships>
</file>

<file path=ppt/slides/_rels/slide72.xml.rels>&#65279;<?xml version="1.0" encoding="utf-8"?><Relationships xmlns="http://schemas.openxmlformats.org/package/2006/relationships"><Relationship Type="http://schemas.openxmlformats.org/officeDocument/2006/relationships/slideLayout" Target="/ppt/slideLayouts/slideLayout1.xml" Id="R7d88fa30206a4682" /><Relationship Type="http://schemas.openxmlformats.org/officeDocument/2006/relationships/image" Target="/ppt/media/image89.png" Id="R64e98b8bfaa74424" /><Relationship Type="http://schemas.openxmlformats.org/officeDocument/2006/relationships/notesSlide" Target="/ppt/notesSlides/notesSlide72.xml" Id="R904a0d6836fc42d3" /></Relationships>
</file>

<file path=ppt/slides/_rels/slide73.xml.rels>&#65279;<?xml version="1.0" encoding="utf-8"?><Relationships xmlns="http://schemas.openxmlformats.org/package/2006/relationships"><Relationship Type="http://schemas.openxmlformats.org/officeDocument/2006/relationships/slideLayout" Target="/ppt/slideLayouts/slideLayout1.xml" Id="R125c000c9d4e4a90" /><Relationship Type="http://schemas.openxmlformats.org/officeDocument/2006/relationships/image" Target="/ppt/media/image90.png" Id="R196a19a3447745a5" /><Relationship Type="http://schemas.openxmlformats.org/officeDocument/2006/relationships/image" Target="/ppt/media/image91.png" Id="R6efa7f6ca03a406f" /><Relationship Type="http://schemas.openxmlformats.org/officeDocument/2006/relationships/image" Target="/ppt/media/image11.svg" Id="R294ed2ac17ca45cd" /><Relationship Type="http://schemas.openxmlformats.org/officeDocument/2006/relationships/image" Target="/ppt/media/image92.png" Id="R00f6f64191964e30" /><Relationship Type="http://schemas.openxmlformats.org/officeDocument/2006/relationships/image" Target="/ppt/media/image12.svg" Id="Rf342bed0131e4e40" /><Relationship Type="http://schemas.openxmlformats.org/officeDocument/2006/relationships/notesSlide" Target="/ppt/notesSlides/notesSlide73.xml" Id="Ra50a63f6213f4bca" /></Relationships>
</file>

<file path=ppt/slides/_rels/slide74.xml.rels>&#65279;<?xml version="1.0" encoding="utf-8"?><Relationships xmlns="http://schemas.openxmlformats.org/package/2006/relationships"><Relationship Type="http://schemas.openxmlformats.org/officeDocument/2006/relationships/slideLayout" Target="/ppt/slideLayouts/slideLayout1.xml" Id="R526561ca40f04927" /><Relationship Type="http://schemas.openxmlformats.org/officeDocument/2006/relationships/image" Target="/ppt/media/image93.png" Id="Rca2dbed167114017" /><Relationship Type="http://schemas.openxmlformats.org/officeDocument/2006/relationships/notesSlide" Target="/ppt/notesSlides/notesSlide74.xml" Id="R484f3109202f4422" /></Relationships>
</file>

<file path=ppt/slides/_rels/slide75.xml.rels>&#65279;<?xml version="1.0" encoding="utf-8"?><Relationships xmlns="http://schemas.openxmlformats.org/package/2006/relationships"><Relationship Type="http://schemas.openxmlformats.org/officeDocument/2006/relationships/slideLayout" Target="/ppt/slideLayouts/slideLayout1.xml" Id="Rb937a9abb8604f7d" /><Relationship Type="http://schemas.openxmlformats.org/officeDocument/2006/relationships/image" Target="/ppt/media/image94.png" Id="R4e19e146b729402c" /><Relationship Type="http://schemas.openxmlformats.org/officeDocument/2006/relationships/notesSlide" Target="/ppt/notesSlides/notesSlide75.xml" Id="R532ce4c544ce41c5" /></Relationships>
</file>

<file path=ppt/slides/_rels/slide76.xml.rels>&#65279;<?xml version="1.0" encoding="utf-8"?><Relationships xmlns="http://schemas.openxmlformats.org/package/2006/relationships"><Relationship Type="http://schemas.openxmlformats.org/officeDocument/2006/relationships/slideLayout" Target="/ppt/slideLayouts/slideLayout1.xml" Id="Rc90c5e71a1ec4d1b" /><Relationship Type="http://schemas.openxmlformats.org/officeDocument/2006/relationships/image" Target="/ppt/media/image95.png" Id="R80f9964fd06d420e" /><Relationship Type="http://schemas.openxmlformats.org/officeDocument/2006/relationships/image" Target="/ppt/media/image96.png" Id="R1b87117229aa45d6" /><Relationship Type="http://schemas.openxmlformats.org/officeDocument/2006/relationships/image" Target="/ppt/media/image97.png" Id="Rb19724e748574be8" /><Relationship Type="http://schemas.openxmlformats.org/officeDocument/2006/relationships/image" Target="/ppt/media/image13.svg" Id="R8411c962e45b48e6" /><Relationship Type="http://schemas.openxmlformats.org/officeDocument/2006/relationships/image" Target="/ppt/media/image98.png" Id="Rc705c56c423f46b6" /><Relationship Type="http://schemas.openxmlformats.org/officeDocument/2006/relationships/image" Target="/ppt/media/image99.png" Id="Rbe52c9c0061b4558" /><Relationship Type="http://schemas.openxmlformats.org/officeDocument/2006/relationships/image" Target="/ppt/media/image14.svg" Id="R90e89cbe83d0485f" /><Relationship Type="http://schemas.openxmlformats.org/officeDocument/2006/relationships/notesSlide" Target="/ppt/notesSlides/notesSlide76.xml" Id="R5103fd342e0143b0" /></Relationships>
</file>

<file path=ppt/slides/_rels/slide77.xml.rels>&#65279;<?xml version="1.0" encoding="utf-8"?><Relationships xmlns="http://schemas.openxmlformats.org/package/2006/relationships"><Relationship Type="http://schemas.openxmlformats.org/officeDocument/2006/relationships/slideLayout" Target="/ppt/slideLayouts/slideLayout1.xml" Id="Rf94d053c937f4967" /><Relationship Type="http://schemas.openxmlformats.org/officeDocument/2006/relationships/image" Target="/ppt/media/image100.png" Id="Rf61f26bd81bf4bb1" /><Relationship Type="http://schemas.openxmlformats.org/officeDocument/2006/relationships/notesSlide" Target="/ppt/notesSlides/notesSlide77.xml" Id="R0d55487d61734663" /></Relationships>
</file>

<file path=ppt/slides/_rels/slide78.xml.rels>&#65279;<?xml version="1.0" encoding="utf-8"?><Relationships xmlns="http://schemas.openxmlformats.org/package/2006/relationships"><Relationship Type="http://schemas.openxmlformats.org/officeDocument/2006/relationships/slideLayout" Target="/ppt/slideLayouts/slideLayout1.xml" Id="Ra526f1d616b44fe1" /><Relationship Type="http://schemas.openxmlformats.org/officeDocument/2006/relationships/image" Target="/ppt/media/image101.png" Id="Re8258b5475874d86" /><Relationship Type="http://schemas.openxmlformats.org/officeDocument/2006/relationships/notesSlide" Target="/ppt/notesSlides/notesSlide78.xml" Id="R5229031efddf4893" /></Relationships>
</file>

<file path=ppt/slides/_rels/slide79.xml.rels>&#65279;<?xml version="1.0" encoding="utf-8"?><Relationships xmlns="http://schemas.openxmlformats.org/package/2006/relationships"><Relationship Type="http://schemas.openxmlformats.org/officeDocument/2006/relationships/slideLayout" Target="/ppt/slideLayouts/slideLayout1.xml" Id="Rd9e2f24b1eff45eb" /><Relationship Type="http://schemas.openxmlformats.org/officeDocument/2006/relationships/image" Target="/ppt/media/image102.png" Id="Re9b491ef38ad4fd3" /><Relationship Type="http://schemas.openxmlformats.org/officeDocument/2006/relationships/notesSlide" Target="/ppt/notesSlides/notesSlide79.xml" Id="R477bc4c167714d83" /></Relationships>
</file>

<file path=ppt/slides/_rels/slide80.xml.rels>&#65279;<?xml version="1.0" encoding="utf-8"?><Relationships xmlns="http://schemas.openxmlformats.org/package/2006/relationships"><Relationship Type="http://schemas.openxmlformats.org/officeDocument/2006/relationships/slideLayout" Target="/ppt/slideLayouts/slideLayout1.xml" Id="Rf7af3f8bfe7f4c4a" /><Relationship Type="http://schemas.openxmlformats.org/officeDocument/2006/relationships/image" Target="/ppt/media/image103.png" Id="R1e235aa267714b3f" /><Relationship Type="http://schemas.openxmlformats.org/officeDocument/2006/relationships/image" Target="/ppt/media/image104.png" Id="Reb5c6425e05a4f58" /><Relationship Type="http://schemas.openxmlformats.org/officeDocument/2006/relationships/image" Target="/ppt/media/image15.svg" Id="R01377134e48b4c40" /><Relationship Type="http://schemas.openxmlformats.org/officeDocument/2006/relationships/image" Target="/ppt/media/image105.png" Id="Rd96572d13f76407a" /><Relationship Type="http://schemas.openxmlformats.org/officeDocument/2006/relationships/image" Target="/ppt/media/image16.svg" Id="Re6475b03cf324aa6" /><Relationship Type="http://schemas.openxmlformats.org/officeDocument/2006/relationships/image" Target="/ppt/media/image106.png" Id="Rc92ae6435cce462d" /><Relationship Type="http://schemas.openxmlformats.org/officeDocument/2006/relationships/image" Target="/ppt/media/image17.svg" Id="Ra2b06af3986d402f" /><Relationship Type="http://schemas.openxmlformats.org/officeDocument/2006/relationships/image" Target="/ppt/media/image107.png" Id="Rfba9eb0a2b8a4cca" /><Relationship Type="http://schemas.openxmlformats.org/officeDocument/2006/relationships/image" Target="/ppt/media/image18.svg" Id="R0e3d97d8f0884c46" /><Relationship Type="http://schemas.openxmlformats.org/officeDocument/2006/relationships/image" Target="/ppt/media/image108.png" Id="R7dde35c4d345404d" /><Relationship Type="http://schemas.openxmlformats.org/officeDocument/2006/relationships/image" Target="/ppt/media/image19.svg" Id="Readff1ec0a904a03" /><Relationship Type="http://schemas.openxmlformats.org/officeDocument/2006/relationships/notesSlide" Target="/ppt/notesSlides/notesSlide80.xml" Id="R19535aedfb2d4c83" /></Relationships>
</file>

<file path=ppt/slides/_rels/slide81.xml.rels>&#65279;<?xml version="1.0" encoding="utf-8"?><Relationships xmlns="http://schemas.openxmlformats.org/package/2006/relationships"><Relationship Type="http://schemas.openxmlformats.org/officeDocument/2006/relationships/slideLayout" Target="/ppt/slideLayouts/slideLayout1.xml" Id="R483de3ad4eac495e" /><Relationship Type="http://schemas.openxmlformats.org/officeDocument/2006/relationships/image" Target="/ppt/media/image109.png" Id="R871c37c250b54e60" /><Relationship Type="http://schemas.openxmlformats.org/officeDocument/2006/relationships/notesSlide" Target="/ppt/notesSlides/notesSlide81.xml" Id="R2e8c0c84f4f6416c" /></Relationships>
</file>

<file path=ppt/slides/_rels/slide82.xml.rels>&#65279;<?xml version="1.0" encoding="utf-8"?><Relationships xmlns="http://schemas.openxmlformats.org/package/2006/relationships"><Relationship Type="http://schemas.openxmlformats.org/officeDocument/2006/relationships/slideLayout" Target="/ppt/slideLayouts/slideLayout1.xml" Id="R3c111b168b9442a6" /><Relationship Type="http://schemas.openxmlformats.org/officeDocument/2006/relationships/image" Target="/ppt/media/image110.png" Id="Rcabfc80d677a422a" /><Relationship Type="http://schemas.openxmlformats.org/officeDocument/2006/relationships/notesSlide" Target="/ppt/notesSlides/notesSlide82.xml" Id="R43ea746ce89440c0" /></Relationships>
</file>

<file path=ppt/slides/_rels/slide83.xml.rels>&#65279;<?xml version="1.0" encoding="utf-8"?><Relationships xmlns="http://schemas.openxmlformats.org/package/2006/relationships"><Relationship Type="http://schemas.openxmlformats.org/officeDocument/2006/relationships/slideLayout" Target="/ppt/slideLayouts/slideLayout1.xml" Id="Rad954e7e85e447ee" /><Relationship Type="http://schemas.openxmlformats.org/officeDocument/2006/relationships/image" Target="/ppt/media/image111.png" Id="Re3c906e038e342f3" /><Relationship Type="http://schemas.openxmlformats.org/officeDocument/2006/relationships/notesSlide" Target="/ppt/notesSlides/notesSlide83.xml" Id="R17cbdb2327904559" /></Relationships>
</file>

<file path=ppt/slides/_rels/slide84.xml.rels>&#65279;<?xml version="1.0" encoding="utf-8"?><Relationships xmlns="http://schemas.openxmlformats.org/package/2006/relationships"><Relationship Type="http://schemas.openxmlformats.org/officeDocument/2006/relationships/slideLayout" Target="/ppt/slideLayouts/slideLayout1.xml" Id="R4076349cca7f4e79" /><Relationship Type="http://schemas.openxmlformats.org/officeDocument/2006/relationships/image" Target="/ppt/media/image112.png" Id="R201278f0633a4f9e" /><Relationship Type="http://schemas.openxmlformats.org/officeDocument/2006/relationships/notesSlide" Target="/ppt/notesSlides/notesSlide84.xml" Id="R55e2681cb9c44a92" /></Relationships>
</file>

<file path=ppt/slides/_rels/slide85.xml.rels>&#65279;<?xml version="1.0" encoding="utf-8"?><Relationships xmlns="http://schemas.openxmlformats.org/package/2006/relationships"><Relationship Type="http://schemas.openxmlformats.org/officeDocument/2006/relationships/slideLayout" Target="/ppt/slideLayouts/slideLayout1.xml" Id="R9d0ea10046694a4d" /><Relationship Type="http://schemas.openxmlformats.org/officeDocument/2006/relationships/image" Target="/ppt/media/image113.png" Id="R0592d32c58444a68" /><Relationship Type="http://schemas.openxmlformats.org/officeDocument/2006/relationships/notesSlide" Target="/ppt/notesSlides/notesSlide85.xml" Id="Rb94ef97901cd45cc" /></Relationships>
</file>

<file path=ppt/slides/_rels/slide86.xml.rels>&#65279;<?xml version="1.0" encoding="utf-8"?><Relationships xmlns="http://schemas.openxmlformats.org/package/2006/relationships"><Relationship Type="http://schemas.openxmlformats.org/officeDocument/2006/relationships/slideLayout" Target="/ppt/slideLayouts/slideLayout1.xml" Id="R444fb45808664f1b" /><Relationship Type="http://schemas.openxmlformats.org/officeDocument/2006/relationships/image" Target="/ppt/media/image114.png" Id="R9e5171622b4d4038" /><Relationship Type="http://schemas.openxmlformats.org/officeDocument/2006/relationships/image" Target="/ppt/media/image115.png" Id="Ra6378a6c0d044b49" /><Relationship Type="http://schemas.openxmlformats.org/officeDocument/2006/relationships/image" Target="/ppt/media/image20.svg" Id="R11f8c0c1bf9d4010" /><Relationship Type="http://schemas.openxmlformats.org/officeDocument/2006/relationships/image" Target="/ppt/media/image116.png" Id="R84163c9691a7466a" /><Relationship Type="http://schemas.openxmlformats.org/officeDocument/2006/relationships/image" Target="/ppt/media/image21.svg" Id="R28e35e9655924392" /><Relationship Type="http://schemas.openxmlformats.org/officeDocument/2006/relationships/notesSlide" Target="/ppt/notesSlides/notesSlide86.xml" Id="R019931855d874682" /></Relationships>
</file>

<file path=ppt/slides/_rels/slide87.xml.rels>&#65279;<?xml version="1.0" encoding="utf-8"?><Relationships xmlns="http://schemas.openxmlformats.org/package/2006/relationships"><Relationship Type="http://schemas.openxmlformats.org/officeDocument/2006/relationships/slideLayout" Target="/ppt/slideLayouts/slideLayout1.xml" Id="R002abb56b9c747a8" /><Relationship Type="http://schemas.openxmlformats.org/officeDocument/2006/relationships/image" Target="/ppt/media/image117.png" Id="R8614cc272df94321" /><Relationship Type="http://schemas.openxmlformats.org/officeDocument/2006/relationships/notesSlide" Target="/ppt/notesSlides/notesSlide87.xml" Id="Rd6d1862112914db2" /></Relationships>
</file>

<file path=ppt/slides/_rels/slide88.xml.rels>&#65279;<?xml version="1.0" encoding="utf-8"?><Relationships xmlns="http://schemas.openxmlformats.org/package/2006/relationships"><Relationship Type="http://schemas.openxmlformats.org/officeDocument/2006/relationships/slideLayout" Target="/ppt/slideLayouts/slideLayout1.xml" Id="R1967c7ce03514b17" /><Relationship Type="http://schemas.openxmlformats.org/officeDocument/2006/relationships/image" Target="/ppt/media/image118.png" Id="R5e348ad2d3c0413e" /><Relationship Type="http://schemas.openxmlformats.org/officeDocument/2006/relationships/notesSlide" Target="/ppt/notesSlides/notesSlide88.xml" Id="Rddaff7c9a8994bdd" /></Relationships>
</file>

<file path=ppt/slides/_rels/slide89.xml.rels>&#65279;<?xml version="1.0" encoding="utf-8"?><Relationships xmlns="http://schemas.openxmlformats.org/package/2006/relationships"><Relationship Type="http://schemas.openxmlformats.org/officeDocument/2006/relationships/slideLayout" Target="/ppt/slideLayouts/slideLayout1.xml" Id="R88fdcc968a41454b" /><Relationship Type="http://schemas.openxmlformats.org/officeDocument/2006/relationships/image" Target="/ppt/media/image119.png" Id="R810ce29384744773" /><Relationship Type="http://schemas.openxmlformats.org/officeDocument/2006/relationships/image" Target="/ppt/media/image120.png" Id="R3020cd9040774a2a" /><Relationship Type="http://schemas.openxmlformats.org/officeDocument/2006/relationships/notesSlide" Target="/ppt/notesSlides/notesSlide89.xml" Id="R9c2d4d3253184c1b" /></Relationships>
</file>

<file path=ppt/slides/_rels/slide90.xml.rels>&#65279;<?xml version="1.0" encoding="utf-8"?><Relationships xmlns="http://schemas.openxmlformats.org/package/2006/relationships"><Relationship Type="http://schemas.openxmlformats.org/officeDocument/2006/relationships/slideLayout" Target="/ppt/slideLayouts/slideLayout1.xml" Id="Rfcb0c54f99ca495f" /><Relationship Type="http://schemas.openxmlformats.org/officeDocument/2006/relationships/image" Target="/ppt/media/image121.png" Id="R5dce9efba4314b73" /><Relationship Type="http://schemas.openxmlformats.org/officeDocument/2006/relationships/notesSlide" Target="/ppt/notesSlides/notesSlide90.xml" Id="Rd506f708fc7a4337" /></Relationships>
</file>

<file path=ppt/slides/_rels/slide91.xml.rels>&#65279;<?xml version="1.0" encoding="utf-8"?><Relationships xmlns="http://schemas.openxmlformats.org/package/2006/relationships"><Relationship Type="http://schemas.openxmlformats.org/officeDocument/2006/relationships/slideLayout" Target="/ppt/slideLayouts/slideLayout1.xml" Id="R6174c8ee69b14821" /><Relationship Type="http://schemas.openxmlformats.org/officeDocument/2006/relationships/image" Target="/ppt/media/image122.png" Id="R3a5972230abe4d07" /><Relationship Type="http://schemas.openxmlformats.org/officeDocument/2006/relationships/notesSlide" Target="/ppt/notesSlides/notesSlide91.xml" Id="Rc92289daf5c84186" /></Relationships>
</file>

<file path=ppt/slides/_rels/slide92.xml.rels>&#65279;<?xml version="1.0" encoding="utf-8"?><Relationships xmlns="http://schemas.openxmlformats.org/package/2006/relationships"><Relationship Type="http://schemas.openxmlformats.org/officeDocument/2006/relationships/slideLayout" Target="/ppt/slideLayouts/slideLayout1.xml" Id="R4f05d00fc3674647" /><Relationship Type="http://schemas.openxmlformats.org/officeDocument/2006/relationships/image" Target="/ppt/media/image123.png" Id="Rf1cf2df8c7d94233" /><Relationship Type="http://schemas.openxmlformats.org/officeDocument/2006/relationships/notesSlide" Target="/ppt/notesSlides/notesSlide92.xml" Id="Refe8699eb033418d" /></Relationships>
</file>

<file path=ppt/slides/_rels/slide93.xml.rels>&#65279;<?xml version="1.0" encoding="utf-8"?><Relationships xmlns="http://schemas.openxmlformats.org/package/2006/relationships"><Relationship Type="http://schemas.openxmlformats.org/officeDocument/2006/relationships/slideLayout" Target="/ppt/slideLayouts/slideLayout1.xml" Id="Rea726463c8b745fd" /><Relationship Type="http://schemas.openxmlformats.org/officeDocument/2006/relationships/image" Target="/ppt/media/image124.png" Id="Rc3b298cf2ed9468d" /><Relationship Type="http://schemas.openxmlformats.org/officeDocument/2006/relationships/notesSlide" Target="/ppt/notesSlides/notesSlide93.xml" Id="Rde0f737f4fb3424d" /></Relationships>
</file>

<file path=ppt/slides/_rels/slide94.xml.rels>&#65279;<?xml version="1.0" encoding="utf-8"?><Relationships xmlns="http://schemas.openxmlformats.org/package/2006/relationships"><Relationship Type="http://schemas.openxmlformats.org/officeDocument/2006/relationships/slideLayout" Target="/ppt/slideLayouts/slideLayout1.xml" Id="R3f70de51c0eb4a7c" /><Relationship Type="http://schemas.openxmlformats.org/officeDocument/2006/relationships/image" Target="/ppt/media/image125.png" Id="R3c33508893c54673" /><Relationship Type="http://schemas.openxmlformats.org/officeDocument/2006/relationships/notesSlide" Target="/ppt/notesSlides/notesSlide94.xml" Id="Rdcc4b0fc83734e24" /></Relationships>
</file>

<file path=ppt/slides/_rels/slide95.xml.rels>&#65279;<?xml version="1.0" encoding="utf-8"?><Relationships xmlns="http://schemas.openxmlformats.org/package/2006/relationships"><Relationship Type="http://schemas.openxmlformats.org/officeDocument/2006/relationships/slideLayout" Target="/ppt/slideLayouts/slideLayout1.xml" Id="Ree7bb81985244424" /><Relationship Type="http://schemas.openxmlformats.org/officeDocument/2006/relationships/image" Target="/ppt/media/image126.png" Id="R5b4755215fa74b85" /><Relationship Type="http://schemas.openxmlformats.org/officeDocument/2006/relationships/notesSlide" Target="/ppt/notesSlides/notesSlide95.xml" Id="Rcc5194029c664dfe" /></Relationships>
</file>

<file path=ppt/slides/_rels/slide96.xml.rels>&#65279;<?xml version="1.0" encoding="utf-8"?><Relationships xmlns="http://schemas.openxmlformats.org/package/2006/relationships"><Relationship Type="http://schemas.openxmlformats.org/officeDocument/2006/relationships/slideLayout" Target="/ppt/slideLayouts/slideLayout1.xml" Id="R594f827cbdf64b20" /><Relationship Type="http://schemas.openxmlformats.org/officeDocument/2006/relationships/image" Target="/ppt/media/image127.png" Id="R705ced3c03d84047" /><Relationship Type="http://schemas.openxmlformats.org/officeDocument/2006/relationships/notesSlide" Target="/ppt/notesSlides/notesSlide96.xml" Id="R3d3ed298407446ed" /></Relationships>
</file>

<file path=ppt/slides/_rels/slide97.xml.rels>&#65279;<?xml version="1.0" encoding="utf-8"?><Relationships xmlns="http://schemas.openxmlformats.org/package/2006/relationships"><Relationship Type="http://schemas.openxmlformats.org/officeDocument/2006/relationships/slideLayout" Target="/ppt/slideLayouts/slideLayout1.xml" Id="R2c7011cc7e814107" /><Relationship Type="http://schemas.openxmlformats.org/officeDocument/2006/relationships/image" Target="/ppt/media/image128.png" Id="R929c6363f5074f0f" /><Relationship Type="http://schemas.openxmlformats.org/officeDocument/2006/relationships/notesSlide" Target="/ppt/notesSlides/notesSlide97.xml" Id="Rc97492bcaab747f0" /></Relationships>
</file>

<file path=ppt/slides/_rels/slide98.xml.rels>&#65279;<?xml version="1.0" encoding="utf-8"?><Relationships xmlns="http://schemas.openxmlformats.org/package/2006/relationships"><Relationship Type="http://schemas.openxmlformats.org/officeDocument/2006/relationships/slideLayout" Target="/ppt/slideLayouts/slideLayout1.xml" Id="Rf2672d28ee6c4b4c" /><Relationship Type="http://schemas.openxmlformats.org/officeDocument/2006/relationships/image" Target="/ppt/media/image129.png" Id="R4a4d23c95ccf4afd" /><Relationship Type="http://schemas.openxmlformats.org/officeDocument/2006/relationships/notesSlide" Target="/ppt/notesSlides/notesSlide98.xml" Id="Ra494efc729034888" /></Relationships>
</file>

<file path=ppt/slides/_rels/slide99.xml.rels>&#65279;<?xml version="1.0" encoding="utf-8"?><Relationships xmlns="http://schemas.openxmlformats.org/package/2006/relationships"><Relationship Type="http://schemas.openxmlformats.org/officeDocument/2006/relationships/slideLayout" Target="/ppt/slideLayouts/slideLayout1.xml" Id="R70e283c0e68444d2" /><Relationship Type="http://schemas.openxmlformats.org/officeDocument/2006/relationships/image" Target="/ppt/media/image130.png" Id="Rd6d6757ac6024156" /><Relationship Type="http://schemas.openxmlformats.org/officeDocument/2006/relationships/notesSlide" Target="/ppt/notesSlides/notesSlide99.xml" Id="Rc3c3b350b7eb4c2c" /></Relationships>
</file>

<file path=ppt/slides/_rels/slide100.xml.rels>&#65279;<?xml version="1.0" encoding="utf-8"?><Relationships xmlns="http://schemas.openxmlformats.org/package/2006/relationships"><Relationship Type="http://schemas.openxmlformats.org/officeDocument/2006/relationships/slideLayout" Target="/ppt/slideLayouts/slideLayout1.xml" Id="R68fde2dbb9774d65" /><Relationship Type="http://schemas.openxmlformats.org/officeDocument/2006/relationships/image" Target="/ppt/media/image131.png" Id="Rbad44327c4dc40d6" /><Relationship Type="http://schemas.openxmlformats.org/officeDocument/2006/relationships/notesSlide" Target="/ppt/notesSlides/notesSlide100.xml" Id="Ra401f132b3494dda" /></Relationships>
</file>

<file path=ppt/slides/_rels/slide101.xml.rels>&#65279;<?xml version="1.0" encoding="utf-8"?><Relationships xmlns="http://schemas.openxmlformats.org/package/2006/relationships"><Relationship Type="http://schemas.openxmlformats.org/officeDocument/2006/relationships/slideLayout" Target="/ppt/slideLayouts/slideLayout1.xml" Id="Rf790898b229f4548" /><Relationship Type="http://schemas.openxmlformats.org/officeDocument/2006/relationships/image" Target="/ppt/media/image132.png" Id="R16590e1342c041a7" /><Relationship Type="http://schemas.openxmlformats.org/officeDocument/2006/relationships/image" Target="/ppt/media/image133.png" Id="Rb9e4b7c1a17344bf" /><Relationship Type="http://schemas.openxmlformats.org/officeDocument/2006/relationships/notesSlide" Target="/ppt/notesSlides/notesSlide101.xml" Id="Re7718177aa8a4600" /></Relationships>
</file>

<file path=ppt/slides/_rels/slide102.xml.rels>&#65279;<?xml version="1.0" encoding="utf-8"?><Relationships xmlns="http://schemas.openxmlformats.org/package/2006/relationships"><Relationship Type="http://schemas.openxmlformats.org/officeDocument/2006/relationships/slideLayout" Target="/ppt/slideLayouts/slideLayout1.xml" Id="Re6a7fd372d364d45" /><Relationship Type="http://schemas.openxmlformats.org/officeDocument/2006/relationships/image" Target="/ppt/media/image134.png" Id="R50eb908de32a4373" /><Relationship Type="http://schemas.openxmlformats.org/officeDocument/2006/relationships/notesSlide" Target="/ppt/notesSlides/notesSlide102.xml" Id="R32837401e5d84321" /></Relationships>
</file>

<file path=ppt/slides/_rels/slide103.xml.rels>&#65279;<?xml version="1.0" encoding="utf-8"?><Relationships xmlns="http://schemas.openxmlformats.org/package/2006/relationships"><Relationship Type="http://schemas.openxmlformats.org/officeDocument/2006/relationships/slideLayout" Target="/ppt/slideLayouts/slideLayout1.xml" Id="R1d7a2632a02b4333" /><Relationship Type="http://schemas.openxmlformats.org/officeDocument/2006/relationships/image" Target="/ppt/media/image135.png" Id="Ra7b0330e5d2a429f" /><Relationship Type="http://schemas.openxmlformats.org/officeDocument/2006/relationships/notesSlide" Target="/ppt/notesSlides/notesSlide103.xml" Id="Rb379e81a95dc4ee7" /></Relationships>
</file>

<file path=ppt/slides/_rels/slide104.xml.rels>&#65279;<?xml version="1.0" encoding="utf-8"?><Relationships xmlns="http://schemas.openxmlformats.org/package/2006/relationships"><Relationship Type="http://schemas.openxmlformats.org/officeDocument/2006/relationships/slideLayout" Target="/ppt/slideLayouts/slideLayout1.xml" Id="R255a2d41a05641b2" /><Relationship Type="http://schemas.openxmlformats.org/officeDocument/2006/relationships/image" Target="/ppt/media/image136.png" Id="R55f73e5e2e9949f3" /><Relationship Type="http://schemas.openxmlformats.org/officeDocument/2006/relationships/image" Target="/ppt/media/image137.png" Id="Rc43e4cbb6966490d" /><Relationship Type="http://schemas.openxmlformats.org/officeDocument/2006/relationships/notesSlide" Target="/ppt/notesSlides/notesSlide104.xml" Id="Rdcf1857b4c874735" /></Relationships>
</file>

<file path=ppt/slides/_rels/slide105.xml.rels>&#65279;<?xml version="1.0" encoding="utf-8"?><Relationships xmlns="http://schemas.openxmlformats.org/package/2006/relationships"><Relationship Type="http://schemas.openxmlformats.org/officeDocument/2006/relationships/slideLayout" Target="/ppt/slideLayouts/slideLayout1.xml" Id="R75d17332329b42f7" /><Relationship Type="http://schemas.openxmlformats.org/officeDocument/2006/relationships/image" Target="/ppt/media/image138.png" Id="R0b430f83b24f4ddd" /><Relationship Type="http://schemas.openxmlformats.org/officeDocument/2006/relationships/notesSlide" Target="/ppt/notesSlides/notesSlide105.xml" Id="R1742c6f527db4587" /></Relationships>
</file>

<file path=ppt/slides/_rels/slide106.xml.rels>&#65279;<?xml version="1.0" encoding="utf-8"?><Relationships xmlns="http://schemas.openxmlformats.org/package/2006/relationships"><Relationship Type="http://schemas.openxmlformats.org/officeDocument/2006/relationships/slideLayout" Target="/ppt/slideLayouts/slideLayout1.xml" Id="R873b6b060de748e5" /><Relationship Type="http://schemas.openxmlformats.org/officeDocument/2006/relationships/image" Target="/ppt/media/image139.png" Id="Rbf8ef126b4354662" /><Relationship Type="http://schemas.openxmlformats.org/officeDocument/2006/relationships/notesSlide" Target="/ppt/notesSlides/notesSlide106.xml" Id="Ra173b65ea850498c" /></Relationships>
</file>

<file path=ppt/slides/_rels/slide107.xml.rels>&#65279;<?xml version="1.0" encoding="utf-8"?><Relationships xmlns="http://schemas.openxmlformats.org/package/2006/relationships"><Relationship Type="http://schemas.openxmlformats.org/officeDocument/2006/relationships/slideLayout" Target="/ppt/slideLayouts/slideLayout1.xml" Id="R06862382fb794a20" /><Relationship Type="http://schemas.openxmlformats.org/officeDocument/2006/relationships/image" Target="/ppt/media/image140.png" Id="R72848e94a98e413a" /><Relationship Type="http://schemas.openxmlformats.org/officeDocument/2006/relationships/notesSlide" Target="/ppt/notesSlides/notesSlide107.xml" Id="Rebbd3c04c1e847f0" /></Relationships>
</file>

<file path=ppt/slides/_rels/slide108.xml.rels>&#65279;<?xml version="1.0" encoding="utf-8"?><Relationships xmlns="http://schemas.openxmlformats.org/package/2006/relationships"><Relationship Type="http://schemas.openxmlformats.org/officeDocument/2006/relationships/slideLayout" Target="/ppt/slideLayouts/slideLayout1.xml" Id="R8c929552822e40a2" /><Relationship Type="http://schemas.openxmlformats.org/officeDocument/2006/relationships/image" Target="/ppt/media/image141.png" Id="Rfb1e1c4718d74384" /><Relationship Type="http://schemas.openxmlformats.org/officeDocument/2006/relationships/notesSlide" Target="/ppt/notesSlides/notesSlide108.xml" Id="R40a1a7c294834ddc" /></Relationships>
</file>

<file path=ppt/slides/_rels/slide109.xml.rels>&#65279;<?xml version="1.0" encoding="utf-8"?><Relationships xmlns="http://schemas.openxmlformats.org/package/2006/relationships"><Relationship Type="http://schemas.openxmlformats.org/officeDocument/2006/relationships/slideLayout" Target="/ppt/slideLayouts/slideLayout1.xml" Id="R69640831b45742e2" /><Relationship Type="http://schemas.openxmlformats.org/officeDocument/2006/relationships/image" Target="/ppt/media/image142.png" Id="Rb69b5060d2884291" /><Relationship Type="http://schemas.openxmlformats.org/officeDocument/2006/relationships/notesSlide" Target="/ppt/notesSlides/notesSlide109.xml" Id="R557ddd9057234a88" /></Relationships>
</file>

<file path=ppt/slides/_rels/slide110.xml.rels>&#65279;<?xml version="1.0" encoding="utf-8"?><Relationships xmlns="http://schemas.openxmlformats.org/package/2006/relationships"><Relationship Type="http://schemas.openxmlformats.org/officeDocument/2006/relationships/slideLayout" Target="/ppt/slideLayouts/slideLayout1.xml" Id="R7c51718021fd4560" /><Relationship Type="http://schemas.openxmlformats.org/officeDocument/2006/relationships/image" Target="/ppt/media/image143.png" Id="Rf7b97c6a36fe4bf1" /><Relationship Type="http://schemas.openxmlformats.org/officeDocument/2006/relationships/image" Target="/ppt/media/image3.jpeg" Id="R77ba249f65d74f14" /><Relationship Type="http://schemas.openxmlformats.org/officeDocument/2006/relationships/image" Target="/ppt/media/image4.jpeg" Id="R3e66082dd44f4389" /><Relationship Type="http://schemas.openxmlformats.org/officeDocument/2006/relationships/notesSlide" Target="/ppt/notesSlides/notesSlide110.xml" Id="R84a20defd0aa423a" /></Relationships>
</file>

<file path=ppt/slides/_rels/slide111.xml.rels>&#65279;<?xml version="1.0" encoding="utf-8"?><Relationships xmlns="http://schemas.openxmlformats.org/package/2006/relationships"><Relationship Type="http://schemas.openxmlformats.org/officeDocument/2006/relationships/slideLayout" Target="/ppt/slideLayouts/slideLayout1.xml" Id="Re81adf01f58749f7" /><Relationship Type="http://schemas.openxmlformats.org/officeDocument/2006/relationships/image" Target="/ppt/media/image144.png" Id="Rf760dcbb3f994234" /><Relationship Type="http://schemas.openxmlformats.org/officeDocument/2006/relationships/notesSlide" Target="/ppt/notesSlides/notesSlide111.xml" Id="R78e8a1255a3d418f" /></Relationships>
</file>

<file path=ppt/slides/_rels/slide112.xml.rels>&#65279;<?xml version="1.0" encoding="utf-8"?><Relationships xmlns="http://schemas.openxmlformats.org/package/2006/relationships"><Relationship Type="http://schemas.openxmlformats.org/officeDocument/2006/relationships/slideLayout" Target="/ppt/slideLayouts/slideLayout1.xml" Id="R266d405066f342ef" /><Relationship Type="http://schemas.openxmlformats.org/officeDocument/2006/relationships/image" Target="/ppt/media/image145.png" Id="Rf962c1ce1dbf4279" /><Relationship Type="http://schemas.openxmlformats.org/officeDocument/2006/relationships/notesSlide" Target="/ppt/notesSlides/notesSlide112.xml" Id="R0b46569486824de7" /></Relationships>
</file>

<file path=ppt/slides/_rels/slide113.xml.rels>&#65279;<?xml version="1.0" encoding="utf-8"?><Relationships xmlns="http://schemas.openxmlformats.org/package/2006/relationships"><Relationship Type="http://schemas.openxmlformats.org/officeDocument/2006/relationships/slideLayout" Target="/ppt/slideLayouts/slideLayout1.xml" Id="R9288a440dc4948de" /><Relationship Type="http://schemas.openxmlformats.org/officeDocument/2006/relationships/image" Target="/ppt/media/image146.png" Id="R84a79fdcad884fdc" /><Relationship Type="http://schemas.openxmlformats.org/officeDocument/2006/relationships/image" Target="/ppt/media/image147.png" Id="R0f7e60628e824429" /><Relationship Type="http://schemas.openxmlformats.org/officeDocument/2006/relationships/notesSlide" Target="/ppt/notesSlides/notesSlide113.xml" Id="R5db3be6b75034f96" /></Relationships>
</file>

<file path=ppt/slides/_rels/slide114.xml.rels>&#65279;<?xml version="1.0" encoding="utf-8"?><Relationships xmlns="http://schemas.openxmlformats.org/package/2006/relationships"><Relationship Type="http://schemas.openxmlformats.org/officeDocument/2006/relationships/slideLayout" Target="/ppt/slideLayouts/slideLayout1.xml" Id="R5490a6bcdff14071" /><Relationship Type="http://schemas.openxmlformats.org/officeDocument/2006/relationships/image" Target="/ppt/media/image148.png" Id="R0a3ed182400849af" /><Relationship Type="http://schemas.openxmlformats.org/officeDocument/2006/relationships/notesSlide" Target="/ppt/notesSlides/notesSlide114.xml" Id="R4ec865f8ee4840d9" /></Relationships>
</file>

<file path=ppt/slides/_rels/slide115.xml.rels>&#65279;<?xml version="1.0" encoding="utf-8"?><Relationships xmlns="http://schemas.openxmlformats.org/package/2006/relationships"><Relationship Type="http://schemas.openxmlformats.org/officeDocument/2006/relationships/slideLayout" Target="/ppt/slideLayouts/slideLayout1.xml" Id="R556759a4b26c400c" /><Relationship Type="http://schemas.openxmlformats.org/officeDocument/2006/relationships/image" Target="/ppt/media/image149.png" Id="R21cd2087c5f34467" /><Relationship Type="http://schemas.openxmlformats.org/officeDocument/2006/relationships/image" Target="/ppt/media/image150.png" Id="Rd4c61198548c4647" /><Relationship Type="http://schemas.openxmlformats.org/officeDocument/2006/relationships/notesSlide" Target="/ppt/notesSlides/notesSlide115.xml" Id="Re44a8d83e50040fa" /></Relationships>
</file>

<file path=ppt/slides/_rels/slide116.xml.rels>&#65279;<?xml version="1.0" encoding="utf-8"?><Relationships xmlns="http://schemas.openxmlformats.org/package/2006/relationships"><Relationship Type="http://schemas.openxmlformats.org/officeDocument/2006/relationships/slideLayout" Target="/ppt/slideLayouts/slideLayout1.xml" Id="R37de2af896c943bb" /><Relationship Type="http://schemas.openxmlformats.org/officeDocument/2006/relationships/image" Target="/ppt/media/image151.png" Id="Ra162005ae89c4cf9" /><Relationship Type="http://schemas.openxmlformats.org/officeDocument/2006/relationships/notesSlide" Target="/ppt/notesSlides/notesSlide116.xml" Id="Rcf9c4bc17f9c4b39" /></Relationships>
</file>

<file path=ppt/slides/_rels/slide117.xml.rels>&#65279;<?xml version="1.0" encoding="utf-8"?><Relationships xmlns="http://schemas.openxmlformats.org/package/2006/relationships"><Relationship Type="http://schemas.openxmlformats.org/officeDocument/2006/relationships/slideLayout" Target="/ppt/slideLayouts/slideLayout1.xml" Id="Rdf62baf73f8145c5" /><Relationship Type="http://schemas.openxmlformats.org/officeDocument/2006/relationships/image" Target="/ppt/media/image152.png" Id="R6d3d096583604dbe" /><Relationship Type="http://schemas.openxmlformats.org/officeDocument/2006/relationships/notesSlide" Target="/ppt/notesSlides/notesSlide117.xml" Id="Rf9aa788440964571" /></Relationships>
</file>

<file path=ppt/slides/_rels/slide118.xml.rels>&#65279;<?xml version="1.0" encoding="utf-8"?><Relationships xmlns="http://schemas.openxmlformats.org/package/2006/relationships"><Relationship Type="http://schemas.openxmlformats.org/officeDocument/2006/relationships/slideLayout" Target="/ppt/slideLayouts/slideLayout1.xml" Id="R641fc0eb18354a4a" /><Relationship Type="http://schemas.openxmlformats.org/officeDocument/2006/relationships/image" Target="/ppt/media/image153.png" Id="R651ddf7288f64334" /><Relationship Type="http://schemas.openxmlformats.org/officeDocument/2006/relationships/notesSlide" Target="/ppt/notesSlides/notesSlide118.xml" Id="Rd64af20b89f64db1" /></Relationships>
</file>

<file path=ppt/slides/_rels/slide119.xml.rels>&#65279;<?xml version="1.0" encoding="utf-8"?><Relationships xmlns="http://schemas.openxmlformats.org/package/2006/relationships"><Relationship Type="http://schemas.openxmlformats.org/officeDocument/2006/relationships/slideLayout" Target="/ppt/slideLayouts/slideLayout1.xml" Id="R608f925b21ee4f40" /><Relationship Type="http://schemas.openxmlformats.org/officeDocument/2006/relationships/image" Target="/ppt/media/image154.png" Id="R23f984dc4faa470a" /><Relationship Type="http://schemas.openxmlformats.org/officeDocument/2006/relationships/notesSlide" Target="/ppt/notesSlides/notesSlide119.xml" Id="R73460bc8b83740a3" /></Relationships>
</file>

<file path=ppt/slides/_rels/slide120.xml.rels>&#65279;<?xml version="1.0" encoding="utf-8"?><Relationships xmlns="http://schemas.openxmlformats.org/package/2006/relationships"><Relationship Type="http://schemas.openxmlformats.org/officeDocument/2006/relationships/slideLayout" Target="/ppt/slideLayouts/slideLayout1.xml" Id="Rcdc2e7326bdc47ad" /><Relationship Type="http://schemas.openxmlformats.org/officeDocument/2006/relationships/image" Target="/ppt/media/image155.png" Id="R4bb567b65fcb49f4" /><Relationship Type="http://schemas.openxmlformats.org/officeDocument/2006/relationships/notesSlide" Target="/ppt/notesSlides/notesSlide120.xml" Id="Raba5ac40fb2449a9" /></Relationships>
</file>

<file path=ppt/slides/_rels/slide121.xml.rels>&#65279;<?xml version="1.0" encoding="utf-8"?><Relationships xmlns="http://schemas.openxmlformats.org/package/2006/relationships"><Relationship Type="http://schemas.openxmlformats.org/officeDocument/2006/relationships/slideLayout" Target="/ppt/slideLayouts/slideLayout1.xml" Id="R97e2565271944caf" /><Relationship Type="http://schemas.openxmlformats.org/officeDocument/2006/relationships/image" Target="/ppt/media/image156.png" Id="R4ea7a8b323ce4624" /><Relationship Type="http://schemas.openxmlformats.org/officeDocument/2006/relationships/notesSlide" Target="/ppt/notesSlides/notesSlide121.xml" Id="Rf5ba7fcf236b4411" /></Relationships>
</file>

<file path=ppt/slides/_rels/slide122.xml.rels>&#65279;<?xml version="1.0" encoding="utf-8"?><Relationships xmlns="http://schemas.openxmlformats.org/package/2006/relationships"><Relationship Type="http://schemas.openxmlformats.org/officeDocument/2006/relationships/slideLayout" Target="/ppt/slideLayouts/slideLayout1.xml" Id="R464d7d830914488d" /><Relationship Type="http://schemas.openxmlformats.org/officeDocument/2006/relationships/image" Target="/ppt/media/image157.png" Id="R3213f7e1142e4f38" /><Relationship Type="http://schemas.openxmlformats.org/officeDocument/2006/relationships/notesSlide" Target="/ppt/notesSlides/notesSlide122.xml" Id="R0bab5daddcbf470a" /></Relationships>
</file>

<file path=ppt/slides/_rels/slide123.xml.rels>&#65279;<?xml version="1.0" encoding="utf-8"?><Relationships xmlns="http://schemas.openxmlformats.org/package/2006/relationships"><Relationship Type="http://schemas.openxmlformats.org/officeDocument/2006/relationships/slideLayout" Target="/ppt/slideLayouts/slideLayout1.xml" Id="R97c372547f894a41" /><Relationship Type="http://schemas.openxmlformats.org/officeDocument/2006/relationships/image" Target="/ppt/media/image158.png" Id="Rddb9532969444028" /><Relationship Type="http://schemas.openxmlformats.org/officeDocument/2006/relationships/notesSlide" Target="/ppt/notesSlides/notesSlide123.xml" Id="R5491ed69d5494d21" /></Relationships>
</file>

<file path=ppt/slides/_rels/slide124.xml.rels>&#65279;<?xml version="1.0" encoding="utf-8"?><Relationships xmlns="http://schemas.openxmlformats.org/package/2006/relationships"><Relationship Type="http://schemas.openxmlformats.org/officeDocument/2006/relationships/slideLayout" Target="/ppt/slideLayouts/slideLayout1.xml" Id="R2405b34bb29a461d" /><Relationship Type="http://schemas.openxmlformats.org/officeDocument/2006/relationships/image" Target="/ppt/media/image159.png" Id="Re200aea026f24462" /><Relationship Type="http://schemas.openxmlformats.org/officeDocument/2006/relationships/notesSlide" Target="/ppt/notesSlides/notesSlide124.xml" Id="R80af368fcf8841dc" /></Relationships>
</file>

<file path=ppt/slides/_rels/slide125.xml.rels>&#65279;<?xml version="1.0" encoding="utf-8"?><Relationships xmlns="http://schemas.openxmlformats.org/package/2006/relationships"><Relationship Type="http://schemas.openxmlformats.org/officeDocument/2006/relationships/slideLayout" Target="/ppt/slideLayouts/slideLayout1.xml" Id="Rde0aff3699ce47da" /><Relationship Type="http://schemas.openxmlformats.org/officeDocument/2006/relationships/image" Target="/ppt/media/image160.png" Id="R350ec850601f4733" /><Relationship Type="http://schemas.openxmlformats.org/officeDocument/2006/relationships/notesSlide" Target="/ppt/notesSlides/notesSlide125.xml" Id="R9f75211d1ea94579" /></Relationships>
</file>

<file path=ppt/slides/_rels/slide126.xml.rels>&#65279;<?xml version="1.0" encoding="utf-8"?><Relationships xmlns="http://schemas.openxmlformats.org/package/2006/relationships"><Relationship Type="http://schemas.openxmlformats.org/officeDocument/2006/relationships/slideLayout" Target="/ppt/slideLayouts/slideLayout1.xml" Id="Rb9114e438e3448da" /><Relationship Type="http://schemas.openxmlformats.org/officeDocument/2006/relationships/image" Target="/ppt/media/image161.png" Id="Rd28eeda1f6dc4a89" /><Relationship Type="http://schemas.openxmlformats.org/officeDocument/2006/relationships/image" Target="/ppt/media/image162.png" Id="Rad1293d30c3c4566" /><Relationship Type="http://schemas.openxmlformats.org/officeDocument/2006/relationships/notesSlide" Target="/ppt/notesSlides/notesSlide126.xml" Id="Raed8719b48ff407d" /></Relationships>
</file>

<file path=ppt/slides/_rels/slide127.xml.rels>&#65279;<?xml version="1.0" encoding="utf-8"?><Relationships xmlns="http://schemas.openxmlformats.org/package/2006/relationships"><Relationship Type="http://schemas.openxmlformats.org/officeDocument/2006/relationships/slideLayout" Target="/ppt/slideLayouts/slideLayout1.xml" Id="R190bd3208ddb41a6" /><Relationship Type="http://schemas.openxmlformats.org/officeDocument/2006/relationships/image" Target="/ppt/media/image163.png" Id="Rd89dd1b38cc4469c" /><Relationship Type="http://schemas.openxmlformats.org/officeDocument/2006/relationships/image" Target="/ppt/media/image164.png" Id="R12cc6cd2b17f459b" /><Relationship Type="http://schemas.openxmlformats.org/officeDocument/2006/relationships/notesSlide" Target="/ppt/notesSlides/notesSlide127.xml" Id="R76395d053a6c412d" /></Relationships>
</file>

<file path=ppt/slides/_rels/slide128.xml.rels>&#65279;<?xml version="1.0" encoding="utf-8"?><Relationships xmlns="http://schemas.openxmlformats.org/package/2006/relationships"><Relationship Type="http://schemas.openxmlformats.org/officeDocument/2006/relationships/slideLayout" Target="/ppt/slideLayouts/slideLayout1.xml" Id="Ra1bd042c9e39445b" /><Relationship Type="http://schemas.openxmlformats.org/officeDocument/2006/relationships/image" Target="/ppt/media/image165.png" Id="R7ef3c447164b493a" /><Relationship Type="http://schemas.openxmlformats.org/officeDocument/2006/relationships/notesSlide" Target="/ppt/notesSlides/notesSlide128.xml" Id="Rb9cdd90a70d740e8" /></Relationships>
</file>

<file path=ppt/slides/_rels/slide129.xml.rels>&#65279;<?xml version="1.0" encoding="utf-8"?><Relationships xmlns="http://schemas.openxmlformats.org/package/2006/relationships"><Relationship Type="http://schemas.openxmlformats.org/officeDocument/2006/relationships/slideLayout" Target="/ppt/slideLayouts/slideLayout1.xml" Id="Rf0968691023c42f0" /><Relationship Type="http://schemas.openxmlformats.org/officeDocument/2006/relationships/image" Target="/ppt/media/image166.png" Id="R3fc8458e19e54b91" /><Relationship Type="http://schemas.openxmlformats.org/officeDocument/2006/relationships/image" Target="/ppt/media/image167.png" Id="Rb307cfb0dd9948c5" /><Relationship Type="http://schemas.openxmlformats.org/officeDocument/2006/relationships/notesSlide" Target="/ppt/notesSlides/notesSlide129.xml" Id="Ra5535669b7914478" /></Relationships>
</file>

<file path=ppt/slides/_rels/slide130.xml.rels>&#65279;<?xml version="1.0" encoding="utf-8"?><Relationships xmlns="http://schemas.openxmlformats.org/package/2006/relationships"><Relationship Type="http://schemas.openxmlformats.org/officeDocument/2006/relationships/slideLayout" Target="/ppt/slideLayouts/slideLayout1.xml" Id="R6e6ad56047054aa5" /><Relationship Type="http://schemas.openxmlformats.org/officeDocument/2006/relationships/image" Target="/ppt/media/image168.png" Id="Rdc23944d1a88449f" /><Relationship Type="http://schemas.openxmlformats.org/officeDocument/2006/relationships/image" Target="/ppt/media/image169.png" Id="R31075730b6a34fb5" /><Relationship Type="http://schemas.openxmlformats.org/officeDocument/2006/relationships/notesSlide" Target="/ppt/notesSlides/notesSlide130.xml" Id="R017ee1317da345b7" /></Relationships>
</file>

<file path=ppt/slides/_rels/slide131.xml.rels>&#65279;<?xml version="1.0" encoding="utf-8"?><Relationships xmlns="http://schemas.openxmlformats.org/package/2006/relationships"><Relationship Type="http://schemas.openxmlformats.org/officeDocument/2006/relationships/slideLayout" Target="/ppt/slideLayouts/slideLayout1.xml" Id="R9bca44bc6a394731" /><Relationship Type="http://schemas.openxmlformats.org/officeDocument/2006/relationships/image" Target="/ppt/media/image170.png" Id="R6b719b23263a4eac" /><Relationship Type="http://schemas.openxmlformats.org/officeDocument/2006/relationships/image" Target="/ppt/media/image171.png" Id="Re0b8e455e7294169" /><Relationship Type="http://schemas.openxmlformats.org/officeDocument/2006/relationships/notesSlide" Target="/ppt/notesSlides/notesSlide131.xml" Id="Ra7308f62741549be" /></Relationships>
</file>

<file path=ppt/slides/_rels/slide132.xml.rels>&#65279;<?xml version="1.0" encoding="utf-8"?><Relationships xmlns="http://schemas.openxmlformats.org/package/2006/relationships"><Relationship Type="http://schemas.openxmlformats.org/officeDocument/2006/relationships/slideLayout" Target="/ppt/slideLayouts/slideLayout1.xml" Id="R7d7eb4b640d847b5" /><Relationship Type="http://schemas.openxmlformats.org/officeDocument/2006/relationships/image" Target="/ppt/media/image172.png" Id="R53992ddb13b34aec" /><Relationship Type="http://schemas.openxmlformats.org/officeDocument/2006/relationships/notesSlide" Target="/ppt/notesSlides/notesSlide132.xml" Id="R9e7ac5a419d84cd7" /></Relationships>
</file>

<file path=ppt/slides/_rels/slide133.xml.rels>&#65279;<?xml version="1.0" encoding="utf-8"?><Relationships xmlns="http://schemas.openxmlformats.org/package/2006/relationships"><Relationship Type="http://schemas.openxmlformats.org/officeDocument/2006/relationships/slideLayout" Target="/ppt/slideLayouts/slideLayout1.xml" Id="Re0ac6e21578140fb" /><Relationship Type="http://schemas.openxmlformats.org/officeDocument/2006/relationships/image" Target="/ppt/media/image173.png" Id="R1eced6410da94fbe" /><Relationship Type="http://schemas.openxmlformats.org/officeDocument/2006/relationships/notesSlide" Target="/ppt/notesSlides/notesSlide133.xml" Id="R7e56195eb58244f8" /></Relationships>
</file>

<file path=ppt/slides/_rels/slide134.xml.rels>&#65279;<?xml version="1.0" encoding="utf-8"?><Relationships xmlns="http://schemas.openxmlformats.org/package/2006/relationships"><Relationship Type="http://schemas.openxmlformats.org/officeDocument/2006/relationships/slideLayout" Target="/ppt/slideLayouts/slideLayout1.xml" Id="R1e3c906244564ad3" /><Relationship Type="http://schemas.openxmlformats.org/officeDocument/2006/relationships/image" Target="/ppt/media/image174.png" Id="Rf35e021d49cb4e71" /><Relationship Type="http://schemas.openxmlformats.org/officeDocument/2006/relationships/notesSlide" Target="/ppt/notesSlides/notesSlide134.xml" Id="R6f66787213a64509" /></Relationships>
</file>

<file path=ppt/slides/_rels/slide135.xml.rels>&#65279;<?xml version="1.0" encoding="utf-8"?><Relationships xmlns="http://schemas.openxmlformats.org/package/2006/relationships"><Relationship Type="http://schemas.openxmlformats.org/officeDocument/2006/relationships/slideLayout" Target="/ppt/slideLayouts/slideLayout1.xml" Id="R441fe3536dcd4968" /><Relationship Type="http://schemas.openxmlformats.org/officeDocument/2006/relationships/image" Target="/ppt/media/image175.png" Id="Ra2dc4df16e154d3d" /><Relationship Type="http://schemas.openxmlformats.org/officeDocument/2006/relationships/notesSlide" Target="/ppt/notesSlides/notesSlide135.xml" Id="R57ef2698130c4ac1" /></Relationships>
</file>

<file path=ppt/slides/_rels/slide136.xml.rels>&#65279;<?xml version="1.0" encoding="utf-8"?><Relationships xmlns="http://schemas.openxmlformats.org/package/2006/relationships"><Relationship Type="http://schemas.openxmlformats.org/officeDocument/2006/relationships/slideLayout" Target="/ppt/slideLayouts/slideLayout1.xml" Id="R85b4a9f26afe4a50" /><Relationship Type="http://schemas.openxmlformats.org/officeDocument/2006/relationships/image" Target="/ppt/media/image176.png" Id="Rc9fecc1f9d3c4114" /><Relationship Type="http://schemas.openxmlformats.org/officeDocument/2006/relationships/notesSlide" Target="/ppt/notesSlides/notesSlide136.xml" Id="R1c362e68d2174d51" /></Relationships>
</file>

<file path=ppt/slides/_rels/slide137.xml.rels>&#65279;<?xml version="1.0" encoding="utf-8"?><Relationships xmlns="http://schemas.openxmlformats.org/package/2006/relationships"><Relationship Type="http://schemas.openxmlformats.org/officeDocument/2006/relationships/slideLayout" Target="/ppt/slideLayouts/slideLayout1.xml" Id="R167eae46b1f94a89" /><Relationship Type="http://schemas.openxmlformats.org/officeDocument/2006/relationships/image" Target="/ppt/media/image177.png" Id="R03e0a456038c418f" /><Relationship Type="http://schemas.openxmlformats.org/officeDocument/2006/relationships/notesSlide" Target="/ppt/notesSlides/notesSlide137.xml" Id="R5d1067a1a667479b" /></Relationships>
</file>

<file path=ppt/slides/_rels/slide138.xml.rels>&#65279;<?xml version="1.0" encoding="utf-8"?><Relationships xmlns="http://schemas.openxmlformats.org/package/2006/relationships"><Relationship Type="http://schemas.openxmlformats.org/officeDocument/2006/relationships/slideLayout" Target="/ppt/slideLayouts/slideLayout1.xml" Id="R6468c46565b84654" /><Relationship Type="http://schemas.openxmlformats.org/officeDocument/2006/relationships/image" Target="/ppt/media/image178.png" Id="Rdca23de6d5244fb4" /><Relationship Type="http://schemas.openxmlformats.org/officeDocument/2006/relationships/notesSlide" Target="/ppt/notesSlides/notesSlide138.xml" Id="R1ed0844e39604d2e" /></Relationships>
</file>

<file path=ppt/slides/_rels/slide139.xml.rels>&#65279;<?xml version="1.0" encoding="utf-8"?><Relationships xmlns="http://schemas.openxmlformats.org/package/2006/relationships"><Relationship Type="http://schemas.openxmlformats.org/officeDocument/2006/relationships/slideLayout" Target="/ppt/slideLayouts/slideLayout1.xml" Id="Rda80d79a25c043c7" /><Relationship Type="http://schemas.openxmlformats.org/officeDocument/2006/relationships/image" Target="/ppt/media/image179.png" Id="R85dc58fccc8141e5" /><Relationship Type="http://schemas.openxmlformats.org/officeDocument/2006/relationships/notesSlide" Target="/ppt/notesSlides/notesSlide139.xml" Id="R7c08e9da4818431a" /></Relationships>
</file>

<file path=ppt/slides/_rels/slide140.xml.rels>&#65279;<?xml version="1.0" encoding="utf-8"?><Relationships xmlns="http://schemas.openxmlformats.org/package/2006/relationships"><Relationship Type="http://schemas.openxmlformats.org/officeDocument/2006/relationships/slideLayout" Target="/ppt/slideLayouts/slideLayout1.xml" Id="R2053f6b929534f53" /><Relationship Type="http://schemas.openxmlformats.org/officeDocument/2006/relationships/image" Target="/ppt/media/image180.png" Id="R07481d5141234da0" /><Relationship Type="http://schemas.openxmlformats.org/officeDocument/2006/relationships/notesSlide" Target="/ppt/notesSlides/notesSlide140.xml" Id="Ra964798866974453" /></Relationships>
</file>

<file path=ppt/slides/_rels/slide141.xml.rels>&#65279;<?xml version="1.0" encoding="utf-8"?><Relationships xmlns="http://schemas.openxmlformats.org/package/2006/relationships"><Relationship Type="http://schemas.openxmlformats.org/officeDocument/2006/relationships/slideLayout" Target="/ppt/slideLayouts/slideLayout1.xml" Id="Rf1617094f6184edb" /><Relationship Type="http://schemas.openxmlformats.org/officeDocument/2006/relationships/image" Target="/ppt/media/image181.png" Id="R364907f2445b4c1e" /><Relationship Type="http://schemas.openxmlformats.org/officeDocument/2006/relationships/notesSlide" Target="/ppt/notesSlides/notesSlide141.xml" Id="Rab147a733dff4580" /></Relationships>
</file>

<file path=ppt/slides/_rels/slide142.xml.rels>&#65279;<?xml version="1.0" encoding="utf-8"?><Relationships xmlns="http://schemas.openxmlformats.org/package/2006/relationships"><Relationship Type="http://schemas.openxmlformats.org/officeDocument/2006/relationships/slideLayout" Target="/ppt/slideLayouts/slideLayout1.xml" Id="R32555749434f408d" /><Relationship Type="http://schemas.openxmlformats.org/officeDocument/2006/relationships/image" Target="/ppt/media/image182.png" Id="Rda31366f058c42f3" /><Relationship Type="http://schemas.openxmlformats.org/officeDocument/2006/relationships/notesSlide" Target="/ppt/notesSlides/notesSlide142.xml" Id="Rfce8a8949e6140ec" /></Relationships>
</file>

<file path=ppt/slides/_rels/slide143.xml.rels>&#65279;<?xml version="1.0" encoding="utf-8"?><Relationships xmlns="http://schemas.openxmlformats.org/package/2006/relationships"><Relationship Type="http://schemas.openxmlformats.org/officeDocument/2006/relationships/slideLayout" Target="/ppt/slideLayouts/slideLayout1.xml" Id="R5cccef26900842a4" /><Relationship Type="http://schemas.openxmlformats.org/officeDocument/2006/relationships/image" Target="/ppt/media/image183.png" Id="R1829fcc093d14134" /><Relationship Type="http://schemas.openxmlformats.org/officeDocument/2006/relationships/notesSlide" Target="/ppt/notesSlides/notesSlide143.xml" Id="R96341c229b7f4af6" /></Relationships>
</file>

<file path=ppt/slides/_rels/slide144.xml.rels>&#65279;<?xml version="1.0" encoding="utf-8"?><Relationships xmlns="http://schemas.openxmlformats.org/package/2006/relationships"><Relationship Type="http://schemas.openxmlformats.org/officeDocument/2006/relationships/slideLayout" Target="/ppt/slideLayouts/slideLayout1.xml" Id="Rdf6958e0f0f040c3" /><Relationship Type="http://schemas.openxmlformats.org/officeDocument/2006/relationships/image" Target="/ppt/media/image184.png" Id="Rab4170ad42444400" /><Relationship Type="http://schemas.openxmlformats.org/officeDocument/2006/relationships/notesSlide" Target="/ppt/notesSlides/notesSlide144.xml" Id="Rdaa77ddb6a8142d3" /></Relationships>
</file>

<file path=ppt/slides/_rels/slide145.xml.rels>&#65279;<?xml version="1.0" encoding="utf-8"?><Relationships xmlns="http://schemas.openxmlformats.org/package/2006/relationships"><Relationship Type="http://schemas.openxmlformats.org/officeDocument/2006/relationships/slideLayout" Target="/ppt/slideLayouts/slideLayout1.xml" Id="R34462233dd3f4d7c" /><Relationship Type="http://schemas.openxmlformats.org/officeDocument/2006/relationships/image" Target="/ppt/media/image185.png" Id="Rfccfa01d198d496a" /><Relationship Type="http://schemas.openxmlformats.org/officeDocument/2006/relationships/notesSlide" Target="/ppt/notesSlides/notesSlide145.xml" Id="Rcf5d978dc9944c93" /></Relationships>
</file>

<file path=ppt/slides/_rels/slide146.xml.rels>&#65279;<?xml version="1.0" encoding="utf-8"?><Relationships xmlns="http://schemas.openxmlformats.org/package/2006/relationships"><Relationship Type="http://schemas.openxmlformats.org/officeDocument/2006/relationships/slideLayout" Target="/ppt/slideLayouts/slideLayout1.xml" Id="R9a221da9180245e3" /><Relationship Type="http://schemas.openxmlformats.org/officeDocument/2006/relationships/image" Target="/ppt/media/image186.png" Id="Ra8e36976153045c0" /><Relationship Type="http://schemas.openxmlformats.org/officeDocument/2006/relationships/notesSlide" Target="/ppt/notesSlides/notesSlide146.xml" Id="R1b1a1a7d46594489" /></Relationships>
</file>

<file path=ppt/slides/_rels/slide147.xml.rels>&#65279;<?xml version="1.0" encoding="utf-8"?><Relationships xmlns="http://schemas.openxmlformats.org/package/2006/relationships"><Relationship Type="http://schemas.openxmlformats.org/officeDocument/2006/relationships/slideLayout" Target="/ppt/slideLayouts/slideLayout1.xml" Id="Rf50d5ef929844d8d" /><Relationship Type="http://schemas.openxmlformats.org/officeDocument/2006/relationships/image" Target="/ppt/media/image187.png" Id="R35e058e83b7f437c" /><Relationship Type="http://schemas.openxmlformats.org/officeDocument/2006/relationships/image" Target="/ppt/media/image188.png" Id="Rf3a751b5bcfa4cc0" /><Relationship Type="http://schemas.openxmlformats.org/officeDocument/2006/relationships/image" Target="/ppt/media/image189.png" Id="Rc46d5c386d5c4cd7" /><Relationship Type="http://schemas.openxmlformats.org/officeDocument/2006/relationships/image" Target="/ppt/media/image22.svg" Id="R0a5aa373e64c4ecf" /><Relationship Type="http://schemas.openxmlformats.org/officeDocument/2006/relationships/image" Target="/ppt/media/image190.png" Id="R6222b10324ac42e9" /><Relationship Type="http://schemas.openxmlformats.org/officeDocument/2006/relationships/image" Target="/ppt/media/image191.png" Id="R45c68c07621f4374" /><Relationship Type="http://schemas.openxmlformats.org/officeDocument/2006/relationships/image" Target="/ppt/media/image23.svg" Id="R57c4b92144ae4846" /><Relationship Type="http://schemas.openxmlformats.org/officeDocument/2006/relationships/notesSlide" Target="/ppt/notesSlides/notesSlide147.xml" Id="Rdbc34b05884f44d5" /></Relationships>
</file>

<file path=ppt/slides/_rels/slide148.xml.rels>&#65279;<?xml version="1.0" encoding="utf-8"?><Relationships xmlns="http://schemas.openxmlformats.org/package/2006/relationships"><Relationship Type="http://schemas.openxmlformats.org/officeDocument/2006/relationships/slideLayout" Target="/ppt/slideLayouts/slideLayout1.xml" Id="Rd2f23e9dd4bb4424" /><Relationship Type="http://schemas.openxmlformats.org/officeDocument/2006/relationships/image" Target="/ppt/media/image192.png" Id="R8e9ff8eecdee4768" /><Relationship Type="http://schemas.openxmlformats.org/officeDocument/2006/relationships/notesSlide" Target="/ppt/notesSlides/notesSlide148.xml" Id="Rd18cdc55322749ec" /></Relationships>
</file>

<file path=ppt/slides/_rels/slide149.xml.rels>&#65279;<?xml version="1.0" encoding="utf-8"?><Relationships xmlns="http://schemas.openxmlformats.org/package/2006/relationships"><Relationship Type="http://schemas.openxmlformats.org/officeDocument/2006/relationships/slideLayout" Target="/ppt/slideLayouts/slideLayout1.xml" Id="R23aca0c3f1bf4cb0" /><Relationship Type="http://schemas.openxmlformats.org/officeDocument/2006/relationships/image" Target="/ppt/media/image193.png" Id="Raf5d59a795df4e7d" /><Relationship Type="http://schemas.openxmlformats.org/officeDocument/2006/relationships/notesSlide" Target="/ppt/notesSlides/notesSlide149.xml" Id="Rdb86d4c0c29742ce" /></Relationships>
</file>

<file path=ppt/slides/_rels/slide150.xml.rels>&#65279;<?xml version="1.0" encoding="utf-8"?><Relationships xmlns="http://schemas.openxmlformats.org/package/2006/relationships"><Relationship Type="http://schemas.openxmlformats.org/officeDocument/2006/relationships/slideLayout" Target="/ppt/slideLayouts/slideLayout1.xml" Id="Rb5c4dab54c854ebd" /><Relationship Type="http://schemas.openxmlformats.org/officeDocument/2006/relationships/image" Target="/ppt/media/image194.png" Id="R8c8d345ea1e84b17" /><Relationship Type="http://schemas.openxmlformats.org/officeDocument/2006/relationships/notesSlide" Target="/ppt/notesSlides/notesSlide150.xml" Id="R262a9a5228934368" /></Relationships>
</file>

<file path=ppt/slides/_rels/slide151.xml.rels>&#65279;<?xml version="1.0" encoding="utf-8"?><Relationships xmlns="http://schemas.openxmlformats.org/package/2006/relationships"><Relationship Type="http://schemas.openxmlformats.org/officeDocument/2006/relationships/slideLayout" Target="/ppt/slideLayouts/slideLayout1.xml" Id="Re7c58ac27cb44833" /><Relationship Type="http://schemas.openxmlformats.org/officeDocument/2006/relationships/image" Target="/ppt/media/image195.png" Id="Rb9cff7b86d9c4280" /><Relationship Type="http://schemas.openxmlformats.org/officeDocument/2006/relationships/notesSlide" Target="/ppt/notesSlides/notesSlide151.xml" Id="R5dc5a2da06f94c57" /></Relationships>
</file>

<file path=ppt/slides/_rels/slide152.xml.rels>&#65279;<?xml version="1.0" encoding="utf-8"?><Relationships xmlns="http://schemas.openxmlformats.org/package/2006/relationships"><Relationship Type="http://schemas.openxmlformats.org/officeDocument/2006/relationships/slideLayout" Target="/ppt/slideLayouts/slideLayout1.xml" Id="Rc6fa94ddc7c54565" /><Relationship Type="http://schemas.openxmlformats.org/officeDocument/2006/relationships/image" Target="/ppt/media/image196.png" Id="R7108e152c59242ec" /><Relationship Type="http://schemas.openxmlformats.org/officeDocument/2006/relationships/notesSlide" Target="/ppt/notesSlides/notesSlide152.xml" Id="Rbb427d6acb4f4acc" /></Relationships>
</file>

<file path=ppt/slides/slide1.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9" name=""/>
          <p:cNvPicPr>
            <a:picLocks xmlns:a="http://schemas.openxmlformats.org/drawingml/2006/main" noChangeAspect="1"/>
          </p:cNvPicPr>
          <p:nvPr/>
        </p:nvPicPr>
        <p:blipFill>
          <a:blip xmlns:r="http://schemas.openxmlformats.org/officeDocument/2006/relationships" xmlns:a="http://schemas.openxmlformats.org/drawingml/2006/main" r:embed="Ra9f02f0b13464700"/>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01 text 2">
            <a:extLst xmlns:a="http://schemas.openxmlformats.org/drawingml/2006/main">
              <a:ext uri="{FF2B5EF4-FFF2-40B4-BE49-F238E27FC236}">
                <a16:creationId xmlns:a16="http://schemas.microsoft.com/office/drawing/2014/main" id="{C9FCF017-19B8-490E-AA98-F275D7A06287}"/>
              </a:ext>
            </a:extLst>
          </p:cNvPr>
          <p:cNvSpPr>
            <a:spLocks xmlns:a="http://schemas.openxmlformats.org/drawingml/2006/main" noGrp="1"/>
          </p:cNvSpPr>
          <p:nvPr/>
        </p:nvSpPr>
        <p:spPr>
          <a:xfrm xmlns:a="http://schemas.openxmlformats.org/drawingml/2006/main">
            <a:off x="1171575" y="466725"/>
            <a:ext cx="1416397"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0B8A4B"/>
                </a:solidFill>
                <a:latin typeface="Marcellus"/>
                <a:ea typeface="Marcellus"/>
                <a:cs typeface="Marcellus"/>
              </a:defRPr>
            </a:pPr>
            <a:r>
              <a:rPr sz="1950" b="0" i="0">
                <a:solidFill>
                  <a:srgbClr val="0B8A4B"/>
                </a:solidFill>
                <a:latin typeface="Marcellus"/>
                <a:ea typeface="Marcellus"/>
                <a:cs typeface="Marcellus"/>
              </a:rPr>
              <a:t>SKILLTREE</a:t>
            </a:r>
          </a:p>
        </p:txBody>
      </p:sp>
      <p:sp>
        <p:nvSpPr>
          <p:cNvPr id="3" name="s001 text 3">
            <a:extLst xmlns:a="http://schemas.openxmlformats.org/drawingml/2006/main">
              <a:ext uri="{FF2B5EF4-FFF2-40B4-BE49-F238E27FC236}">
                <a16:creationId xmlns:a16="http://schemas.microsoft.com/office/drawing/2014/main" id="{00CEA0A7-DCE1-4F07-894C-DDA2C52E6406}"/>
              </a:ext>
            </a:extLst>
          </p:cNvPr>
          <p:cNvSpPr>
            <a:spLocks xmlns:a="http://schemas.openxmlformats.org/drawingml/2006/main" noGrp="1"/>
          </p:cNvSpPr>
          <p:nvPr/>
        </p:nvSpPr>
        <p:spPr>
          <a:xfrm xmlns:a="http://schemas.openxmlformats.org/drawingml/2006/main">
            <a:off x="12143482" y="476250"/>
            <a:ext cx="2334518"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Meet Ahmed and SkillTreeOS</a:t>
            </a:r>
          </a:p>
        </p:txBody>
      </p:sp>
      <p:sp>
        <p:nvSpPr>
          <p:cNvPr id="4" name="s001 text 4">
            <a:extLst xmlns:a="http://schemas.openxmlformats.org/drawingml/2006/main">
              <a:ext uri="{FF2B5EF4-FFF2-40B4-BE49-F238E27FC236}">
                <a16:creationId xmlns:a16="http://schemas.microsoft.com/office/drawing/2014/main" id="{438E256D-AD6E-49DC-BCBC-8C756CFF978D}"/>
              </a:ext>
            </a:extLst>
          </p:cNvPr>
          <p:cNvSpPr>
            <a:spLocks xmlns:a="http://schemas.openxmlformats.org/drawingml/2006/main" noGrp="1"/>
          </p:cNvSpPr>
          <p:nvPr/>
        </p:nvSpPr>
        <p:spPr>
          <a:xfrm xmlns:a="http://schemas.openxmlformats.org/drawingml/2006/main">
            <a:off x="762000" y="2038350"/>
            <a:ext cx="12858750" cy="21761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5"/>
          </a:bodyPr>
          <a:lstStyle xmlns:a="http://schemas.openxmlformats.org/drawingml/2006/main"/>
          <a:p xmlns:a="http://schemas.openxmlformats.org/drawingml/2006/main">
            <a:pPr algn="l">
              <a:lnSpc>
                <a:spcPct val="85000"/>
              </a:lnSpc>
              <a:buNone/>
              <a:defRPr sz="8400" b="0" i="0">
                <a:solidFill>
                  <a:srgbClr val="117A43"/>
                </a:solidFill>
                <a:latin typeface="Instrument Serif"/>
                <a:ea typeface="Instrument Serif"/>
                <a:cs typeface="Instrument Serif"/>
              </a:defRPr>
            </a:pPr>
            <a:r>
              <a:rPr sz="8400" b="0" i="0">
                <a:solidFill>
                  <a:srgbClr val="117A43"/>
                </a:solidFill>
                <a:latin typeface="Instrument Serif"/>
                <a:ea typeface="Instrument Serif"/>
                <a:cs typeface="Instrument Serif"/>
              </a:rPr>
              <a:t>Build your first</a:t>
            </a:r>
          </a:p>
          <a:p xmlns:a="http://schemas.openxmlformats.org/drawingml/2006/main">
            <a:pPr algn="l">
              <a:lnSpc>
                <a:spcPct val="85000"/>
              </a:lnSpc>
              <a:buNone/>
              <a:defRPr sz="8400" b="0" i="0">
                <a:solidFill>
                  <a:srgbClr val="117A43"/>
                </a:solidFill>
                <a:latin typeface="Instrument Serif"/>
                <a:ea typeface="Instrument Serif"/>
                <a:cs typeface="Instrument Serif"/>
              </a:defRPr>
            </a:pPr>
            <a:r>
              <a:rPr sz="8400" b="0" i="0">
                <a:solidFill>
                  <a:srgbClr val="117A43"/>
                </a:solidFill>
                <a:latin typeface="Instrument Serif"/>
                <a:ea typeface="Instrument Serif"/>
                <a:cs typeface="Instrument Serif"/>
              </a:rPr>
              <a:t>AI worker.</a:t>
            </a:r>
          </a:p>
        </p:txBody>
      </p:sp>
      <p:sp>
        <p:nvSpPr>
          <p:cNvPr id="5" name="s001 text 5">
            <a:extLst xmlns:a="http://schemas.openxmlformats.org/drawingml/2006/main">
              <a:ext uri="{FF2B5EF4-FFF2-40B4-BE49-F238E27FC236}">
                <a16:creationId xmlns:a16="http://schemas.microsoft.com/office/drawing/2014/main" id="{904B2190-DB2B-482F-B591-51768160E64F}"/>
              </a:ext>
            </a:extLst>
          </p:cNvPr>
          <p:cNvSpPr>
            <a:spLocks xmlns:a="http://schemas.openxmlformats.org/drawingml/2006/main" noGrp="1"/>
          </p:cNvSpPr>
          <p:nvPr/>
        </p:nvSpPr>
        <p:spPr>
          <a:xfrm xmlns:a="http://schemas.openxmlformats.org/drawingml/2006/main">
            <a:off x="762000" y="4738390"/>
            <a:ext cx="1304925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6667"/>
              </a:lnSpc>
              <a:buNone/>
              <a:defRPr sz="2250" b="0" i="0">
                <a:solidFill>
                  <a:srgbClr val="506559"/>
                </a:solidFill>
                <a:latin typeface="Plus Jakarta Sans"/>
                <a:ea typeface="Plus Jakarta Sans"/>
                <a:cs typeface="Plus Jakarta Sans"/>
              </a:defRPr>
            </a:pPr>
            <a:r>
              <a:rPr sz="2250" b="0" i="0">
                <a:solidFill>
                  <a:srgbClr val="506559"/>
                </a:solidFill>
                <a:latin typeface="Plus Jakarta Sans"/>
                <a:ea typeface="Plus Jakarta Sans"/>
                <a:cs typeface="Plus Jakarta Sans"/>
              </a:rPr>
              <a:t>Give it your company context, a job and reusable skills.</a:t>
            </a:r>
          </a:p>
        </p:txBody>
      </p:sp>
      <p:sp>
        <p:nvSpPr>
          <p:cNvPr id="6" name="s001 text 6">
            <a:extLst xmlns:a="http://schemas.openxmlformats.org/drawingml/2006/main">
              <a:ext uri="{FF2B5EF4-FFF2-40B4-BE49-F238E27FC236}">
                <a16:creationId xmlns:a16="http://schemas.microsoft.com/office/drawing/2014/main" id="{37FA86B4-52D3-4541-A421-5269875A9CA0}"/>
              </a:ext>
            </a:extLst>
          </p:cNvPr>
          <p:cNvSpPr>
            <a:spLocks xmlns:a="http://schemas.openxmlformats.org/drawingml/2006/main" noGrp="1"/>
          </p:cNvSpPr>
          <p:nvPr/>
        </p:nvSpPr>
        <p:spPr>
          <a:xfrm xmlns:a="http://schemas.openxmlformats.org/drawingml/2006/main">
            <a:off x="762000" y="5309890"/>
            <a:ext cx="1304925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6667"/>
              </a:lnSpc>
              <a:buNone/>
              <a:defRPr sz="2250" b="0" i="0">
                <a:solidFill>
                  <a:srgbClr val="506559"/>
                </a:solidFill>
                <a:latin typeface="Plus Jakarta Sans"/>
                <a:ea typeface="Plus Jakarta Sans"/>
                <a:cs typeface="Plus Jakarta Sans"/>
              </a:defRPr>
            </a:pPr>
            <a:r>
              <a:rPr sz="2250" b="0" i="0">
                <a:solidFill>
                  <a:srgbClr val="506559"/>
                </a:solidFill>
                <a:latin typeface="Plus Jakarta Sans"/>
                <a:ea typeface="Plus Jakarta Sans"/>
                <a:cs typeface="Plus Jakarta Sans"/>
              </a:rPr>
              <a:t>Build the company OS it works inside.</a:t>
            </a:r>
          </a:p>
        </p:txBody>
      </p:sp>
      <p:sp>
        <p:nvSpPr>
          <p:cNvPr id="7" name="s001 text 7">
            <a:extLst xmlns:a="http://schemas.openxmlformats.org/drawingml/2006/main">
              <a:ext uri="{FF2B5EF4-FFF2-40B4-BE49-F238E27FC236}">
                <a16:creationId xmlns:a16="http://schemas.microsoft.com/office/drawing/2014/main" id="{A08E3942-5ED3-4CF1-A8CA-E11EA0185CBA}"/>
              </a:ext>
            </a:extLst>
          </p:cNvPr>
          <p:cNvSpPr>
            <a:spLocks xmlns:a="http://schemas.openxmlformats.org/drawingml/2006/main" noGrp="1"/>
          </p:cNvSpPr>
          <p:nvPr/>
        </p:nvSpPr>
        <p:spPr>
          <a:xfrm xmlns:a="http://schemas.openxmlformats.org/drawingml/2006/main">
            <a:off x="762000" y="5881390"/>
            <a:ext cx="1304925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6667"/>
              </a:lnSpc>
              <a:buNone/>
              <a:defRPr sz="2250" b="0" i="0">
                <a:solidFill>
                  <a:srgbClr val="506559"/>
                </a:solidFill>
                <a:latin typeface="Plus Jakarta Sans"/>
                <a:ea typeface="Plus Jakarta Sans"/>
                <a:cs typeface="Plus Jakarta Sans"/>
              </a:defRPr>
            </a:pPr>
            <a:r>
              <a:rPr sz="2250" b="0" i="0">
                <a:solidFill>
                  <a:srgbClr val="506559"/>
                </a:solidFill>
                <a:latin typeface="Plus Jakarta Sans"/>
                <a:ea typeface="Plus Jakarta Sans"/>
                <a:cs typeface="Plus Jakarta Sans"/>
              </a:rPr>
              <a:t>Ahmed Alassafi</a:t>
            </a:r>
          </a:p>
        </p:txBody>
      </p:sp>
      <p:sp>
        <p:nvSpPr>
          <p:cNvPr id="8" name="s001 text 8">
            <a:extLst xmlns:a="http://schemas.openxmlformats.org/drawingml/2006/main">
              <a:ext uri="{FF2B5EF4-FFF2-40B4-BE49-F238E27FC236}">
                <a16:creationId xmlns:a16="http://schemas.microsoft.com/office/drawing/2014/main" id="{47F901E1-D120-4076-9A8B-5278473BC170}"/>
              </a:ext>
            </a:extLst>
          </p:cNvPr>
          <p:cNvSpPr>
            <a:spLocks xmlns:a="http://schemas.openxmlformats.org/drawingml/2006/main" noGrp="1"/>
          </p:cNvSpPr>
          <p:nvPr/>
        </p:nvSpPr>
        <p:spPr>
          <a:xfrm xmlns:a="http://schemas.openxmlformats.org/drawingml/2006/main">
            <a:off x="13759309" y="8086725"/>
            <a:ext cx="718691"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097"/>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001 / 152</a:t>
            </a:r>
          </a:p>
        </p:txBody>
      </p:sp>
    </p:spTree>
    <p:extLst>
      <p:ext uri="{BB962C8B-B14F-4D97-AF65-F5344CB8AC3E}">
        <p14:creationId xmlns:p14="http://schemas.microsoft.com/office/powerpoint/2010/main" val="858657596"/>
      </p:ext>
    </p:extLst>
  </p:cSld>
</p:sld>
</file>

<file path=ppt/slides/slide2.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62c9f3d3157c448d"/>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02 text 2">
            <a:extLst xmlns:a="http://schemas.openxmlformats.org/drawingml/2006/main">
              <a:ext uri="{FF2B5EF4-FFF2-40B4-BE49-F238E27FC236}">
                <a16:creationId xmlns:a16="http://schemas.microsoft.com/office/drawing/2014/main" id="{3A602D2E-9779-4B5B-89E6-98CD7652AA26}"/>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02 text 3">
            <a:extLst xmlns:a="http://schemas.openxmlformats.org/drawingml/2006/main">
              <a:ext uri="{FF2B5EF4-FFF2-40B4-BE49-F238E27FC236}">
                <a16:creationId xmlns:a16="http://schemas.microsoft.com/office/drawing/2014/main" id="{F9B7D39C-2196-40C1-BB7A-6F419661FC40}"/>
              </a:ext>
            </a:extLst>
          </p:cNvPr>
          <p:cNvSpPr>
            <a:spLocks xmlns:a="http://schemas.openxmlformats.org/drawingml/2006/main" noGrp="1"/>
          </p:cNvSpPr>
          <p:nvPr/>
        </p:nvSpPr>
        <p:spPr>
          <a:xfrm xmlns:a="http://schemas.openxmlformats.org/drawingml/2006/main">
            <a:off x="12143482" y="476250"/>
            <a:ext cx="2334518"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Meet Ahmed and SkillTreeOS</a:t>
            </a:r>
          </a:p>
        </p:txBody>
      </p:sp>
      <p:sp>
        <p:nvSpPr>
          <p:cNvPr id="4" name="s002 text 4">
            <a:extLst xmlns:a="http://schemas.openxmlformats.org/drawingml/2006/main">
              <a:ext uri="{FF2B5EF4-FFF2-40B4-BE49-F238E27FC236}">
                <a16:creationId xmlns:a16="http://schemas.microsoft.com/office/drawing/2014/main" id="{A3123BA3-425D-4A19-A4C9-2103E75B022D}"/>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Ahmed Alassafi</a:t>
            </a:r>
          </a:p>
        </p:txBody>
      </p:sp>
      <p:sp>
        <p:nvSpPr>
          <p:cNvPr id="5" name="s002 text 5">
            <a:extLst xmlns:a="http://schemas.openxmlformats.org/drawingml/2006/main">
              <a:ext uri="{FF2B5EF4-FFF2-40B4-BE49-F238E27FC236}">
                <a16:creationId xmlns:a16="http://schemas.microsoft.com/office/drawing/2014/main" id="{98D14267-7BE0-4841-86B6-10A419E987E2}"/>
              </a:ext>
            </a:extLst>
          </p:cNvPr>
          <p:cNvSpPr>
            <a:spLocks xmlns:a="http://schemas.openxmlformats.org/drawingml/2006/main" noGrp="1"/>
          </p:cNvSpPr>
          <p:nvPr/>
        </p:nvSpPr>
        <p:spPr>
          <a:xfrm xmlns:a="http://schemas.openxmlformats.org/drawingml/2006/main">
            <a:off x="762000" y="3267075"/>
            <a:ext cx="8763000" cy="4429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6667"/>
              </a:lnSpc>
              <a:buNone/>
              <a:defRPr sz="2850" b="0" i="0">
                <a:solidFill>
                  <a:srgbClr val="506559"/>
                </a:solidFill>
                <a:latin typeface="Plus Jakarta Sans"/>
                <a:ea typeface="Plus Jakarta Sans"/>
                <a:cs typeface="Plus Jakarta Sans"/>
              </a:defRPr>
            </a:pPr>
            <a:r>
              <a:rPr sz="2850" b="0" i="0">
                <a:solidFill>
                  <a:srgbClr val="506559"/>
                </a:solidFill>
                <a:latin typeface="Plus Jakarta Sans"/>
                <a:ea typeface="Plus Jakarta Sans"/>
                <a:cs typeface="Plus Jakarta Sans"/>
              </a:rPr>
              <a:t>Founder of Altari and creator of SkillTree.</a:t>
            </a:r>
          </a:p>
        </p:txBody>
      </p:sp>
      <p:pic>
        <p:nvPicPr>
          <p:cNvPr id="13" name=""/>
          <p:cNvPicPr>
            <a:picLocks xmlns:a="http://schemas.openxmlformats.org/drawingml/2006/main" noChangeAspect="1"/>
          </p:cNvPicPr>
          <p:nvPr/>
        </p:nvPicPr>
        <p:blipFill>
          <a:blip xmlns:r="http://schemas.openxmlformats.org/officeDocument/2006/relationships" xmlns:a="http://schemas.openxmlformats.org/drawingml/2006/main" r:embed="Rd0ff30630f16482e"/>
          <a:stretch xmlns:a="http://schemas.openxmlformats.org/drawingml/2006/main"/>
        </p:blipFill>
        <p:spPr>
          <a:xfrm xmlns:a="http://schemas.openxmlformats.org/drawingml/2006/main">
            <a:off x="10096500" y="3267075"/>
            <a:ext cx="4000500" cy="4000500"/>
          </a:xfrm>
          <a:prstGeom xmlns:a="http://schemas.openxmlformats.org/drawingml/2006/main" prst="rect">
            <a:avLst/>
          </a:prstGeom>
        </p:spPr>
      </p:pic>
      <p:sp>
        <p:nvSpPr>
          <p:cNvPr id="7" name="s002 text 7">
            <a:extLst xmlns:a="http://schemas.openxmlformats.org/drawingml/2006/main">
              <a:ext uri="{FF2B5EF4-FFF2-40B4-BE49-F238E27FC236}">
                <a16:creationId xmlns:a16="http://schemas.microsoft.com/office/drawing/2014/main" id="{A1EDFBA1-FC34-4BE9-9D31-DD3E778C6CD0}"/>
              </a:ext>
            </a:extLst>
          </p:cNvPr>
          <p:cNvSpPr>
            <a:spLocks xmlns:a="http://schemas.openxmlformats.org/drawingml/2006/main" noGrp="1"/>
          </p:cNvSpPr>
          <p:nvPr/>
        </p:nvSpPr>
        <p:spPr>
          <a:xfrm xmlns:a="http://schemas.openxmlformats.org/drawingml/2006/main">
            <a:off x="13720167" y="8086725"/>
            <a:ext cx="757833"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002 / 152</a:t>
            </a:r>
          </a:p>
        </p:txBody>
      </p:sp>
    </p:spTree>
    <p:extLst>
      <p:ext uri="{BB962C8B-B14F-4D97-AF65-F5344CB8AC3E}">
        <p14:creationId xmlns:p14="http://schemas.microsoft.com/office/powerpoint/2010/main" val="1500069630"/>
      </p:ext>
    </p:extLst>
  </p:cSld>
</p:sld>
</file>

<file path=ppt/slides/slide3.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7" name=""/>
          <p:cNvPicPr>
            <a:picLocks xmlns:a="http://schemas.openxmlformats.org/drawingml/2006/main" noChangeAspect="1"/>
          </p:cNvPicPr>
          <p:nvPr/>
        </p:nvPicPr>
        <p:blipFill>
          <a:blip xmlns:r="http://schemas.openxmlformats.org/officeDocument/2006/relationships" xmlns:a="http://schemas.openxmlformats.org/drawingml/2006/main" r:embed="Rc08c181b02384783"/>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03 text 2">
            <a:extLst xmlns:a="http://schemas.openxmlformats.org/drawingml/2006/main">
              <a:ext uri="{FF2B5EF4-FFF2-40B4-BE49-F238E27FC236}">
                <a16:creationId xmlns:a16="http://schemas.microsoft.com/office/drawing/2014/main" id="{E201AAC3-5167-4BF9-9DE4-4B40EF92796B}"/>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03 text 3">
            <a:extLst xmlns:a="http://schemas.openxmlformats.org/drawingml/2006/main">
              <a:ext uri="{FF2B5EF4-FFF2-40B4-BE49-F238E27FC236}">
                <a16:creationId xmlns:a16="http://schemas.microsoft.com/office/drawing/2014/main" id="{0E406BA0-3632-4FCD-8D2E-CB6ED195B5D9}"/>
              </a:ext>
            </a:extLst>
          </p:cNvPr>
          <p:cNvSpPr>
            <a:spLocks xmlns:a="http://schemas.openxmlformats.org/drawingml/2006/main" noGrp="1"/>
          </p:cNvSpPr>
          <p:nvPr/>
        </p:nvSpPr>
        <p:spPr>
          <a:xfrm xmlns:a="http://schemas.openxmlformats.org/drawingml/2006/main">
            <a:off x="12143482" y="476250"/>
            <a:ext cx="2334518"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Meet Ahmed and SkillTreeOS</a:t>
            </a:r>
          </a:p>
        </p:txBody>
      </p:sp>
      <p:sp>
        <p:nvSpPr>
          <p:cNvPr id="4" name="s003 text 4">
            <a:extLst xmlns:a="http://schemas.openxmlformats.org/drawingml/2006/main">
              <a:ext uri="{FF2B5EF4-FFF2-40B4-BE49-F238E27FC236}">
                <a16:creationId xmlns:a16="http://schemas.microsoft.com/office/drawing/2014/main" id="{BB5CB49F-074C-4D9B-A3D8-178FC1A40740}"/>
              </a:ext>
            </a:extLst>
          </p:cNvPr>
          <p:cNvSpPr>
            <a:spLocks xmlns:a="http://schemas.openxmlformats.org/drawingml/2006/main" noGrp="1"/>
          </p:cNvSpPr>
          <p:nvPr/>
        </p:nvSpPr>
        <p:spPr>
          <a:xfrm xmlns:a="http://schemas.openxmlformats.org/drawingml/2006/main">
            <a:off x="762000" y="1181100"/>
            <a:ext cx="13525500" cy="8001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500" b="1" i="0">
                <a:solidFill>
                  <a:srgbClr val="15291E"/>
                </a:solidFill>
                <a:latin typeface="Plus Jakarta Sans"/>
                <a:ea typeface="Plus Jakarta Sans"/>
                <a:cs typeface="Plus Jakarta Sans"/>
              </a:defRPr>
            </a:pPr>
            <a:r>
              <a:rPr sz="4500" b="1" i="0">
                <a:solidFill>
                  <a:srgbClr val="15291E"/>
                </a:solidFill>
                <a:latin typeface="Plus Jakarta Sans"/>
                <a:ea typeface="Plus Jakarta Sans"/>
                <a:cs typeface="Plus Jakarta Sans"/>
              </a:rPr>
              <a:t>Hear it from Ash</a:t>
            </a:r>
          </a:p>
        </p:txBody>
      </p:sp>
      <p:sp>
        <p:nvSpPr>
          <p:cNvPr id="5" name="s003 text 5">
            <a:extLst xmlns:a="http://schemas.openxmlformats.org/drawingml/2006/main">
              <a:ext uri="{FF2B5EF4-FFF2-40B4-BE49-F238E27FC236}">
                <a16:creationId xmlns:a16="http://schemas.microsoft.com/office/drawing/2014/main" id="{1C81030E-B57B-45EB-91E2-0E8AEED22B7F}"/>
              </a:ext>
            </a:extLst>
          </p:cNvPr>
          <p:cNvSpPr>
            <a:spLocks xmlns:a="http://schemas.openxmlformats.org/drawingml/2006/main" noGrp="1"/>
          </p:cNvSpPr>
          <p:nvPr/>
        </p:nvSpPr>
        <p:spPr>
          <a:xfrm xmlns:a="http://schemas.openxmlformats.org/drawingml/2006/main">
            <a:off x="762000" y="2181225"/>
            <a:ext cx="13716000" cy="36001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1"/>
          </a:bodyPr>
          <a:lstStyle xmlns:a="http://schemas.openxmlformats.org/drawingml/2006/main"/>
          <a:p xmlns:a="http://schemas.openxmlformats.org/drawingml/2006/main">
            <a:pPr algn="l">
              <a:lnSpc>
                <a:spcPct val="116667"/>
              </a:lnSpc>
              <a:buNone/>
              <a:defRPr sz="2025" b="0" i="0">
                <a:solidFill>
                  <a:srgbClr val="59615B"/>
                </a:solidFill>
                <a:latin typeface="Plus Jakarta Sans"/>
                <a:ea typeface="Plus Jakarta Sans"/>
                <a:cs typeface="Plus Jakarta Sans"/>
              </a:defRPr>
            </a:pPr>
            <a:r>
              <a:rPr sz="2025" b="0" i="0">
                <a:solidFill>
                  <a:srgbClr val="59615B"/>
                </a:solidFill>
                <a:latin typeface="Plus Jakarta Sans"/>
                <a:ea typeface="Plus Jakarta Sans"/>
                <a:cs typeface="Plus Jakarta Sans"/>
              </a:rPr>
              <a:t>Experiences with SkillTree and Altari, from the people using them.</a:t>
            </a:r>
          </a:p>
        </p:txBody>
      </p:sp>
      <p:sp>
        <p:nvSpPr>
          <p:cNvPr id="6" name="s003 rect 6">
            <a:extLst xmlns:a="http://schemas.openxmlformats.org/drawingml/2006/main">
              <a:ext uri="{FF2B5EF4-FFF2-40B4-BE49-F238E27FC236}">
                <a16:creationId xmlns:a16="http://schemas.microsoft.com/office/drawing/2014/main" id="{B73359E9-5E13-480C-8B75-CB98B6013AF0}"/>
              </a:ext>
            </a:extLst>
          </p:cNvPr>
          <p:cNvSpPr>
            <a:spLocks xmlns:a="http://schemas.openxmlformats.org/drawingml/2006/main" noGrp="1"/>
          </p:cNvSpPr>
          <p:nvPr/>
        </p:nvSpPr>
        <p:spPr>
          <a:xfrm xmlns:a="http://schemas.openxmlformats.org/drawingml/2006/main">
            <a:off x="762000" y="2874615"/>
            <a:ext cx="13716000" cy="4019550"/>
          </a:xfrm>
          <a:prstGeom xmlns:a="http://schemas.openxmlformats.org/drawingml/2006/main" prst="roundRect">
            <a:avLst>
              <a:gd name="adj" fmla="val 5213"/>
            </a:avLst>
          </a:prstGeom>
          <a:solidFill xmlns:a="http://schemas.openxmlformats.org/drawingml/2006/main">
            <a:srgbClr val="FFFFFF"/>
          </a:solidFill>
          <a:ln xmlns:a="http://schemas.openxmlformats.org/drawingml/2006/main" w="9525">
            <a:solidFill>
              <a:srgbClr val="D4D8DD"/>
            </a:solidFill>
            <a:prstDash val="solid"/>
          </a:ln>
        </p:spPr>
      </p:sp>
      <p:pic>
        <p:nvPicPr>
          <p:cNvPr id="23" name=""/>
          <p:cNvPicPr>
            <a:picLocks xmlns:a="http://schemas.openxmlformats.org/drawingml/2006/main" noChangeAspect="1"/>
          </p:cNvPicPr>
          <p:nvPr/>
        </p:nvPicPr>
        <p:blipFill>
          <a:blip xmlns:r="http://schemas.openxmlformats.org/officeDocument/2006/relationships" xmlns:a="http://schemas.openxmlformats.org/drawingml/2006/main" r:embed="R0b871f4edf4846bd"/>
          <a:stretch xmlns:a="http://schemas.openxmlformats.org/drawingml/2006/main"/>
        </p:blipFill>
        <p:spPr>
          <a:xfrm xmlns:a="http://schemas.openxmlformats.org/drawingml/2006/main">
            <a:off x="3381456" y="2884140"/>
            <a:ext cx="2251161" cy="4000500"/>
          </a:xfrm>
          <a:prstGeom xmlns:a="http://schemas.openxmlformats.org/drawingml/2006/main" prst="rect">
            <a:avLst/>
          </a:prstGeom>
        </p:spPr>
      </p:pic>
      <p:sp>
        <p:nvSpPr>
          <p:cNvPr id="8" name="s003 rect 8">
            <a:extLst xmlns:a="http://schemas.openxmlformats.org/drawingml/2006/main">
              <a:ext uri="{FF2B5EF4-FFF2-40B4-BE49-F238E27FC236}">
                <a16:creationId xmlns:a16="http://schemas.microsoft.com/office/drawing/2014/main" id="{66EC6AC6-1EFD-43D7-9ABC-DA5D894D5F32}"/>
              </a:ext>
            </a:extLst>
          </p:cNvPr>
          <p:cNvSpPr>
            <a:spLocks xmlns:a="http://schemas.openxmlformats.org/drawingml/2006/main" noGrp="1"/>
          </p:cNvSpPr>
          <p:nvPr/>
        </p:nvSpPr>
        <p:spPr>
          <a:xfrm xmlns:a="http://schemas.openxmlformats.org/drawingml/2006/main">
            <a:off x="7565380" y="3027015"/>
            <a:ext cx="534293" cy="352425"/>
          </a:xfrm>
          <a:prstGeom xmlns:a="http://schemas.openxmlformats.org/drawingml/2006/main" prst="roundRect">
            <a:avLst>
              <a:gd name="adj" fmla="val 16216"/>
            </a:avLst>
          </a:prstGeom>
          <a:solidFill xmlns:a="http://schemas.openxmlformats.org/drawingml/2006/main">
            <a:srgbClr val="111820"/>
          </a:solidFill>
          <a:ln xmlns:a="http://schemas.openxmlformats.org/drawingml/2006/main" w="0">
            <a:noFill/>
            <a:prstDash val="solid"/>
          </a:ln>
        </p:spPr>
      </p:sp>
      <p:sp>
        <p:nvSpPr>
          <p:cNvPr id="9" name="s003 text 9">
            <a:extLst xmlns:a="http://schemas.openxmlformats.org/drawingml/2006/main">
              <a:ext uri="{FF2B5EF4-FFF2-40B4-BE49-F238E27FC236}">
                <a16:creationId xmlns:a16="http://schemas.microsoft.com/office/drawing/2014/main" id="{92435ADE-9E13-489A-976B-2E88C50D5337}"/>
              </a:ext>
            </a:extLst>
          </p:cNvPr>
          <p:cNvSpPr>
            <a:spLocks xmlns:a="http://schemas.openxmlformats.org/drawingml/2006/main" noGrp="1"/>
          </p:cNvSpPr>
          <p:nvPr/>
        </p:nvSpPr>
        <p:spPr>
          <a:xfrm xmlns:a="http://schemas.openxmlformats.org/drawingml/2006/main">
            <a:off x="7660630" y="3093690"/>
            <a:ext cx="343793"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FFFFFF"/>
                </a:solidFill>
                <a:latin typeface="Plus Jakarta Sans"/>
                <a:ea typeface="Plus Jakarta Sans"/>
                <a:cs typeface="Plus Jakarta Sans"/>
              </a:defRPr>
            </a:pPr>
            <a:r>
              <a:rPr sz="1350" b="0" i="0">
                <a:solidFill>
                  <a:srgbClr val="FFFFFF"/>
                </a:solidFill>
                <a:latin typeface="Plus Jakarta Sans"/>
                <a:ea typeface="Plus Jakarta Sans"/>
                <a:cs typeface="Plus Jakarta Sans"/>
              </a:rPr>
              <a:t>1:05</a:t>
            </a:r>
          </a:p>
        </p:txBody>
      </p:sp>
      <p:sp>
        <p:nvSpPr>
          <p:cNvPr id="10" name="s003 rect 10">
            <a:extLst xmlns:a="http://schemas.openxmlformats.org/drawingml/2006/main">
              <a:ext uri="{FF2B5EF4-FFF2-40B4-BE49-F238E27FC236}">
                <a16:creationId xmlns:a16="http://schemas.microsoft.com/office/drawing/2014/main" id="{83D41384-957C-41B2-A476-B214120D925A}"/>
              </a:ext>
            </a:extLst>
          </p:cNvPr>
          <p:cNvSpPr>
            <a:spLocks xmlns:a="http://schemas.openxmlformats.org/drawingml/2006/main" noGrp="1"/>
          </p:cNvSpPr>
          <p:nvPr/>
        </p:nvSpPr>
        <p:spPr>
          <a:xfrm xmlns:a="http://schemas.openxmlformats.org/drawingml/2006/main">
            <a:off x="771525" y="6284565"/>
            <a:ext cx="7471023" cy="600075"/>
          </a:xfrm>
          <a:prstGeom xmlns:a="http://schemas.openxmlformats.org/drawingml/2006/main" prst="rect">
            <a:avLst/>
          </a:prstGeom>
          <a:solidFill xmlns:a="http://schemas.openxmlformats.org/drawingml/2006/main">
            <a:srgbClr val="111820"/>
          </a:solidFill>
          <a:ln xmlns:a="http://schemas.openxmlformats.org/drawingml/2006/main" w="0">
            <a:noFill/>
            <a:prstDash val="solid"/>
          </a:ln>
        </p:spPr>
      </p:sp>
      <p:sp>
        <p:nvSpPr>
          <p:cNvPr id="11" name="s003 text 11">
            <a:extLst xmlns:a="http://schemas.openxmlformats.org/drawingml/2006/main">
              <a:ext uri="{FF2B5EF4-FFF2-40B4-BE49-F238E27FC236}">
                <a16:creationId xmlns:a16="http://schemas.microsoft.com/office/drawing/2014/main" id="{B6AADCA9-105E-417A-9D0D-8057521C4FBD}"/>
              </a:ext>
            </a:extLst>
          </p:cNvPr>
          <p:cNvSpPr>
            <a:spLocks xmlns:a="http://schemas.openxmlformats.org/drawingml/2006/main" noGrp="1"/>
          </p:cNvSpPr>
          <p:nvPr/>
        </p:nvSpPr>
        <p:spPr>
          <a:xfrm xmlns:a="http://schemas.openxmlformats.org/drawingml/2006/main">
            <a:off x="981075" y="6456015"/>
            <a:ext cx="244673" cy="2571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446"/>
          </a:bodyPr>
          <a:lstStyle xmlns:a="http://schemas.openxmlformats.org/drawingml/2006/main"/>
          <a:p xmlns:a="http://schemas.openxmlformats.org/drawingml/2006/main">
            <a:pPr algn="l">
              <a:lnSpc>
                <a:spcPct val="83333"/>
              </a:lnSpc>
              <a:buNone/>
              <a:defRPr sz="2025" b="1" i="0">
                <a:solidFill>
                  <a:srgbClr val="FFFFFF"/>
                </a:solidFill>
                <a:latin typeface="Plus Jakarta Sans"/>
                <a:ea typeface="Plus Jakarta Sans"/>
                <a:cs typeface="Plus Jakarta Sans"/>
              </a:defRPr>
            </a:pPr>
            <a:r>
              <a:rPr sz="2025" b="1" i="0">
                <a:solidFill>
                  <a:srgbClr val="FFFFFF"/>
                </a:solidFill>
                <a:latin typeface="Plus Jakarta Sans"/>
                <a:ea typeface="Plus Jakarta Sans"/>
                <a:cs typeface="Plus Jakarta Sans"/>
              </a:rPr>
              <a:t>▶︎</a:t>
            </a:r>
          </a:p>
        </p:txBody>
      </p:sp>
      <p:sp>
        <p:nvSpPr>
          <p:cNvPr id="12" name="s003 text 12">
            <a:extLst xmlns:a="http://schemas.openxmlformats.org/drawingml/2006/main">
              <a:ext uri="{FF2B5EF4-FFF2-40B4-BE49-F238E27FC236}">
                <a16:creationId xmlns:a16="http://schemas.microsoft.com/office/drawing/2014/main" id="{4F26AB72-BC79-4D3A-91C2-ACFEFD69AA10}"/>
              </a:ext>
            </a:extLst>
          </p:cNvPr>
          <p:cNvSpPr>
            <a:spLocks xmlns:a="http://schemas.openxmlformats.org/drawingml/2006/main" noGrp="1"/>
          </p:cNvSpPr>
          <p:nvPr/>
        </p:nvSpPr>
        <p:spPr>
          <a:xfrm xmlns:a="http://schemas.openxmlformats.org/drawingml/2006/main">
            <a:off x="1359098" y="6456015"/>
            <a:ext cx="1719114" cy="2571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75" b="1" i="0">
                <a:solidFill>
                  <a:srgbClr val="FFFFFF"/>
                </a:solidFill>
                <a:latin typeface="Plus Jakarta Sans"/>
                <a:ea typeface="Plus Jakarta Sans"/>
                <a:cs typeface="Plus Jakarta Sans"/>
              </a:defRPr>
            </a:pPr>
            <a:r>
              <a:rPr sz="1575" b="1" i="0">
                <a:solidFill>
                  <a:srgbClr val="FFFFFF"/>
                </a:solidFill>
                <a:latin typeface="Plus Jakarta Sans"/>
                <a:ea typeface="Plus Jakarta Sans"/>
                <a:cs typeface="Plus Jakarta Sans"/>
              </a:rPr>
              <a:t>Watch Ash’s story</a:t>
            </a:r>
          </a:p>
        </p:txBody>
      </p:sp>
      <p:sp>
        <p:nvSpPr>
          <p:cNvPr id="13" name="s003 text 13">
            <a:extLst xmlns:a="http://schemas.openxmlformats.org/drawingml/2006/main">
              <a:ext uri="{FF2B5EF4-FFF2-40B4-BE49-F238E27FC236}">
                <a16:creationId xmlns:a16="http://schemas.microsoft.com/office/drawing/2014/main" id="{BCEA9A53-75DD-463C-80C3-E7C877BE9DE4}"/>
              </a:ext>
            </a:extLst>
          </p:cNvPr>
          <p:cNvSpPr>
            <a:spLocks xmlns:a="http://schemas.openxmlformats.org/drawingml/2006/main" noGrp="1"/>
          </p:cNvSpPr>
          <p:nvPr/>
        </p:nvSpPr>
        <p:spPr>
          <a:xfrm xmlns:a="http://schemas.openxmlformats.org/drawingml/2006/main">
            <a:off x="8718798" y="4332833"/>
            <a:ext cx="5273427" cy="50289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00000"/>
              </a:lnSpc>
              <a:buNone/>
              <a:defRPr sz="3300" b="1" i="0">
                <a:solidFill>
                  <a:srgbClr val="15291E"/>
                </a:solidFill>
                <a:latin typeface="Plus Jakarta Sans"/>
                <a:ea typeface="Plus Jakarta Sans"/>
                <a:cs typeface="Plus Jakarta Sans"/>
              </a:defRPr>
            </a:pPr>
            <a:r>
              <a:rPr sz="3300" b="1" i="0">
                <a:solidFill>
                  <a:srgbClr val="15291E"/>
                </a:solidFill>
                <a:latin typeface="Plus Jakarta Sans"/>
                <a:ea typeface="Plus Jakarta Sans"/>
                <a:cs typeface="Plus Jakarta Sans"/>
              </a:rPr>
              <a:t>Ash</a:t>
            </a:r>
          </a:p>
        </p:txBody>
      </p:sp>
      <p:sp>
        <p:nvSpPr>
          <p:cNvPr id="14" name="s003 text 14">
            <a:extLst xmlns:a="http://schemas.openxmlformats.org/drawingml/2006/main">
              <a:ext uri="{FF2B5EF4-FFF2-40B4-BE49-F238E27FC236}">
                <a16:creationId xmlns:a16="http://schemas.microsoft.com/office/drawing/2014/main" id="{63CEDE45-A287-478B-A4D0-CD40789B5BC4}"/>
              </a:ext>
            </a:extLst>
          </p:cNvPr>
          <p:cNvSpPr>
            <a:spLocks xmlns:a="http://schemas.openxmlformats.org/drawingml/2006/main" noGrp="1"/>
          </p:cNvSpPr>
          <p:nvPr/>
        </p:nvSpPr>
        <p:spPr>
          <a:xfrm xmlns:a="http://schemas.openxmlformats.org/drawingml/2006/main">
            <a:off x="8718798" y="4978598"/>
            <a:ext cx="5273427"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25000"/>
              </a:lnSpc>
              <a:buNone/>
              <a:defRPr sz="2400" b="0" i="0">
                <a:solidFill>
                  <a:srgbClr val="59615B"/>
                </a:solidFill>
                <a:latin typeface="Plus Jakarta Sans"/>
                <a:ea typeface="Plus Jakarta Sans"/>
                <a:cs typeface="Plus Jakarta Sans"/>
              </a:defRPr>
            </a:pPr>
            <a:r>
              <a:rPr sz="2400" b="0" i="0">
                <a:solidFill>
                  <a:srgbClr val="59615B"/>
                </a:solidFill>
                <a:latin typeface="Plus Jakarta Sans"/>
                <a:ea typeface="Plus Jakarta Sans"/>
                <a:cs typeface="Plus Jakarta Sans"/>
              </a:rPr>
              <a:t>Getting his AI workspace organized.</a:t>
            </a:r>
          </a:p>
        </p:txBody>
      </p:sp>
      <p:sp>
        <p:nvSpPr>
          <p:cNvPr id="15" name="s003 text 15">
            <a:extLst xmlns:a="http://schemas.openxmlformats.org/drawingml/2006/main">
              <a:ext uri="{FF2B5EF4-FFF2-40B4-BE49-F238E27FC236}">
                <a16:creationId xmlns:a16="http://schemas.microsoft.com/office/drawing/2014/main" id="{47553D6E-2744-4CE0-9AB5-328BB30ADC8E}"/>
              </a:ext>
            </a:extLst>
          </p:cNvPr>
          <p:cNvSpPr>
            <a:spLocks xmlns:a="http://schemas.openxmlformats.org/drawingml/2006/main" noGrp="1"/>
          </p:cNvSpPr>
          <p:nvPr/>
        </p:nvSpPr>
        <p:spPr>
          <a:xfrm xmlns:a="http://schemas.openxmlformats.org/drawingml/2006/main">
            <a:off x="762000" y="7084665"/>
            <a:ext cx="13716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425" b="0" i="0">
                <a:solidFill>
                  <a:srgbClr val="506559"/>
                </a:solidFill>
                <a:latin typeface="Plus Jakarta Sans"/>
                <a:ea typeface="Plus Jakarta Sans"/>
                <a:cs typeface="Plus Jakarta Sans"/>
              </a:defRPr>
            </a:pPr>
            <a:r>
              <a:rPr sz="1425" b="0" i="0">
                <a:solidFill>
                  <a:srgbClr val="506559"/>
                </a:solidFill>
                <a:latin typeface="Plus Jakarta Sans"/>
                <a:ea typeface="Plus Jakarta Sans"/>
                <a:cs typeface="Plus Jakarta Sans"/>
              </a:rPr>
              <a:t>Watch the videos at class.skilltreeos.ai/training#s003</a:t>
            </a:r>
          </a:p>
        </p:txBody>
      </p:sp>
      <p:sp>
        <p:nvSpPr>
          <p:cNvPr id="16" name="s003 text 16">
            <a:extLst xmlns:a="http://schemas.openxmlformats.org/drawingml/2006/main">
              <a:ext uri="{FF2B5EF4-FFF2-40B4-BE49-F238E27FC236}">
                <a16:creationId xmlns:a16="http://schemas.microsoft.com/office/drawing/2014/main" id="{3FA1B45F-6855-4CB2-8C00-9BE374F73CB7}"/>
              </a:ext>
            </a:extLst>
          </p:cNvPr>
          <p:cNvSpPr>
            <a:spLocks xmlns:a="http://schemas.openxmlformats.org/drawingml/2006/main" noGrp="1"/>
          </p:cNvSpPr>
          <p:nvPr/>
        </p:nvSpPr>
        <p:spPr>
          <a:xfrm xmlns:a="http://schemas.openxmlformats.org/drawingml/2006/main">
            <a:off x="13718530" y="8086725"/>
            <a:ext cx="75947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003 / 152</a:t>
            </a:r>
          </a:p>
        </p:txBody>
      </p:sp>
    </p:spTree>
    <p:extLst>
      <p:ext uri="{BB962C8B-B14F-4D97-AF65-F5344CB8AC3E}">
        <p14:creationId xmlns:p14="http://schemas.microsoft.com/office/powerpoint/2010/main" val="571210896"/>
      </p:ext>
    </p:extLst>
  </p:cSld>
</p:sld>
</file>

<file path=ppt/slides/slide4.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7" name=""/>
          <p:cNvPicPr>
            <a:picLocks xmlns:a="http://schemas.openxmlformats.org/drawingml/2006/main" noChangeAspect="1"/>
          </p:cNvPicPr>
          <p:nvPr/>
        </p:nvPicPr>
        <p:blipFill>
          <a:blip xmlns:r="http://schemas.openxmlformats.org/officeDocument/2006/relationships" xmlns:a="http://schemas.openxmlformats.org/drawingml/2006/main" r:embed="R97ec3528f0274efa"/>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04 text 2">
            <a:extLst xmlns:a="http://schemas.openxmlformats.org/drawingml/2006/main">
              <a:ext uri="{FF2B5EF4-FFF2-40B4-BE49-F238E27FC236}">
                <a16:creationId xmlns:a16="http://schemas.microsoft.com/office/drawing/2014/main" id="{D0C0AA73-2546-4149-B123-19D57EB25B27}"/>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04 text 3">
            <a:extLst xmlns:a="http://schemas.openxmlformats.org/drawingml/2006/main">
              <a:ext uri="{FF2B5EF4-FFF2-40B4-BE49-F238E27FC236}">
                <a16:creationId xmlns:a16="http://schemas.microsoft.com/office/drawing/2014/main" id="{B8DF260B-F647-48A0-A6D2-A95B497ABB33}"/>
              </a:ext>
            </a:extLst>
          </p:cNvPr>
          <p:cNvSpPr>
            <a:spLocks xmlns:a="http://schemas.openxmlformats.org/drawingml/2006/main" noGrp="1"/>
          </p:cNvSpPr>
          <p:nvPr/>
        </p:nvSpPr>
        <p:spPr>
          <a:xfrm xmlns:a="http://schemas.openxmlformats.org/drawingml/2006/main">
            <a:off x="12143482" y="476250"/>
            <a:ext cx="2334518"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Meet Ahmed and SkillTreeOS</a:t>
            </a:r>
          </a:p>
        </p:txBody>
      </p:sp>
      <p:sp>
        <p:nvSpPr>
          <p:cNvPr id="4" name="s004 text 4">
            <a:extLst xmlns:a="http://schemas.openxmlformats.org/drawingml/2006/main">
              <a:ext uri="{FF2B5EF4-FFF2-40B4-BE49-F238E27FC236}">
                <a16:creationId xmlns:a16="http://schemas.microsoft.com/office/drawing/2014/main" id="{9731D723-D9C9-4A00-8BB0-17D6E10088EE}"/>
              </a:ext>
            </a:extLst>
          </p:cNvPr>
          <p:cNvSpPr>
            <a:spLocks xmlns:a="http://schemas.openxmlformats.org/drawingml/2006/main" noGrp="1"/>
          </p:cNvSpPr>
          <p:nvPr/>
        </p:nvSpPr>
        <p:spPr>
          <a:xfrm xmlns:a="http://schemas.openxmlformats.org/drawingml/2006/main">
            <a:off x="762000" y="1619250"/>
            <a:ext cx="1266825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5550" b="1" i="0">
                <a:solidFill>
                  <a:srgbClr val="15291E"/>
                </a:solidFill>
                <a:latin typeface="Plus Jakarta Sans"/>
                <a:ea typeface="Plus Jakarta Sans"/>
                <a:cs typeface="Plus Jakarta Sans"/>
              </a:defRPr>
            </a:pPr>
            <a:r>
              <a:rPr sz="5550" b="1" i="0">
                <a:solidFill>
                  <a:srgbClr val="15291E"/>
                </a:solidFill>
                <a:latin typeface="Plus Jakarta Sans"/>
                <a:ea typeface="Plus Jakarta Sans"/>
                <a:cs typeface="Plus Jakarta Sans"/>
              </a:rPr>
              <a:t>600+ businesses. The same question.</a:t>
            </a:r>
          </a:p>
        </p:txBody>
      </p:sp>
      <p:sp>
        <p:nvSpPr>
          <p:cNvPr id="5" name="s004 text 5">
            <a:extLst xmlns:a="http://schemas.openxmlformats.org/drawingml/2006/main">
              <a:ext uri="{FF2B5EF4-FFF2-40B4-BE49-F238E27FC236}">
                <a16:creationId xmlns:a16="http://schemas.microsoft.com/office/drawing/2014/main" id="{CFB9FD60-E552-4BD9-BA60-DE592CB6346D}"/>
              </a:ext>
            </a:extLst>
          </p:cNvPr>
          <p:cNvSpPr>
            <a:spLocks xmlns:a="http://schemas.openxmlformats.org/drawingml/2006/main" noGrp="1"/>
          </p:cNvSpPr>
          <p:nvPr/>
        </p:nvSpPr>
        <p:spPr>
          <a:xfrm xmlns:a="http://schemas.openxmlformats.org/drawingml/2006/main">
            <a:off x="762000" y="4048125"/>
            <a:ext cx="11811000" cy="52000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8"/>
          </a:bodyPr>
          <a:lstStyle xmlns:a="http://schemas.openxmlformats.org/drawingml/2006/main"/>
          <a:p xmlns:a="http://schemas.openxmlformats.org/drawingml/2006/main">
            <a:pPr algn="l">
              <a:lnSpc>
                <a:spcPct val="116667"/>
              </a:lnSpc>
              <a:buNone/>
              <a:defRPr sz="2925" b="0" i="0">
                <a:solidFill>
                  <a:srgbClr val="506559"/>
                </a:solidFill>
                <a:latin typeface="Plus Jakarta Sans"/>
                <a:ea typeface="Plus Jakarta Sans"/>
                <a:cs typeface="Plus Jakarta Sans"/>
              </a:defRPr>
            </a:pPr>
            <a:r>
              <a:rPr sz="2925" b="0" i="0">
                <a:solidFill>
                  <a:srgbClr val="506559"/>
                </a:solidFill>
                <a:latin typeface="Plus Jakarta Sans"/>
                <a:ea typeface="Plus Jakarta Sans"/>
                <a:cs typeface="Plus Jakarta Sans"/>
              </a:rPr>
              <a:t>How do we make AI useful in the work we do every day?</a:t>
            </a:r>
          </a:p>
        </p:txBody>
      </p:sp>
      <p:sp>
        <p:nvSpPr>
          <p:cNvPr id="6" name="s004 text 6">
            <a:extLst xmlns:a="http://schemas.openxmlformats.org/drawingml/2006/main">
              <a:ext uri="{FF2B5EF4-FFF2-40B4-BE49-F238E27FC236}">
                <a16:creationId xmlns:a16="http://schemas.microsoft.com/office/drawing/2014/main" id="{D6A25C6C-6FC4-4FA3-9D62-9AD54A401C9B}"/>
              </a:ext>
            </a:extLst>
          </p:cNvPr>
          <p:cNvSpPr>
            <a:spLocks xmlns:a="http://schemas.openxmlformats.org/drawingml/2006/main" noGrp="1"/>
          </p:cNvSpPr>
          <p:nvPr/>
        </p:nvSpPr>
        <p:spPr>
          <a:xfrm xmlns:a="http://schemas.openxmlformats.org/drawingml/2006/main">
            <a:off x="13714958" y="8086725"/>
            <a:ext cx="763042"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004 / 152</a:t>
            </a:r>
          </a:p>
        </p:txBody>
      </p:sp>
    </p:spTree>
    <p:extLst>
      <p:ext uri="{BB962C8B-B14F-4D97-AF65-F5344CB8AC3E}">
        <p14:creationId xmlns:p14="http://schemas.microsoft.com/office/powerpoint/2010/main" val="938957208"/>
      </p:ext>
    </p:extLst>
  </p:cSld>
</p:sld>
</file>

<file path=ppt/slides/slide5.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20" name=""/>
          <p:cNvPicPr>
            <a:picLocks xmlns:a="http://schemas.openxmlformats.org/drawingml/2006/main" noChangeAspect="1"/>
          </p:cNvPicPr>
          <p:nvPr/>
        </p:nvPicPr>
        <p:blipFill>
          <a:blip xmlns:r="http://schemas.openxmlformats.org/officeDocument/2006/relationships" xmlns:a="http://schemas.openxmlformats.org/drawingml/2006/main" r:embed="R560e1b1c19d44975"/>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05 text 2">
            <a:extLst xmlns:a="http://schemas.openxmlformats.org/drawingml/2006/main">
              <a:ext uri="{FF2B5EF4-FFF2-40B4-BE49-F238E27FC236}">
                <a16:creationId xmlns:a16="http://schemas.microsoft.com/office/drawing/2014/main" id="{1974EF00-580B-4542-8937-26FCBDE2E987}"/>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05 text 3">
            <a:extLst xmlns:a="http://schemas.openxmlformats.org/drawingml/2006/main">
              <a:ext uri="{FF2B5EF4-FFF2-40B4-BE49-F238E27FC236}">
                <a16:creationId xmlns:a16="http://schemas.microsoft.com/office/drawing/2014/main" id="{EE54065B-FFE2-4CCA-9809-A57B3C46081F}"/>
              </a:ext>
            </a:extLst>
          </p:cNvPr>
          <p:cNvSpPr>
            <a:spLocks xmlns:a="http://schemas.openxmlformats.org/drawingml/2006/main" noGrp="1"/>
          </p:cNvSpPr>
          <p:nvPr/>
        </p:nvSpPr>
        <p:spPr>
          <a:xfrm xmlns:a="http://schemas.openxmlformats.org/drawingml/2006/main">
            <a:off x="12143482" y="476250"/>
            <a:ext cx="2334518"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Meet Ahmed and SkillTreeOS</a:t>
            </a:r>
          </a:p>
        </p:txBody>
      </p:sp>
      <p:sp>
        <p:nvSpPr>
          <p:cNvPr id="4" name="s005 text 4">
            <a:extLst xmlns:a="http://schemas.openxmlformats.org/drawingml/2006/main">
              <a:ext uri="{FF2B5EF4-FFF2-40B4-BE49-F238E27FC236}">
                <a16:creationId xmlns:a16="http://schemas.microsoft.com/office/drawing/2014/main" id="{62B8E388-FB07-43D0-96C0-B826A1A8F461}"/>
              </a:ext>
            </a:extLst>
          </p:cNvPr>
          <p:cNvSpPr>
            <a:spLocks xmlns:a="http://schemas.openxmlformats.org/drawingml/2006/main" noGrp="1"/>
          </p:cNvSpPr>
          <p:nvPr/>
        </p:nvSpPr>
        <p:spPr>
          <a:xfrm xmlns:a="http://schemas.openxmlformats.org/drawingml/2006/main">
            <a:off x="762000" y="1181100"/>
            <a:ext cx="13525500" cy="8001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275" b="1" i="0">
                <a:solidFill>
                  <a:srgbClr val="15291E"/>
                </a:solidFill>
                <a:latin typeface="Plus Jakarta Sans"/>
                <a:ea typeface="Plus Jakarta Sans"/>
                <a:cs typeface="Plus Jakarta Sans"/>
              </a:defRPr>
            </a:pPr>
            <a:r>
              <a:rPr sz="4275" b="1" i="0">
                <a:solidFill>
                  <a:srgbClr val="15291E"/>
                </a:solidFill>
                <a:latin typeface="Plus Jakarta Sans"/>
                <a:ea typeface="Plus Jakarta Sans"/>
                <a:cs typeface="Plus Jakarta Sans"/>
              </a:rPr>
              <a:t>Company knowledge, in their words</a:t>
            </a:r>
          </a:p>
        </p:txBody>
      </p:sp>
      <p:sp>
        <p:nvSpPr>
          <p:cNvPr id="5" name="s005 rect 5">
            <a:extLst xmlns:a="http://schemas.openxmlformats.org/drawingml/2006/main">
              <a:ext uri="{FF2B5EF4-FFF2-40B4-BE49-F238E27FC236}">
                <a16:creationId xmlns:a16="http://schemas.microsoft.com/office/drawing/2014/main" id="{8A2C2F82-45A0-4244-8E8E-BAA17130115F}"/>
              </a:ext>
            </a:extLst>
          </p:cNvPr>
          <p:cNvSpPr>
            <a:spLocks xmlns:a="http://schemas.openxmlformats.org/drawingml/2006/main" noGrp="1"/>
          </p:cNvSpPr>
          <p:nvPr/>
        </p:nvSpPr>
        <p:spPr>
          <a:xfrm xmlns:a="http://schemas.openxmlformats.org/drawingml/2006/main">
            <a:off x="762000" y="2524125"/>
            <a:ext cx="6724650" cy="5048250"/>
          </a:xfrm>
          <a:prstGeom xmlns:a="http://schemas.openxmlformats.org/drawingml/2006/main" prst="roundRect">
            <a:avLst>
              <a:gd name="adj" fmla="val 4151"/>
            </a:avLst>
          </a:prstGeom>
          <a:solidFill xmlns:a="http://schemas.openxmlformats.org/drawingml/2006/main">
            <a:srgbClr val="FFFFFF"/>
          </a:solidFill>
          <a:ln xmlns:a="http://schemas.openxmlformats.org/drawingml/2006/main" w="9525">
            <a:solidFill>
              <a:srgbClr val="DCDFE5"/>
            </a:solidFill>
            <a:prstDash val="solid"/>
          </a:ln>
        </p:spPr>
      </p:sp>
      <p:sp>
        <p:nvSpPr>
          <p:cNvPr id="6" name="s005 text 6">
            <a:extLst xmlns:a="http://schemas.openxmlformats.org/drawingml/2006/main">
              <a:ext uri="{FF2B5EF4-FFF2-40B4-BE49-F238E27FC236}">
                <a16:creationId xmlns:a16="http://schemas.microsoft.com/office/drawing/2014/main" id="{23A7357B-8ED6-4B28-B86F-3459BD09020A}"/>
              </a:ext>
            </a:extLst>
          </p:cNvPr>
          <p:cNvSpPr>
            <a:spLocks xmlns:a="http://schemas.openxmlformats.org/drawingml/2006/main" noGrp="1"/>
          </p:cNvSpPr>
          <p:nvPr/>
        </p:nvSpPr>
        <p:spPr>
          <a:xfrm xmlns:a="http://schemas.openxmlformats.org/drawingml/2006/main">
            <a:off x="1114425" y="2857500"/>
            <a:ext cx="60198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83333"/>
              </a:lnSpc>
              <a:buNone/>
              <a:defRPr sz="2100" b="0" i="0">
                <a:solidFill>
                  <a:srgbClr val="6963BC"/>
                </a:solidFill>
                <a:latin typeface="Plus Jakarta Sans"/>
                <a:ea typeface="Plus Jakarta Sans"/>
                <a:cs typeface="Plus Jakarta Sans"/>
              </a:defRPr>
            </a:pPr>
            <a:r>
              <a:rPr sz="2100" b="0" i="0">
                <a:solidFill>
                  <a:srgbClr val="6963BC"/>
                </a:solidFill>
                <a:latin typeface="Plus Jakarta Sans"/>
                <a:ea typeface="Plus Jakarta Sans"/>
                <a:cs typeface="Plus Jakarta Sans"/>
              </a:rPr>
              <a:t>★★★★★</a:t>
            </a:r>
          </a:p>
        </p:txBody>
      </p:sp>
      <p:sp>
        <p:nvSpPr>
          <p:cNvPr id="7" name="s005 text 7">
            <a:extLst xmlns:a="http://schemas.openxmlformats.org/drawingml/2006/main">
              <a:ext uri="{FF2B5EF4-FFF2-40B4-BE49-F238E27FC236}">
                <a16:creationId xmlns:a16="http://schemas.microsoft.com/office/drawing/2014/main" id="{D12D4E37-CF12-4562-B414-28AA1A2FBA7A}"/>
              </a:ext>
            </a:extLst>
          </p:cNvPr>
          <p:cNvSpPr>
            <a:spLocks xmlns:a="http://schemas.openxmlformats.org/drawingml/2006/main" noGrp="1"/>
          </p:cNvSpPr>
          <p:nvPr/>
        </p:nvSpPr>
        <p:spPr>
          <a:xfrm xmlns:a="http://schemas.openxmlformats.org/drawingml/2006/main">
            <a:off x="1114425" y="3371850"/>
            <a:ext cx="6019800" cy="2971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“Twelve years of points knowledge lived in</a:t>
            </a:r>
          </a:p>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my head. Now it lives in one company brain</a:t>
            </a:r>
          </a:p>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the whole team can ask. It answers from our</a:t>
            </a:r>
          </a:p>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own files, turns call notes into finished</a:t>
            </a:r>
          </a:p>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follow-ups, and runs 24/7 without us</a:t>
            </a:r>
          </a:p>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touching it.”</a:t>
            </a:r>
          </a:p>
        </p:txBody>
      </p:sp>
      <p:pic>
        <p:nvPicPr>
          <p:cNvPr id="27" name=""/>
          <p:cNvPicPr>
            <a:picLocks xmlns:a="http://schemas.openxmlformats.org/drawingml/2006/main" noChangeAspect="1"/>
          </p:cNvPicPr>
          <p:nvPr/>
        </p:nvPicPr>
        <p:blipFill>
          <a:blip xmlns:r="http://schemas.openxmlformats.org/officeDocument/2006/relationships" xmlns:a="http://schemas.openxmlformats.org/drawingml/2006/main" r:embed="R6d555838db514648"/>
          <a:stretch xmlns:a="http://schemas.openxmlformats.org/drawingml/2006/main"/>
        </p:blipFill>
        <p:spPr>
          <a:xfrm xmlns:a="http://schemas.openxmlformats.org/drawingml/2006/main">
            <a:off x="1114425" y="6619875"/>
            <a:ext cx="609600" cy="609600"/>
          </a:xfrm>
          <a:prstGeom xmlns:a="http://schemas.openxmlformats.org/drawingml/2006/main" prst="rect">
            <a:avLst/>
          </a:prstGeom>
        </p:spPr>
      </p:pic>
      <p:sp>
        <p:nvSpPr>
          <p:cNvPr id="9" name="s005 text 9">
            <a:extLst xmlns:a="http://schemas.openxmlformats.org/drawingml/2006/main">
              <a:ext uri="{FF2B5EF4-FFF2-40B4-BE49-F238E27FC236}">
                <a16:creationId xmlns:a16="http://schemas.microsoft.com/office/drawing/2014/main" id="{33B1A38A-5656-44B2-BC99-8E209FCBC66B}"/>
              </a:ext>
            </a:extLst>
          </p:cNvPr>
          <p:cNvSpPr>
            <a:spLocks xmlns:a="http://schemas.openxmlformats.org/drawingml/2006/main" noGrp="1"/>
          </p:cNvSpPr>
          <p:nvPr/>
        </p:nvSpPr>
        <p:spPr>
          <a:xfrm xmlns:a="http://schemas.openxmlformats.org/drawingml/2006/main">
            <a:off x="1876425" y="6655891"/>
            <a:ext cx="4419600" cy="26193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4167"/>
              </a:lnSpc>
              <a:buNone/>
              <a:defRPr sz="1650" b="1" i="0">
                <a:solidFill>
                  <a:srgbClr val="17291E"/>
                </a:solidFill>
                <a:latin typeface="Plus Jakarta Sans"/>
                <a:ea typeface="Plus Jakarta Sans"/>
                <a:cs typeface="Plus Jakarta Sans"/>
              </a:defRPr>
            </a:pPr>
            <a:r>
              <a:rPr sz="1650" b="1" i="0">
                <a:solidFill>
                  <a:srgbClr val="17291E"/>
                </a:solidFill>
                <a:latin typeface="Plus Jakarta Sans"/>
                <a:ea typeface="Plus Jakarta Sans"/>
                <a:cs typeface="Plus Jakarta Sans"/>
              </a:rPr>
              <a:t>Steve Hui</a:t>
            </a:r>
          </a:p>
        </p:txBody>
      </p:sp>
      <p:sp>
        <p:nvSpPr>
          <p:cNvPr id="10" name="s005 text 10">
            <a:extLst xmlns:a="http://schemas.openxmlformats.org/drawingml/2006/main">
              <a:ext uri="{FF2B5EF4-FFF2-40B4-BE49-F238E27FC236}">
                <a16:creationId xmlns:a16="http://schemas.microsoft.com/office/drawing/2014/main" id="{0E348B90-0ADA-48E8-8B04-85A8823B0022}"/>
              </a:ext>
            </a:extLst>
          </p:cNvPr>
          <p:cNvSpPr>
            <a:spLocks xmlns:a="http://schemas.openxmlformats.org/drawingml/2006/main" noGrp="1"/>
          </p:cNvSpPr>
          <p:nvPr/>
        </p:nvSpPr>
        <p:spPr>
          <a:xfrm xmlns:a="http://schemas.openxmlformats.org/drawingml/2006/main">
            <a:off x="1876425" y="6974979"/>
            <a:ext cx="4419600" cy="2184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46"/>
          </a:bodyPr>
          <a:lstStyle xmlns:a="http://schemas.openxmlformats.org/drawingml/2006/main"/>
          <a:p xmlns:a="http://schemas.openxmlformats.org/drawingml/2006/main">
            <a:pPr algn="l">
              <a:lnSpc>
                <a:spcPct val="112500"/>
              </a:lnSpc>
              <a:buNone/>
              <a:defRPr sz="1275" b="0" i="0">
                <a:solidFill>
                  <a:srgbClr val="66706A"/>
                </a:solidFill>
                <a:latin typeface="Plus Jakarta Sans"/>
                <a:ea typeface="Plus Jakarta Sans"/>
                <a:cs typeface="Plus Jakarta Sans"/>
              </a:defRPr>
            </a:pPr>
            <a:r>
              <a:rPr sz="1275" b="0" i="0">
                <a:solidFill>
                  <a:srgbClr val="66706A"/>
                </a:solidFill>
                <a:latin typeface="Plus Jakarta Sans"/>
                <a:ea typeface="Plus Jakarta Sans"/>
                <a:cs typeface="Plus Jakarta Sans"/>
              </a:rPr>
              <a:t>Founder · The Flights Club</a:t>
            </a:r>
          </a:p>
        </p:txBody>
      </p:sp>
      <p:pic>
        <p:nvPicPr>
          <p:cNvPr id="30" name=""/>
          <p:cNvPicPr>
            <a:picLocks xmlns:a="http://schemas.openxmlformats.org/drawingml/2006/main" noChangeAspect="1"/>
          </p:cNvPicPr>
          <p:nvPr/>
        </p:nvPicPr>
        <p:blipFill>
          <a:blip xmlns:r="http://schemas.openxmlformats.org/officeDocument/2006/relationships" xmlns:a="http://schemas.openxmlformats.org/drawingml/2006/main" r:embed="R654a12ac5dd84ccb">
            <a:extLst>
              <a:ext uri="{96DAC541-7B7A-43D3-8B79-37D633B846F1}">
                <asvg:svgBlip xmlns:asvg="http://schemas.microsoft.com/office/drawing/2016/SVG/main" r:embed="R7cac009932804389"/>
              </a:ext>
            </a:extLst>
          </a:blip>
          <a:stretch xmlns:a="http://schemas.openxmlformats.org/drawingml/2006/main"/>
        </p:blipFill>
        <p:spPr>
          <a:xfrm xmlns:a="http://schemas.openxmlformats.org/drawingml/2006/main">
            <a:off x="6479858" y="6667500"/>
            <a:ext cx="622935" cy="514350"/>
          </a:xfrm>
          <a:prstGeom xmlns:a="http://schemas.openxmlformats.org/drawingml/2006/main" prst="rect">
            <a:avLst/>
          </a:prstGeom>
        </p:spPr>
      </p:pic>
      <p:sp>
        <p:nvSpPr>
          <p:cNvPr id="12" name="s005 rect 12">
            <a:extLst xmlns:a="http://schemas.openxmlformats.org/drawingml/2006/main">
              <a:ext uri="{FF2B5EF4-FFF2-40B4-BE49-F238E27FC236}">
                <a16:creationId xmlns:a16="http://schemas.microsoft.com/office/drawing/2014/main" id="{AF57751A-D272-49AD-9184-FA30B50B7C6E}"/>
              </a:ext>
            </a:extLst>
          </p:cNvPr>
          <p:cNvSpPr>
            <a:spLocks xmlns:a="http://schemas.openxmlformats.org/drawingml/2006/main" noGrp="1"/>
          </p:cNvSpPr>
          <p:nvPr/>
        </p:nvSpPr>
        <p:spPr>
          <a:xfrm xmlns:a="http://schemas.openxmlformats.org/drawingml/2006/main">
            <a:off x="7753350" y="2524125"/>
            <a:ext cx="6724650" cy="5048250"/>
          </a:xfrm>
          <a:prstGeom xmlns:a="http://schemas.openxmlformats.org/drawingml/2006/main" prst="roundRect">
            <a:avLst>
              <a:gd name="adj" fmla="val 4151"/>
            </a:avLst>
          </a:prstGeom>
          <a:solidFill xmlns:a="http://schemas.openxmlformats.org/drawingml/2006/main">
            <a:srgbClr val="FFFFFF"/>
          </a:solidFill>
          <a:ln xmlns:a="http://schemas.openxmlformats.org/drawingml/2006/main" w="9525">
            <a:solidFill>
              <a:srgbClr val="DCDFE5"/>
            </a:solidFill>
            <a:prstDash val="solid"/>
          </a:ln>
        </p:spPr>
      </p:sp>
      <p:sp>
        <p:nvSpPr>
          <p:cNvPr id="13" name="s005 text 13">
            <a:extLst xmlns:a="http://schemas.openxmlformats.org/drawingml/2006/main">
              <a:ext uri="{FF2B5EF4-FFF2-40B4-BE49-F238E27FC236}">
                <a16:creationId xmlns:a16="http://schemas.microsoft.com/office/drawing/2014/main" id="{88301EC5-5FE1-49A2-AC37-134DD7DD757F}"/>
              </a:ext>
            </a:extLst>
          </p:cNvPr>
          <p:cNvSpPr>
            <a:spLocks xmlns:a="http://schemas.openxmlformats.org/drawingml/2006/main" noGrp="1"/>
          </p:cNvSpPr>
          <p:nvPr/>
        </p:nvSpPr>
        <p:spPr>
          <a:xfrm xmlns:a="http://schemas.openxmlformats.org/drawingml/2006/main">
            <a:off x="8105775" y="2857500"/>
            <a:ext cx="60198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83333"/>
              </a:lnSpc>
              <a:buNone/>
              <a:defRPr sz="2100" b="0" i="0">
                <a:solidFill>
                  <a:srgbClr val="6963BC"/>
                </a:solidFill>
                <a:latin typeface="Plus Jakarta Sans"/>
                <a:ea typeface="Plus Jakarta Sans"/>
                <a:cs typeface="Plus Jakarta Sans"/>
              </a:defRPr>
            </a:pPr>
            <a:r>
              <a:rPr sz="2100" b="0" i="0">
                <a:solidFill>
                  <a:srgbClr val="6963BC"/>
                </a:solidFill>
                <a:latin typeface="Plus Jakarta Sans"/>
                <a:ea typeface="Plus Jakarta Sans"/>
                <a:cs typeface="Plus Jakarta Sans"/>
              </a:rPr>
              <a:t>★★★★★</a:t>
            </a:r>
          </a:p>
        </p:txBody>
      </p:sp>
      <p:sp>
        <p:nvSpPr>
          <p:cNvPr id="14" name="s005 text 14">
            <a:extLst xmlns:a="http://schemas.openxmlformats.org/drawingml/2006/main">
              <a:ext uri="{FF2B5EF4-FFF2-40B4-BE49-F238E27FC236}">
                <a16:creationId xmlns:a16="http://schemas.microsoft.com/office/drawing/2014/main" id="{85BCFCCB-0EDD-4464-BB6F-1FF8C48A229A}"/>
              </a:ext>
            </a:extLst>
          </p:cNvPr>
          <p:cNvSpPr>
            <a:spLocks xmlns:a="http://schemas.openxmlformats.org/drawingml/2006/main" noGrp="1"/>
          </p:cNvSpPr>
          <p:nvPr/>
        </p:nvSpPr>
        <p:spPr>
          <a:xfrm xmlns:a="http://schemas.openxmlformats.org/drawingml/2006/main">
            <a:off x="8105775" y="3371850"/>
            <a:ext cx="6019800" cy="2971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“Five years of institutional knowledge and</a:t>
            </a:r>
          </a:p>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project history lived in files we had to</a:t>
            </a:r>
          </a:p>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manually search. Now it’s a single system the</a:t>
            </a:r>
          </a:p>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whole practice draws on. It answers from our</a:t>
            </a:r>
          </a:p>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own work, holds our standards, and never</a:t>
            </a:r>
          </a:p>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forgets a thing.”</a:t>
            </a:r>
          </a:p>
        </p:txBody>
      </p:sp>
      <p:pic>
        <p:nvPicPr>
          <p:cNvPr id="34" name=""/>
          <p:cNvPicPr>
            <a:picLocks xmlns:a="http://schemas.openxmlformats.org/drawingml/2006/main" noChangeAspect="1"/>
          </p:cNvPicPr>
          <p:nvPr/>
        </p:nvPicPr>
        <p:blipFill>
          <a:blip xmlns:r="http://schemas.openxmlformats.org/officeDocument/2006/relationships" xmlns:a="http://schemas.openxmlformats.org/drawingml/2006/main" r:embed="R349049d415094493"/>
          <a:stretch xmlns:a="http://schemas.openxmlformats.org/drawingml/2006/main"/>
        </p:blipFill>
        <p:spPr>
          <a:xfrm xmlns:a="http://schemas.openxmlformats.org/drawingml/2006/main">
            <a:off x="8105775" y="6619875"/>
            <a:ext cx="609600" cy="609600"/>
          </a:xfrm>
          <a:prstGeom xmlns:a="http://schemas.openxmlformats.org/drawingml/2006/main" prst="rect">
            <a:avLst/>
          </a:prstGeom>
        </p:spPr>
      </p:pic>
      <p:sp>
        <p:nvSpPr>
          <p:cNvPr id="16" name="s005 text 16">
            <a:extLst xmlns:a="http://schemas.openxmlformats.org/drawingml/2006/main">
              <a:ext uri="{FF2B5EF4-FFF2-40B4-BE49-F238E27FC236}">
                <a16:creationId xmlns:a16="http://schemas.microsoft.com/office/drawing/2014/main" id="{D5462A9A-5AF7-4F65-9741-26842746DBB1}"/>
              </a:ext>
            </a:extLst>
          </p:cNvPr>
          <p:cNvSpPr>
            <a:spLocks xmlns:a="http://schemas.openxmlformats.org/drawingml/2006/main" noGrp="1"/>
          </p:cNvSpPr>
          <p:nvPr/>
        </p:nvSpPr>
        <p:spPr>
          <a:xfrm xmlns:a="http://schemas.openxmlformats.org/drawingml/2006/main">
            <a:off x="8867775" y="6655891"/>
            <a:ext cx="4419600" cy="26193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4167"/>
              </a:lnSpc>
              <a:buNone/>
              <a:defRPr sz="1650" b="1" i="0">
                <a:solidFill>
                  <a:srgbClr val="17291E"/>
                </a:solidFill>
                <a:latin typeface="Plus Jakarta Sans"/>
                <a:ea typeface="Plus Jakarta Sans"/>
                <a:cs typeface="Plus Jakarta Sans"/>
              </a:defRPr>
            </a:pPr>
            <a:r>
              <a:rPr sz="1650" b="1" i="0">
                <a:solidFill>
                  <a:srgbClr val="17291E"/>
                </a:solidFill>
                <a:latin typeface="Plus Jakarta Sans"/>
                <a:ea typeface="Plus Jakarta Sans"/>
                <a:cs typeface="Plus Jakarta Sans"/>
              </a:rPr>
              <a:t>Brett Roake-Barefoot</a:t>
            </a:r>
          </a:p>
        </p:txBody>
      </p:sp>
      <p:sp>
        <p:nvSpPr>
          <p:cNvPr id="17" name="s005 text 17">
            <a:extLst xmlns:a="http://schemas.openxmlformats.org/drawingml/2006/main">
              <a:ext uri="{FF2B5EF4-FFF2-40B4-BE49-F238E27FC236}">
                <a16:creationId xmlns:a16="http://schemas.microsoft.com/office/drawing/2014/main" id="{310C663B-C0D6-435A-ADAD-738B0C3410FC}"/>
              </a:ext>
            </a:extLst>
          </p:cNvPr>
          <p:cNvSpPr>
            <a:spLocks xmlns:a="http://schemas.openxmlformats.org/drawingml/2006/main" noGrp="1"/>
          </p:cNvSpPr>
          <p:nvPr/>
        </p:nvSpPr>
        <p:spPr>
          <a:xfrm xmlns:a="http://schemas.openxmlformats.org/drawingml/2006/main">
            <a:off x="8867775" y="6974979"/>
            <a:ext cx="4419600" cy="2184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46"/>
          </a:bodyPr>
          <a:lstStyle xmlns:a="http://schemas.openxmlformats.org/drawingml/2006/main"/>
          <a:p xmlns:a="http://schemas.openxmlformats.org/drawingml/2006/main">
            <a:pPr algn="l">
              <a:lnSpc>
                <a:spcPct val="112500"/>
              </a:lnSpc>
              <a:buNone/>
              <a:defRPr sz="1275" b="0" i="0">
                <a:solidFill>
                  <a:srgbClr val="66706A"/>
                </a:solidFill>
                <a:latin typeface="Plus Jakarta Sans"/>
                <a:ea typeface="Plus Jakarta Sans"/>
                <a:cs typeface="Plus Jakarta Sans"/>
              </a:defRPr>
            </a:pPr>
            <a:r>
              <a:rPr sz="1275" b="0" i="0">
                <a:solidFill>
                  <a:srgbClr val="66706A"/>
                </a:solidFill>
                <a:latin typeface="Plus Jakarta Sans"/>
                <a:ea typeface="Plus Jakarta Sans"/>
                <a:cs typeface="Plus Jakarta Sans"/>
              </a:rPr>
              <a:t>Principal · Ministry of Architecture + Interiors</a:t>
            </a:r>
          </a:p>
        </p:txBody>
      </p:sp>
      <p:pic>
        <p:nvPicPr>
          <p:cNvPr id="37" name=""/>
          <p:cNvPicPr>
            <a:picLocks xmlns:a="http://schemas.openxmlformats.org/drawingml/2006/main" noChangeAspect="1"/>
          </p:cNvPicPr>
          <p:nvPr/>
        </p:nvPicPr>
        <p:blipFill>
          <a:blip xmlns:r="http://schemas.openxmlformats.org/officeDocument/2006/relationships" xmlns:a="http://schemas.openxmlformats.org/drawingml/2006/main" r:embed="Rdf291026e0a94780">
            <a:extLst>
              <a:ext uri="{96DAC541-7B7A-43D3-8B79-37D633B846F1}">
                <asvg:svgBlip xmlns:asvg="http://schemas.microsoft.com/office/drawing/2016/SVG/main" r:embed="Rdda57969f5904df8"/>
              </a:ext>
            </a:extLst>
          </a:blip>
          <a:stretch xmlns:a="http://schemas.openxmlformats.org/drawingml/2006/main"/>
        </p:blipFill>
        <p:spPr>
          <a:xfrm xmlns:a="http://schemas.openxmlformats.org/drawingml/2006/main">
            <a:off x="13439775" y="6838397"/>
            <a:ext cx="685800" cy="172556"/>
          </a:xfrm>
          <a:prstGeom xmlns:a="http://schemas.openxmlformats.org/drawingml/2006/main" prst="rect">
            <a:avLst/>
          </a:prstGeom>
        </p:spPr>
      </p:pic>
      <p:sp>
        <p:nvSpPr>
          <p:cNvPr id="19" name="s005 text 19">
            <a:extLst xmlns:a="http://schemas.openxmlformats.org/drawingml/2006/main">
              <a:ext uri="{FF2B5EF4-FFF2-40B4-BE49-F238E27FC236}">
                <a16:creationId xmlns:a16="http://schemas.microsoft.com/office/drawing/2014/main" id="{491C599E-1E06-479A-A0F7-CAEA1DFA5830}"/>
              </a:ext>
            </a:extLst>
          </p:cNvPr>
          <p:cNvSpPr>
            <a:spLocks xmlns:a="http://schemas.openxmlformats.org/drawingml/2006/main" noGrp="1"/>
          </p:cNvSpPr>
          <p:nvPr/>
        </p:nvSpPr>
        <p:spPr>
          <a:xfrm xmlns:a="http://schemas.openxmlformats.org/drawingml/2006/main">
            <a:off x="13717339" y="8086725"/>
            <a:ext cx="760661"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005 / 152</a:t>
            </a:r>
          </a:p>
        </p:txBody>
      </p:sp>
    </p:spTree>
    <p:extLst>
      <p:ext uri="{BB962C8B-B14F-4D97-AF65-F5344CB8AC3E}">
        <p14:creationId xmlns:p14="http://schemas.microsoft.com/office/powerpoint/2010/main" val="644929638"/>
      </p:ext>
    </p:extLst>
  </p:cSld>
</p:sld>
</file>

<file path=ppt/slides/slide6.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2521" name=""/>
          <p:cNvPicPr>
            <a:picLocks xmlns:a="http://schemas.openxmlformats.org/drawingml/2006/main" noChangeAspect="1"/>
          </p:cNvPicPr>
          <p:nvPr/>
        </p:nvPicPr>
        <p:blipFill>
          <a:blip xmlns:r="http://schemas.openxmlformats.org/officeDocument/2006/relationships" xmlns:a="http://schemas.openxmlformats.org/drawingml/2006/main" r:embed="Rfc8fc1312662451a"/>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06 text 2">
            <a:extLst xmlns:a="http://schemas.openxmlformats.org/drawingml/2006/main">
              <a:ext uri="{FF2B5EF4-FFF2-40B4-BE49-F238E27FC236}">
                <a16:creationId xmlns:a16="http://schemas.microsoft.com/office/drawing/2014/main" id="{68E8F2B2-A218-45C9-89A8-A73D2F705637}"/>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06 text 3">
            <a:extLst xmlns:a="http://schemas.openxmlformats.org/drawingml/2006/main">
              <a:ext uri="{FF2B5EF4-FFF2-40B4-BE49-F238E27FC236}">
                <a16:creationId xmlns:a16="http://schemas.microsoft.com/office/drawing/2014/main" id="{7A5CCED0-16D4-42CA-8341-C63D15EA430B}"/>
              </a:ext>
            </a:extLst>
          </p:cNvPr>
          <p:cNvSpPr>
            <a:spLocks xmlns:a="http://schemas.openxmlformats.org/drawingml/2006/main" noGrp="1"/>
          </p:cNvSpPr>
          <p:nvPr/>
        </p:nvSpPr>
        <p:spPr>
          <a:xfrm xmlns:a="http://schemas.openxmlformats.org/drawingml/2006/main">
            <a:off x="12143482" y="476250"/>
            <a:ext cx="2334518"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Meet Ahmed and SkillTreeOS</a:t>
            </a:r>
          </a:p>
        </p:txBody>
      </p:sp>
      <p:sp>
        <p:nvSpPr>
          <p:cNvPr id="4" name="s006 text 4">
            <a:extLst xmlns:a="http://schemas.openxmlformats.org/drawingml/2006/main">
              <a:ext uri="{FF2B5EF4-FFF2-40B4-BE49-F238E27FC236}">
                <a16:creationId xmlns:a16="http://schemas.microsoft.com/office/drawing/2014/main" id="{EA92136E-21E0-4717-AAE1-5A0CF80CD33A}"/>
              </a:ext>
            </a:extLst>
          </p:cNvPr>
          <p:cNvSpPr>
            <a:spLocks xmlns:a="http://schemas.openxmlformats.org/drawingml/2006/main" noGrp="1"/>
          </p:cNvSpPr>
          <p:nvPr/>
        </p:nvSpPr>
        <p:spPr>
          <a:xfrm xmlns:a="http://schemas.openxmlformats.org/drawingml/2006/main">
            <a:off x="762000" y="1181100"/>
            <a:ext cx="13525500" cy="8001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500" b="1" i="0">
                <a:solidFill>
                  <a:srgbClr val="15291E"/>
                </a:solidFill>
                <a:latin typeface="Plus Jakarta Sans"/>
                <a:ea typeface="Plus Jakarta Sans"/>
                <a:cs typeface="Plus Jakarta Sans"/>
              </a:defRPr>
            </a:pPr>
            <a:r>
              <a:rPr sz="4500" b="1" i="0">
                <a:solidFill>
                  <a:srgbClr val="15291E"/>
                </a:solidFill>
                <a:latin typeface="Plus Jakarta Sans"/>
                <a:ea typeface="Plus Jakarta Sans"/>
                <a:cs typeface="Plus Jakarta Sans"/>
              </a:rPr>
              <a:t>AI adoption, in 2,500 dots</a:t>
            </a:r>
          </a:p>
        </p:txBody>
      </p:sp>
      <p:sp>
        <p:nvSpPr>
          <p:cNvPr id="5" name="s006 text 5">
            <a:extLst xmlns:a="http://schemas.openxmlformats.org/drawingml/2006/main">
              <a:ext uri="{FF2B5EF4-FFF2-40B4-BE49-F238E27FC236}">
                <a16:creationId xmlns:a16="http://schemas.microsoft.com/office/drawing/2014/main" id="{D8825760-8032-46CD-B055-FFB6625A8A41}"/>
              </a:ext>
            </a:extLst>
          </p:cNvPr>
          <p:cNvSpPr>
            <a:spLocks xmlns:a="http://schemas.openxmlformats.org/drawingml/2006/main" noGrp="1"/>
          </p:cNvSpPr>
          <p:nvPr/>
        </p:nvSpPr>
        <p:spPr>
          <a:xfrm xmlns:a="http://schemas.openxmlformats.org/drawingml/2006/main">
            <a:off x="762000" y="2257425"/>
            <a:ext cx="6191250" cy="28470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69"/>
          </a:bodyPr>
          <a:lstStyle xmlns:a="http://schemas.openxmlformats.org/drawingml/2006/main"/>
          <a:p xmlns:a="http://schemas.openxmlformats.org/drawingml/2006/main">
            <a:pPr algn="l">
              <a:lnSpc>
                <a:spcPct val="108333"/>
              </a:lnSpc>
              <a:buNone/>
              <a:defRPr sz="1725" b="0" i="0">
                <a:solidFill>
                  <a:srgbClr val="15291E"/>
                </a:solidFill>
                <a:latin typeface="Plus Jakarta Sans"/>
                <a:ea typeface="Plus Jakarta Sans"/>
                <a:cs typeface="Plus Jakarta Sans"/>
              </a:defRPr>
            </a:pPr>
            <a:r>
              <a:rPr sz="1725" b="0" i="0">
                <a:solidFill>
                  <a:srgbClr val="15291E"/>
                </a:solidFill>
                <a:latin typeface="Plus Jakarta Sans"/>
                <a:ea typeface="Plus Jakarta Sans"/>
                <a:cs typeface="Plus Jakarta Sans"/>
              </a:rPr>
              <a:t>Each dot represents about 3.2 million people.</a:t>
            </a:r>
          </a:p>
        </p:txBody>
      </p:sp>
      <p:sp>
        <p:nvSpPr>
          <p:cNvPr id="6" name="s006 rect 6">
            <a:extLst xmlns:a="http://schemas.openxmlformats.org/drawingml/2006/main">
              <a:ext uri="{FF2B5EF4-FFF2-40B4-BE49-F238E27FC236}">
                <a16:creationId xmlns:a16="http://schemas.microsoft.com/office/drawing/2014/main" id="{08917202-6C4B-406C-B959-CACCC537A67F}"/>
              </a:ext>
            </a:extLst>
          </p:cNvPr>
          <p:cNvSpPr>
            <a:spLocks xmlns:a="http://schemas.openxmlformats.org/drawingml/2006/main" noGrp="1"/>
          </p:cNvSpPr>
          <p:nvPr/>
        </p:nvSpPr>
        <p:spPr>
          <a:xfrm xmlns:a="http://schemas.openxmlformats.org/drawingml/2006/main">
            <a:off x="762000"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 name="s006 rect 7">
            <a:extLst xmlns:a="http://schemas.openxmlformats.org/drawingml/2006/main">
              <a:ext uri="{FF2B5EF4-FFF2-40B4-BE49-F238E27FC236}">
                <a16:creationId xmlns:a16="http://schemas.microsoft.com/office/drawing/2014/main" id="{A51736E8-468C-481C-A3B4-F90EAE8A2389}"/>
              </a:ext>
            </a:extLst>
          </p:cNvPr>
          <p:cNvSpPr>
            <a:spLocks xmlns:a="http://schemas.openxmlformats.org/drawingml/2006/main" noGrp="1"/>
          </p:cNvSpPr>
          <p:nvPr/>
        </p:nvSpPr>
        <p:spPr>
          <a:xfrm xmlns:a="http://schemas.openxmlformats.org/drawingml/2006/main">
            <a:off x="866775"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 name="s006 rect 8">
            <a:extLst xmlns:a="http://schemas.openxmlformats.org/drawingml/2006/main">
              <a:ext uri="{FF2B5EF4-FFF2-40B4-BE49-F238E27FC236}">
                <a16:creationId xmlns:a16="http://schemas.microsoft.com/office/drawing/2014/main" id="{26BE3B6B-8537-43C4-98A5-FB173A0C1A68}"/>
              </a:ext>
            </a:extLst>
          </p:cNvPr>
          <p:cNvSpPr>
            <a:spLocks xmlns:a="http://schemas.openxmlformats.org/drawingml/2006/main" noGrp="1"/>
          </p:cNvSpPr>
          <p:nvPr/>
        </p:nvSpPr>
        <p:spPr>
          <a:xfrm xmlns:a="http://schemas.openxmlformats.org/drawingml/2006/main">
            <a:off x="971550"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 name="s006 rect 9">
            <a:extLst xmlns:a="http://schemas.openxmlformats.org/drawingml/2006/main">
              <a:ext uri="{FF2B5EF4-FFF2-40B4-BE49-F238E27FC236}">
                <a16:creationId xmlns:a16="http://schemas.microsoft.com/office/drawing/2014/main" id="{E94B1FF1-EECF-4F9A-AAC6-332352C601C6}"/>
              </a:ext>
            </a:extLst>
          </p:cNvPr>
          <p:cNvSpPr>
            <a:spLocks xmlns:a="http://schemas.openxmlformats.org/drawingml/2006/main" noGrp="1"/>
          </p:cNvSpPr>
          <p:nvPr/>
        </p:nvSpPr>
        <p:spPr>
          <a:xfrm xmlns:a="http://schemas.openxmlformats.org/drawingml/2006/main">
            <a:off x="1076325"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 name="s006 rect 10">
            <a:extLst xmlns:a="http://schemas.openxmlformats.org/drawingml/2006/main">
              <a:ext uri="{FF2B5EF4-FFF2-40B4-BE49-F238E27FC236}">
                <a16:creationId xmlns:a16="http://schemas.microsoft.com/office/drawing/2014/main" id="{F7900FC9-8D93-4291-8A94-ECBAB0CE22E9}"/>
              </a:ext>
            </a:extLst>
          </p:cNvPr>
          <p:cNvSpPr>
            <a:spLocks xmlns:a="http://schemas.openxmlformats.org/drawingml/2006/main" noGrp="1"/>
          </p:cNvSpPr>
          <p:nvPr/>
        </p:nvSpPr>
        <p:spPr>
          <a:xfrm xmlns:a="http://schemas.openxmlformats.org/drawingml/2006/main">
            <a:off x="1181100"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 name="s006 rect 11">
            <a:extLst xmlns:a="http://schemas.openxmlformats.org/drawingml/2006/main">
              <a:ext uri="{FF2B5EF4-FFF2-40B4-BE49-F238E27FC236}">
                <a16:creationId xmlns:a16="http://schemas.microsoft.com/office/drawing/2014/main" id="{6E6FCFA8-98FD-458E-A461-73824B728748}"/>
              </a:ext>
            </a:extLst>
          </p:cNvPr>
          <p:cNvSpPr>
            <a:spLocks xmlns:a="http://schemas.openxmlformats.org/drawingml/2006/main" noGrp="1"/>
          </p:cNvSpPr>
          <p:nvPr/>
        </p:nvSpPr>
        <p:spPr>
          <a:xfrm xmlns:a="http://schemas.openxmlformats.org/drawingml/2006/main">
            <a:off x="1285875"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 name="s006 rect 12">
            <a:extLst xmlns:a="http://schemas.openxmlformats.org/drawingml/2006/main">
              <a:ext uri="{FF2B5EF4-FFF2-40B4-BE49-F238E27FC236}">
                <a16:creationId xmlns:a16="http://schemas.microsoft.com/office/drawing/2014/main" id="{7162CD04-3A8E-4843-AAC6-2556F9AF32E2}"/>
              </a:ext>
            </a:extLst>
          </p:cNvPr>
          <p:cNvSpPr>
            <a:spLocks xmlns:a="http://schemas.openxmlformats.org/drawingml/2006/main" noGrp="1"/>
          </p:cNvSpPr>
          <p:nvPr/>
        </p:nvSpPr>
        <p:spPr>
          <a:xfrm xmlns:a="http://schemas.openxmlformats.org/drawingml/2006/main">
            <a:off x="1390650"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 name="s006 rect 13">
            <a:extLst xmlns:a="http://schemas.openxmlformats.org/drawingml/2006/main">
              <a:ext uri="{FF2B5EF4-FFF2-40B4-BE49-F238E27FC236}">
                <a16:creationId xmlns:a16="http://schemas.microsoft.com/office/drawing/2014/main" id="{130046C5-6203-4F8E-9D72-32ABBDFE9EFE}"/>
              </a:ext>
            </a:extLst>
          </p:cNvPr>
          <p:cNvSpPr>
            <a:spLocks xmlns:a="http://schemas.openxmlformats.org/drawingml/2006/main" noGrp="1"/>
          </p:cNvSpPr>
          <p:nvPr/>
        </p:nvSpPr>
        <p:spPr>
          <a:xfrm xmlns:a="http://schemas.openxmlformats.org/drawingml/2006/main">
            <a:off x="1495425"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 name="s006 rect 14">
            <a:extLst xmlns:a="http://schemas.openxmlformats.org/drawingml/2006/main">
              <a:ext uri="{FF2B5EF4-FFF2-40B4-BE49-F238E27FC236}">
                <a16:creationId xmlns:a16="http://schemas.microsoft.com/office/drawing/2014/main" id="{4611D702-79CF-459C-9C4D-759DEAE8E70A}"/>
              </a:ext>
            </a:extLst>
          </p:cNvPr>
          <p:cNvSpPr>
            <a:spLocks xmlns:a="http://schemas.openxmlformats.org/drawingml/2006/main" noGrp="1"/>
          </p:cNvSpPr>
          <p:nvPr/>
        </p:nvSpPr>
        <p:spPr>
          <a:xfrm xmlns:a="http://schemas.openxmlformats.org/drawingml/2006/main">
            <a:off x="1600200"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 name="s006 rect 15">
            <a:extLst xmlns:a="http://schemas.openxmlformats.org/drawingml/2006/main">
              <a:ext uri="{FF2B5EF4-FFF2-40B4-BE49-F238E27FC236}">
                <a16:creationId xmlns:a16="http://schemas.microsoft.com/office/drawing/2014/main" id="{BD350AEF-A307-4ACC-A26D-CF8183D77A74}"/>
              </a:ext>
            </a:extLst>
          </p:cNvPr>
          <p:cNvSpPr>
            <a:spLocks xmlns:a="http://schemas.openxmlformats.org/drawingml/2006/main" noGrp="1"/>
          </p:cNvSpPr>
          <p:nvPr/>
        </p:nvSpPr>
        <p:spPr>
          <a:xfrm xmlns:a="http://schemas.openxmlformats.org/drawingml/2006/main">
            <a:off x="1704975"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 name="s006 rect 16">
            <a:extLst xmlns:a="http://schemas.openxmlformats.org/drawingml/2006/main">
              <a:ext uri="{FF2B5EF4-FFF2-40B4-BE49-F238E27FC236}">
                <a16:creationId xmlns:a16="http://schemas.microsoft.com/office/drawing/2014/main" id="{9EA473EF-7D57-4C2F-AD06-85EF8361ADA3}"/>
              </a:ext>
            </a:extLst>
          </p:cNvPr>
          <p:cNvSpPr>
            <a:spLocks xmlns:a="http://schemas.openxmlformats.org/drawingml/2006/main" noGrp="1"/>
          </p:cNvSpPr>
          <p:nvPr/>
        </p:nvSpPr>
        <p:spPr>
          <a:xfrm xmlns:a="http://schemas.openxmlformats.org/drawingml/2006/main">
            <a:off x="1809750"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 name="s006 rect 17">
            <a:extLst xmlns:a="http://schemas.openxmlformats.org/drawingml/2006/main">
              <a:ext uri="{FF2B5EF4-FFF2-40B4-BE49-F238E27FC236}">
                <a16:creationId xmlns:a16="http://schemas.microsoft.com/office/drawing/2014/main" id="{31220939-6B86-48A2-B62E-1D6222AE281B}"/>
              </a:ext>
            </a:extLst>
          </p:cNvPr>
          <p:cNvSpPr>
            <a:spLocks xmlns:a="http://schemas.openxmlformats.org/drawingml/2006/main" noGrp="1"/>
          </p:cNvSpPr>
          <p:nvPr/>
        </p:nvSpPr>
        <p:spPr>
          <a:xfrm xmlns:a="http://schemas.openxmlformats.org/drawingml/2006/main">
            <a:off x="1914525"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 name="s006 rect 18">
            <a:extLst xmlns:a="http://schemas.openxmlformats.org/drawingml/2006/main">
              <a:ext uri="{FF2B5EF4-FFF2-40B4-BE49-F238E27FC236}">
                <a16:creationId xmlns:a16="http://schemas.microsoft.com/office/drawing/2014/main" id="{BAB1E80B-93CA-4AC2-A0A6-4D908B4B81E4}"/>
              </a:ext>
            </a:extLst>
          </p:cNvPr>
          <p:cNvSpPr>
            <a:spLocks xmlns:a="http://schemas.openxmlformats.org/drawingml/2006/main" noGrp="1"/>
          </p:cNvSpPr>
          <p:nvPr/>
        </p:nvSpPr>
        <p:spPr>
          <a:xfrm xmlns:a="http://schemas.openxmlformats.org/drawingml/2006/main">
            <a:off x="2019300"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 name="s006 rect 19">
            <a:extLst xmlns:a="http://schemas.openxmlformats.org/drawingml/2006/main">
              <a:ext uri="{FF2B5EF4-FFF2-40B4-BE49-F238E27FC236}">
                <a16:creationId xmlns:a16="http://schemas.microsoft.com/office/drawing/2014/main" id="{2B657D92-71BC-4253-9792-0EE680D8B192}"/>
              </a:ext>
            </a:extLst>
          </p:cNvPr>
          <p:cNvSpPr>
            <a:spLocks xmlns:a="http://schemas.openxmlformats.org/drawingml/2006/main" noGrp="1"/>
          </p:cNvSpPr>
          <p:nvPr/>
        </p:nvSpPr>
        <p:spPr>
          <a:xfrm xmlns:a="http://schemas.openxmlformats.org/drawingml/2006/main">
            <a:off x="2124075"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 name="s006 rect 20">
            <a:extLst xmlns:a="http://schemas.openxmlformats.org/drawingml/2006/main">
              <a:ext uri="{FF2B5EF4-FFF2-40B4-BE49-F238E27FC236}">
                <a16:creationId xmlns:a16="http://schemas.microsoft.com/office/drawing/2014/main" id="{7B0C11E9-B59D-4A92-99C0-3BEA64D6AB44}"/>
              </a:ext>
            </a:extLst>
          </p:cNvPr>
          <p:cNvSpPr>
            <a:spLocks xmlns:a="http://schemas.openxmlformats.org/drawingml/2006/main" noGrp="1"/>
          </p:cNvSpPr>
          <p:nvPr/>
        </p:nvSpPr>
        <p:spPr>
          <a:xfrm xmlns:a="http://schemas.openxmlformats.org/drawingml/2006/main">
            <a:off x="2228850"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1" name="s006 rect 21">
            <a:extLst xmlns:a="http://schemas.openxmlformats.org/drawingml/2006/main">
              <a:ext uri="{FF2B5EF4-FFF2-40B4-BE49-F238E27FC236}">
                <a16:creationId xmlns:a16="http://schemas.microsoft.com/office/drawing/2014/main" id="{3AD67B59-BE46-48D0-BAD9-6B79104026FF}"/>
              </a:ext>
            </a:extLst>
          </p:cNvPr>
          <p:cNvSpPr>
            <a:spLocks xmlns:a="http://schemas.openxmlformats.org/drawingml/2006/main" noGrp="1"/>
          </p:cNvSpPr>
          <p:nvPr/>
        </p:nvSpPr>
        <p:spPr>
          <a:xfrm xmlns:a="http://schemas.openxmlformats.org/drawingml/2006/main">
            <a:off x="2333625"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2" name="s006 rect 22">
            <a:extLst xmlns:a="http://schemas.openxmlformats.org/drawingml/2006/main">
              <a:ext uri="{FF2B5EF4-FFF2-40B4-BE49-F238E27FC236}">
                <a16:creationId xmlns:a16="http://schemas.microsoft.com/office/drawing/2014/main" id="{2198C71D-1947-4849-9060-4C6E3F987DD1}"/>
              </a:ext>
            </a:extLst>
          </p:cNvPr>
          <p:cNvSpPr>
            <a:spLocks xmlns:a="http://schemas.openxmlformats.org/drawingml/2006/main" noGrp="1"/>
          </p:cNvSpPr>
          <p:nvPr/>
        </p:nvSpPr>
        <p:spPr>
          <a:xfrm xmlns:a="http://schemas.openxmlformats.org/drawingml/2006/main">
            <a:off x="2438400"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3" name="s006 rect 23">
            <a:extLst xmlns:a="http://schemas.openxmlformats.org/drawingml/2006/main">
              <a:ext uri="{FF2B5EF4-FFF2-40B4-BE49-F238E27FC236}">
                <a16:creationId xmlns:a16="http://schemas.microsoft.com/office/drawing/2014/main" id="{613F326B-CE93-4C15-A385-3D71AB65ECBE}"/>
              </a:ext>
            </a:extLst>
          </p:cNvPr>
          <p:cNvSpPr>
            <a:spLocks xmlns:a="http://schemas.openxmlformats.org/drawingml/2006/main" noGrp="1"/>
          </p:cNvSpPr>
          <p:nvPr/>
        </p:nvSpPr>
        <p:spPr>
          <a:xfrm xmlns:a="http://schemas.openxmlformats.org/drawingml/2006/main">
            <a:off x="2543175"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4" name="s006 rect 24">
            <a:extLst xmlns:a="http://schemas.openxmlformats.org/drawingml/2006/main">
              <a:ext uri="{FF2B5EF4-FFF2-40B4-BE49-F238E27FC236}">
                <a16:creationId xmlns:a16="http://schemas.microsoft.com/office/drawing/2014/main" id="{0E0F6FE4-ECE8-4B25-A7DC-E21FBF6733D6}"/>
              </a:ext>
            </a:extLst>
          </p:cNvPr>
          <p:cNvSpPr>
            <a:spLocks xmlns:a="http://schemas.openxmlformats.org/drawingml/2006/main" noGrp="1"/>
          </p:cNvSpPr>
          <p:nvPr/>
        </p:nvSpPr>
        <p:spPr>
          <a:xfrm xmlns:a="http://schemas.openxmlformats.org/drawingml/2006/main">
            <a:off x="2647950"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5" name="s006 rect 25">
            <a:extLst xmlns:a="http://schemas.openxmlformats.org/drawingml/2006/main">
              <a:ext uri="{FF2B5EF4-FFF2-40B4-BE49-F238E27FC236}">
                <a16:creationId xmlns:a16="http://schemas.microsoft.com/office/drawing/2014/main" id="{CEEAA26B-BCB1-4BC0-87B7-68D8C1972CA4}"/>
              </a:ext>
            </a:extLst>
          </p:cNvPr>
          <p:cNvSpPr>
            <a:spLocks xmlns:a="http://schemas.openxmlformats.org/drawingml/2006/main" noGrp="1"/>
          </p:cNvSpPr>
          <p:nvPr/>
        </p:nvSpPr>
        <p:spPr>
          <a:xfrm xmlns:a="http://schemas.openxmlformats.org/drawingml/2006/main">
            <a:off x="2752725"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6" name="s006 rect 26">
            <a:extLst xmlns:a="http://schemas.openxmlformats.org/drawingml/2006/main">
              <a:ext uri="{FF2B5EF4-FFF2-40B4-BE49-F238E27FC236}">
                <a16:creationId xmlns:a16="http://schemas.microsoft.com/office/drawing/2014/main" id="{208D2CE4-75DB-4AED-89C0-F79A573D16C6}"/>
              </a:ext>
            </a:extLst>
          </p:cNvPr>
          <p:cNvSpPr>
            <a:spLocks xmlns:a="http://schemas.openxmlformats.org/drawingml/2006/main" noGrp="1"/>
          </p:cNvSpPr>
          <p:nvPr/>
        </p:nvSpPr>
        <p:spPr>
          <a:xfrm xmlns:a="http://schemas.openxmlformats.org/drawingml/2006/main">
            <a:off x="2857500"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7" name="s006 rect 27">
            <a:extLst xmlns:a="http://schemas.openxmlformats.org/drawingml/2006/main">
              <a:ext uri="{FF2B5EF4-FFF2-40B4-BE49-F238E27FC236}">
                <a16:creationId xmlns:a16="http://schemas.microsoft.com/office/drawing/2014/main" id="{BB7C24A1-157A-4686-BE81-892AC873C8EF}"/>
              </a:ext>
            </a:extLst>
          </p:cNvPr>
          <p:cNvSpPr>
            <a:spLocks xmlns:a="http://schemas.openxmlformats.org/drawingml/2006/main" noGrp="1"/>
          </p:cNvSpPr>
          <p:nvPr/>
        </p:nvSpPr>
        <p:spPr>
          <a:xfrm xmlns:a="http://schemas.openxmlformats.org/drawingml/2006/main">
            <a:off x="2962275"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8" name="s006 rect 28">
            <a:extLst xmlns:a="http://schemas.openxmlformats.org/drawingml/2006/main">
              <a:ext uri="{FF2B5EF4-FFF2-40B4-BE49-F238E27FC236}">
                <a16:creationId xmlns:a16="http://schemas.microsoft.com/office/drawing/2014/main" id="{05559376-0FF4-41B0-894D-65FA71EA17DE}"/>
              </a:ext>
            </a:extLst>
          </p:cNvPr>
          <p:cNvSpPr>
            <a:spLocks xmlns:a="http://schemas.openxmlformats.org/drawingml/2006/main" noGrp="1"/>
          </p:cNvSpPr>
          <p:nvPr/>
        </p:nvSpPr>
        <p:spPr>
          <a:xfrm xmlns:a="http://schemas.openxmlformats.org/drawingml/2006/main">
            <a:off x="3067050"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9" name="s006 rect 29">
            <a:extLst xmlns:a="http://schemas.openxmlformats.org/drawingml/2006/main">
              <a:ext uri="{FF2B5EF4-FFF2-40B4-BE49-F238E27FC236}">
                <a16:creationId xmlns:a16="http://schemas.microsoft.com/office/drawing/2014/main" id="{097D362D-DAF7-4202-8DF4-E438469A6218}"/>
              </a:ext>
            </a:extLst>
          </p:cNvPr>
          <p:cNvSpPr>
            <a:spLocks xmlns:a="http://schemas.openxmlformats.org/drawingml/2006/main" noGrp="1"/>
          </p:cNvSpPr>
          <p:nvPr/>
        </p:nvSpPr>
        <p:spPr>
          <a:xfrm xmlns:a="http://schemas.openxmlformats.org/drawingml/2006/main">
            <a:off x="3171825"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0" name="s006 rect 30">
            <a:extLst xmlns:a="http://schemas.openxmlformats.org/drawingml/2006/main">
              <a:ext uri="{FF2B5EF4-FFF2-40B4-BE49-F238E27FC236}">
                <a16:creationId xmlns:a16="http://schemas.microsoft.com/office/drawing/2014/main" id="{60F5FC5A-1ABF-4AC2-B4AE-0AFCF67F97F3}"/>
              </a:ext>
            </a:extLst>
          </p:cNvPr>
          <p:cNvSpPr>
            <a:spLocks xmlns:a="http://schemas.openxmlformats.org/drawingml/2006/main" noGrp="1"/>
          </p:cNvSpPr>
          <p:nvPr/>
        </p:nvSpPr>
        <p:spPr>
          <a:xfrm xmlns:a="http://schemas.openxmlformats.org/drawingml/2006/main">
            <a:off x="3276600"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1" name="s006 rect 31">
            <a:extLst xmlns:a="http://schemas.openxmlformats.org/drawingml/2006/main">
              <a:ext uri="{FF2B5EF4-FFF2-40B4-BE49-F238E27FC236}">
                <a16:creationId xmlns:a16="http://schemas.microsoft.com/office/drawing/2014/main" id="{28A25B34-496F-410C-821E-1C8D43FC0314}"/>
              </a:ext>
            </a:extLst>
          </p:cNvPr>
          <p:cNvSpPr>
            <a:spLocks xmlns:a="http://schemas.openxmlformats.org/drawingml/2006/main" noGrp="1"/>
          </p:cNvSpPr>
          <p:nvPr/>
        </p:nvSpPr>
        <p:spPr>
          <a:xfrm xmlns:a="http://schemas.openxmlformats.org/drawingml/2006/main">
            <a:off x="3381375"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2" name="s006 rect 32">
            <a:extLst xmlns:a="http://schemas.openxmlformats.org/drawingml/2006/main">
              <a:ext uri="{FF2B5EF4-FFF2-40B4-BE49-F238E27FC236}">
                <a16:creationId xmlns:a16="http://schemas.microsoft.com/office/drawing/2014/main" id="{EE458819-CE36-488D-9A20-78C575FEADAD}"/>
              </a:ext>
            </a:extLst>
          </p:cNvPr>
          <p:cNvSpPr>
            <a:spLocks xmlns:a="http://schemas.openxmlformats.org/drawingml/2006/main" noGrp="1"/>
          </p:cNvSpPr>
          <p:nvPr/>
        </p:nvSpPr>
        <p:spPr>
          <a:xfrm xmlns:a="http://schemas.openxmlformats.org/drawingml/2006/main">
            <a:off x="3486150"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3" name="s006 rect 33">
            <a:extLst xmlns:a="http://schemas.openxmlformats.org/drawingml/2006/main">
              <a:ext uri="{FF2B5EF4-FFF2-40B4-BE49-F238E27FC236}">
                <a16:creationId xmlns:a16="http://schemas.microsoft.com/office/drawing/2014/main" id="{6C27B802-835B-42D3-8789-ADABF3AB5BA8}"/>
              </a:ext>
            </a:extLst>
          </p:cNvPr>
          <p:cNvSpPr>
            <a:spLocks xmlns:a="http://schemas.openxmlformats.org/drawingml/2006/main" noGrp="1"/>
          </p:cNvSpPr>
          <p:nvPr/>
        </p:nvSpPr>
        <p:spPr>
          <a:xfrm xmlns:a="http://schemas.openxmlformats.org/drawingml/2006/main">
            <a:off x="3590925"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4" name="s006 rect 34">
            <a:extLst xmlns:a="http://schemas.openxmlformats.org/drawingml/2006/main">
              <a:ext uri="{FF2B5EF4-FFF2-40B4-BE49-F238E27FC236}">
                <a16:creationId xmlns:a16="http://schemas.microsoft.com/office/drawing/2014/main" id="{9DA867EC-EE7D-4239-AC96-CA5722492810}"/>
              </a:ext>
            </a:extLst>
          </p:cNvPr>
          <p:cNvSpPr>
            <a:spLocks xmlns:a="http://schemas.openxmlformats.org/drawingml/2006/main" noGrp="1"/>
          </p:cNvSpPr>
          <p:nvPr/>
        </p:nvSpPr>
        <p:spPr>
          <a:xfrm xmlns:a="http://schemas.openxmlformats.org/drawingml/2006/main">
            <a:off x="3695700"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5" name="s006 rect 35">
            <a:extLst xmlns:a="http://schemas.openxmlformats.org/drawingml/2006/main">
              <a:ext uri="{FF2B5EF4-FFF2-40B4-BE49-F238E27FC236}">
                <a16:creationId xmlns:a16="http://schemas.microsoft.com/office/drawing/2014/main" id="{3A644037-267B-47E8-953C-E0570F7EA694}"/>
              </a:ext>
            </a:extLst>
          </p:cNvPr>
          <p:cNvSpPr>
            <a:spLocks xmlns:a="http://schemas.openxmlformats.org/drawingml/2006/main" noGrp="1"/>
          </p:cNvSpPr>
          <p:nvPr/>
        </p:nvSpPr>
        <p:spPr>
          <a:xfrm xmlns:a="http://schemas.openxmlformats.org/drawingml/2006/main">
            <a:off x="3800475"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6" name="s006 rect 36">
            <a:extLst xmlns:a="http://schemas.openxmlformats.org/drawingml/2006/main">
              <a:ext uri="{FF2B5EF4-FFF2-40B4-BE49-F238E27FC236}">
                <a16:creationId xmlns:a16="http://schemas.microsoft.com/office/drawing/2014/main" id="{4811B489-78B9-46B2-9A8F-D4429EE9E026}"/>
              </a:ext>
            </a:extLst>
          </p:cNvPr>
          <p:cNvSpPr>
            <a:spLocks xmlns:a="http://schemas.openxmlformats.org/drawingml/2006/main" noGrp="1"/>
          </p:cNvSpPr>
          <p:nvPr/>
        </p:nvSpPr>
        <p:spPr>
          <a:xfrm xmlns:a="http://schemas.openxmlformats.org/drawingml/2006/main">
            <a:off x="3905250"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7" name="s006 rect 37">
            <a:extLst xmlns:a="http://schemas.openxmlformats.org/drawingml/2006/main">
              <a:ext uri="{FF2B5EF4-FFF2-40B4-BE49-F238E27FC236}">
                <a16:creationId xmlns:a16="http://schemas.microsoft.com/office/drawing/2014/main" id="{B90802D7-332F-4150-BA8B-5BF921811787}"/>
              </a:ext>
            </a:extLst>
          </p:cNvPr>
          <p:cNvSpPr>
            <a:spLocks xmlns:a="http://schemas.openxmlformats.org/drawingml/2006/main" noGrp="1"/>
          </p:cNvSpPr>
          <p:nvPr/>
        </p:nvSpPr>
        <p:spPr>
          <a:xfrm xmlns:a="http://schemas.openxmlformats.org/drawingml/2006/main">
            <a:off x="4010025"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8" name="s006 rect 38">
            <a:extLst xmlns:a="http://schemas.openxmlformats.org/drawingml/2006/main">
              <a:ext uri="{FF2B5EF4-FFF2-40B4-BE49-F238E27FC236}">
                <a16:creationId xmlns:a16="http://schemas.microsoft.com/office/drawing/2014/main" id="{8C01CADC-EBBE-4301-9976-6A693249F6A6}"/>
              </a:ext>
            </a:extLst>
          </p:cNvPr>
          <p:cNvSpPr>
            <a:spLocks xmlns:a="http://schemas.openxmlformats.org/drawingml/2006/main" noGrp="1"/>
          </p:cNvSpPr>
          <p:nvPr/>
        </p:nvSpPr>
        <p:spPr>
          <a:xfrm xmlns:a="http://schemas.openxmlformats.org/drawingml/2006/main">
            <a:off x="4114800"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9" name="s006 rect 39">
            <a:extLst xmlns:a="http://schemas.openxmlformats.org/drawingml/2006/main">
              <a:ext uri="{FF2B5EF4-FFF2-40B4-BE49-F238E27FC236}">
                <a16:creationId xmlns:a16="http://schemas.microsoft.com/office/drawing/2014/main" id="{C0E3DB89-5FA3-497C-8633-93D8D5F199CD}"/>
              </a:ext>
            </a:extLst>
          </p:cNvPr>
          <p:cNvSpPr>
            <a:spLocks xmlns:a="http://schemas.openxmlformats.org/drawingml/2006/main" noGrp="1"/>
          </p:cNvSpPr>
          <p:nvPr/>
        </p:nvSpPr>
        <p:spPr>
          <a:xfrm xmlns:a="http://schemas.openxmlformats.org/drawingml/2006/main">
            <a:off x="4219575"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0" name="s006 rect 40">
            <a:extLst xmlns:a="http://schemas.openxmlformats.org/drawingml/2006/main">
              <a:ext uri="{FF2B5EF4-FFF2-40B4-BE49-F238E27FC236}">
                <a16:creationId xmlns:a16="http://schemas.microsoft.com/office/drawing/2014/main" id="{3BFA39D2-D2F8-496F-A353-03D63B4E555B}"/>
              </a:ext>
            </a:extLst>
          </p:cNvPr>
          <p:cNvSpPr>
            <a:spLocks xmlns:a="http://schemas.openxmlformats.org/drawingml/2006/main" noGrp="1"/>
          </p:cNvSpPr>
          <p:nvPr/>
        </p:nvSpPr>
        <p:spPr>
          <a:xfrm xmlns:a="http://schemas.openxmlformats.org/drawingml/2006/main">
            <a:off x="4324350"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1" name="s006 rect 41">
            <a:extLst xmlns:a="http://schemas.openxmlformats.org/drawingml/2006/main">
              <a:ext uri="{FF2B5EF4-FFF2-40B4-BE49-F238E27FC236}">
                <a16:creationId xmlns:a16="http://schemas.microsoft.com/office/drawing/2014/main" id="{D3C9892B-B284-472D-B18C-F2A30E96B12A}"/>
              </a:ext>
            </a:extLst>
          </p:cNvPr>
          <p:cNvSpPr>
            <a:spLocks xmlns:a="http://schemas.openxmlformats.org/drawingml/2006/main" noGrp="1"/>
          </p:cNvSpPr>
          <p:nvPr/>
        </p:nvSpPr>
        <p:spPr>
          <a:xfrm xmlns:a="http://schemas.openxmlformats.org/drawingml/2006/main">
            <a:off x="4429125"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2" name="s006 rect 42">
            <a:extLst xmlns:a="http://schemas.openxmlformats.org/drawingml/2006/main">
              <a:ext uri="{FF2B5EF4-FFF2-40B4-BE49-F238E27FC236}">
                <a16:creationId xmlns:a16="http://schemas.microsoft.com/office/drawing/2014/main" id="{80D52B6F-AD25-4278-B41B-759CD7D88937}"/>
              </a:ext>
            </a:extLst>
          </p:cNvPr>
          <p:cNvSpPr>
            <a:spLocks xmlns:a="http://schemas.openxmlformats.org/drawingml/2006/main" noGrp="1"/>
          </p:cNvSpPr>
          <p:nvPr/>
        </p:nvSpPr>
        <p:spPr>
          <a:xfrm xmlns:a="http://schemas.openxmlformats.org/drawingml/2006/main">
            <a:off x="4533900"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3" name="s006 rect 43">
            <a:extLst xmlns:a="http://schemas.openxmlformats.org/drawingml/2006/main">
              <a:ext uri="{FF2B5EF4-FFF2-40B4-BE49-F238E27FC236}">
                <a16:creationId xmlns:a16="http://schemas.microsoft.com/office/drawing/2014/main" id="{3DDEAB42-C69D-4353-BD4B-E203D7A5CFEE}"/>
              </a:ext>
            </a:extLst>
          </p:cNvPr>
          <p:cNvSpPr>
            <a:spLocks xmlns:a="http://schemas.openxmlformats.org/drawingml/2006/main" noGrp="1"/>
          </p:cNvSpPr>
          <p:nvPr/>
        </p:nvSpPr>
        <p:spPr>
          <a:xfrm xmlns:a="http://schemas.openxmlformats.org/drawingml/2006/main">
            <a:off x="4638675"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4" name="s006 rect 44">
            <a:extLst xmlns:a="http://schemas.openxmlformats.org/drawingml/2006/main">
              <a:ext uri="{FF2B5EF4-FFF2-40B4-BE49-F238E27FC236}">
                <a16:creationId xmlns:a16="http://schemas.microsoft.com/office/drawing/2014/main" id="{AB02E3D0-F62F-4D59-AC37-6CDAF3D1147A}"/>
              </a:ext>
            </a:extLst>
          </p:cNvPr>
          <p:cNvSpPr>
            <a:spLocks xmlns:a="http://schemas.openxmlformats.org/drawingml/2006/main" noGrp="1"/>
          </p:cNvSpPr>
          <p:nvPr/>
        </p:nvSpPr>
        <p:spPr>
          <a:xfrm xmlns:a="http://schemas.openxmlformats.org/drawingml/2006/main">
            <a:off x="4743450"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5" name="s006 rect 45">
            <a:extLst xmlns:a="http://schemas.openxmlformats.org/drawingml/2006/main">
              <a:ext uri="{FF2B5EF4-FFF2-40B4-BE49-F238E27FC236}">
                <a16:creationId xmlns:a16="http://schemas.microsoft.com/office/drawing/2014/main" id="{C01DF96F-BF05-44D3-A9B3-3EC08CED8CC9}"/>
              </a:ext>
            </a:extLst>
          </p:cNvPr>
          <p:cNvSpPr>
            <a:spLocks xmlns:a="http://schemas.openxmlformats.org/drawingml/2006/main" noGrp="1"/>
          </p:cNvSpPr>
          <p:nvPr/>
        </p:nvSpPr>
        <p:spPr>
          <a:xfrm xmlns:a="http://schemas.openxmlformats.org/drawingml/2006/main">
            <a:off x="4848225"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6" name="s006 rect 46">
            <a:extLst xmlns:a="http://schemas.openxmlformats.org/drawingml/2006/main">
              <a:ext uri="{FF2B5EF4-FFF2-40B4-BE49-F238E27FC236}">
                <a16:creationId xmlns:a16="http://schemas.microsoft.com/office/drawing/2014/main" id="{8B87D3B1-A373-4396-8B9F-67FF57533384}"/>
              </a:ext>
            </a:extLst>
          </p:cNvPr>
          <p:cNvSpPr>
            <a:spLocks xmlns:a="http://schemas.openxmlformats.org/drawingml/2006/main" noGrp="1"/>
          </p:cNvSpPr>
          <p:nvPr/>
        </p:nvSpPr>
        <p:spPr>
          <a:xfrm xmlns:a="http://schemas.openxmlformats.org/drawingml/2006/main">
            <a:off x="4953000"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7" name="s006 rect 47">
            <a:extLst xmlns:a="http://schemas.openxmlformats.org/drawingml/2006/main">
              <a:ext uri="{FF2B5EF4-FFF2-40B4-BE49-F238E27FC236}">
                <a16:creationId xmlns:a16="http://schemas.microsoft.com/office/drawing/2014/main" id="{747FB553-CF81-4F3A-B2EB-9C553D5D2E17}"/>
              </a:ext>
            </a:extLst>
          </p:cNvPr>
          <p:cNvSpPr>
            <a:spLocks xmlns:a="http://schemas.openxmlformats.org/drawingml/2006/main" noGrp="1"/>
          </p:cNvSpPr>
          <p:nvPr/>
        </p:nvSpPr>
        <p:spPr>
          <a:xfrm xmlns:a="http://schemas.openxmlformats.org/drawingml/2006/main">
            <a:off x="5057775"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8" name="s006 rect 48">
            <a:extLst xmlns:a="http://schemas.openxmlformats.org/drawingml/2006/main">
              <a:ext uri="{FF2B5EF4-FFF2-40B4-BE49-F238E27FC236}">
                <a16:creationId xmlns:a16="http://schemas.microsoft.com/office/drawing/2014/main" id="{25774E9D-9CD4-4D9A-B95B-C93160B34349}"/>
              </a:ext>
            </a:extLst>
          </p:cNvPr>
          <p:cNvSpPr>
            <a:spLocks xmlns:a="http://schemas.openxmlformats.org/drawingml/2006/main" noGrp="1"/>
          </p:cNvSpPr>
          <p:nvPr/>
        </p:nvSpPr>
        <p:spPr>
          <a:xfrm xmlns:a="http://schemas.openxmlformats.org/drawingml/2006/main">
            <a:off x="5162550"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9" name="s006 rect 49">
            <a:extLst xmlns:a="http://schemas.openxmlformats.org/drawingml/2006/main">
              <a:ext uri="{FF2B5EF4-FFF2-40B4-BE49-F238E27FC236}">
                <a16:creationId xmlns:a16="http://schemas.microsoft.com/office/drawing/2014/main" id="{81A34C43-9C03-461A-BC55-EDDAA7FA8F7A}"/>
              </a:ext>
            </a:extLst>
          </p:cNvPr>
          <p:cNvSpPr>
            <a:spLocks xmlns:a="http://schemas.openxmlformats.org/drawingml/2006/main" noGrp="1"/>
          </p:cNvSpPr>
          <p:nvPr/>
        </p:nvSpPr>
        <p:spPr>
          <a:xfrm xmlns:a="http://schemas.openxmlformats.org/drawingml/2006/main">
            <a:off x="5267325"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0" name="s006 rect 50">
            <a:extLst xmlns:a="http://schemas.openxmlformats.org/drawingml/2006/main">
              <a:ext uri="{FF2B5EF4-FFF2-40B4-BE49-F238E27FC236}">
                <a16:creationId xmlns:a16="http://schemas.microsoft.com/office/drawing/2014/main" id="{B0B15311-A414-4308-BFF8-A6E43164CA2E}"/>
              </a:ext>
            </a:extLst>
          </p:cNvPr>
          <p:cNvSpPr>
            <a:spLocks xmlns:a="http://schemas.openxmlformats.org/drawingml/2006/main" noGrp="1"/>
          </p:cNvSpPr>
          <p:nvPr/>
        </p:nvSpPr>
        <p:spPr>
          <a:xfrm xmlns:a="http://schemas.openxmlformats.org/drawingml/2006/main">
            <a:off x="5372100"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1" name="s006 rect 51">
            <a:extLst xmlns:a="http://schemas.openxmlformats.org/drawingml/2006/main">
              <a:ext uri="{FF2B5EF4-FFF2-40B4-BE49-F238E27FC236}">
                <a16:creationId xmlns:a16="http://schemas.microsoft.com/office/drawing/2014/main" id="{D62FA3F3-3FF4-4751-B279-5AEA61004035}"/>
              </a:ext>
            </a:extLst>
          </p:cNvPr>
          <p:cNvSpPr>
            <a:spLocks xmlns:a="http://schemas.openxmlformats.org/drawingml/2006/main" noGrp="1"/>
          </p:cNvSpPr>
          <p:nvPr/>
        </p:nvSpPr>
        <p:spPr>
          <a:xfrm xmlns:a="http://schemas.openxmlformats.org/drawingml/2006/main">
            <a:off x="5476875"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2" name="s006 rect 52">
            <a:extLst xmlns:a="http://schemas.openxmlformats.org/drawingml/2006/main">
              <a:ext uri="{FF2B5EF4-FFF2-40B4-BE49-F238E27FC236}">
                <a16:creationId xmlns:a16="http://schemas.microsoft.com/office/drawing/2014/main" id="{53909A4D-6B27-48AB-BA38-B305D80D0886}"/>
              </a:ext>
            </a:extLst>
          </p:cNvPr>
          <p:cNvSpPr>
            <a:spLocks xmlns:a="http://schemas.openxmlformats.org/drawingml/2006/main" noGrp="1"/>
          </p:cNvSpPr>
          <p:nvPr/>
        </p:nvSpPr>
        <p:spPr>
          <a:xfrm xmlns:a="http://schemas.openxmlformats.org/drawingml/2006/main">
            <a:off x="5581650"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3" name="s006 rect 53">
            <a:extLst xmlns:a="http://schemas.openxmlformats.org/drawingml/2006/main">
              <a:ext uri="{FF2B5EF4-FFF2-40B4-BE49-F238E27FC236}">
                <a16:creationId xmlns:a16="http://schemas.microsoft.com/office/drawing/2014/main" id="{3874C67B-2D07-4A38-A542-E749D7D2A410}"/>
              </a:ext>
            </a:extLst>
          </p:cNvPr>
          <p:cNvSpPr>
            <a:spLocks xmlns:a="http://schemas.openxmlformats.org/drawingml/2006/main" noGrp="1"/>
          </p:cNvSpPr>
          <p:nvPr/>
        </p:nvSpPr>
        <p:spPr>
          <a:xfrm xmlns:a="http://schemas.openxmlformats.org/drawingml/2006/main">
            <a:off x="5686425"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4" name="s006 rect 54">
            <a:extLst xmlns:a="http://schemas.openxmlformats.org/drawingml/2006/main">
              <a:ext uri="{FF2B5EF4-FFF2-40B4-BE49-F238E27FC236}">
                <a16:creationId xmlns:a16="http://schemas.microsoft.com/office/drawing/2014/main" id="{40D6927B-7DE9-432B-B9B0-E13C8F15B95F}"/>
              </a:ext>
            </a:extLst>
          </p:cNvPr>
          <p:cNvSpPr>
            <a:spLocks xmlns:a="http://schemas.openxmlformats.org/drawingml/2006/main" noGrp="1"/>
          </p:cNvSpPr>
          <p:nvPr/>
        </p:nvSpPr>
        <p:spPr>
          <a:xfrm xmlns:a="http://schemas.openxmlformats.org/drawingml/2006/main">
            <a:off x="5791200"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5" name="s006 rect 55">
            <a:extLst xmlns:a="http://schemas.openxmlformats.org/drawingml/2006/main">
              <a:ext uri="{FF2B5EF4-FFF2-40B4-BE49-F238E27FC236}">
                <a16:creationId xmlns:a16="http://schemas.microsoft.com/office/drawing/2014/main" id="{0870827F-C611-4FEE-AC51-E72E07568BB9}"/>
              </a:ext>
            </a:extLst>
          </p:cNvPr>
          <p:cNvSpPr>
            <a:spLocks xmlns:a="http://schemas.openxmlformats.org/drawingml/2006/main" noGrp="1"/>
          </p:cNvSpPr>
          <p:nvPr/>
        </p:nvSpPr>
        <p:spPr>
          <a:xfrm xmlns:a="http://schemas.openxmlformats.org/drawingml/2006/main">
            <a:off x="5895975" y="2732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6" name="s006 rect 56">
            <a:extLst xmlns:a="http://schemas.openxmlformats.org/drawingml/2006/main">
              <a:ext uri="{FF2B5EF4-FFF2-40B4-BE49-F238E27FC236}">
                <a16:creationId xmlns:a16="http://schemas.microsoft.com/office/drawing/2014/main" id="{829DE5A3-145E-4779-A7D6-2937B231E4DD}"/>
              </a:ext>
            </a:extLst>
          </p:cNvPr>
          <p:cNvSpPr>
            <a:spLocks xmlns:a="http://schemas.openxmlformats.org/drawingml/2006/main" noGrp="1"/>
          </p:cNvSpPr>
          <p:nvPr/>
        </p:nvSpPr>
        <p:spPr>
          <a:xfrm xmlns:a="http://schemas.openxmlformats.org/drawingml/2006/main">
            <a:off x="762000"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7" name="s006 rect 57">
            <a:extLst xmlns:a="http://schemas.openxmlformats.org/drawingml/2006/main">
              <a:ext uri="{FF2B5EF4-FFF2-40B4-BE49-F238E27FC236}">
                <a16:creationId xmlns:a16="http://schemas.microsoft.com/office/drawing/2014/main" id="{3306CC51-231A-433C-B202-0D4874B1641A}"/>
              </a:ext>
            </a:extLst>
          </p:cNvPr>
          <p:cNvSpPr>
            <a:spLocks xmlns:a="http://schemas.openxmlformats.org/drawingml/2006/main" noGrp="1"/>
          </p:cNvSpPr>
          <p:nvPr/>
        </p:nvSpPr>
        <p:spPr>
          <a:xfrm xmlns:a="http://schemas.openxmlformats.org/drawingml/2006/main">
            <a:off x="866775"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8" name="s006 rect 58">
            <a:extLst xmlns:a="http://schemas.openxmlformats.org/drawingml/2006/main">
              <a:ext uri="{FF2B5EF4-FFF2-40B4-BE49-F238E27FC236}">
                <a16:creationId xmlns:a16="http://schemas.microsoft.com/office/drawing/2014/main" id="{4786B167-6C26-438E-8664-AC8B911BEA6E}"/>
              </a:ext>
            </a:extLst>
          </p:cNvPr>
          <p:cNvSpPr>
            <a:spLocks xmlns:a="http://schemas.openxmlformats.org/drawingml/2006/main" noGrp="1"/>
          </p:cNvSpPr>
          <p:nvPr/>
        </p:nvSpPr>
        <p:spPr>
          <a:xfrm xmlns:a="http://schemas.openxmlformats.org/drawingml/2006/main">
            <a:off x="971550"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9" name="s006 rect 59">
            <a:extLst xmlns:a="http://schemas.openxmlformats.org/drawingml/2006/main">
              <a:ext uri="{FF2B5EF4-FFF2-40B4-BE49-F238E27FC236}">
                <a16:creationId xmlns:a16="http://schemas.microsoft.com/office/drawing/2014/main" id="{1AC558FB-DD19-43F9-8B8C-F12B39ED539D}"/>
              </a:ext>
            </a:extLst>
          </p:cNvPr>
          <p:cNvSpPr>
            <a:spLocks xmlns:a="http://schemas.openxmlformats.org/drawingml/2006/main" noGrp="1"/>
          </p:cNvSpPr>
          <p:nvPr/>
        </p:nvSpPr>
        <p:spPr>
          <a:xfrm xmlns:a="http://schemas.openxmlformats.org/drawingml/2006/main">
            <a:off x="1076325"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0" name="s006 rect 60">
            <a:extLst xmlns:a="http://schemas.openxmlformats.org/drawingml/2006/main">
              <a:ext uri="{FF2B5EF4-FFF2-40B4-BE49-F238E27FC236}">
                <a16:creationId xmlns:a16="http://schemas.microsoft.com/office/drawing/2014/main" id="{08175B9C-83A5-4987-8300-941B29B7E084}"/>
              </a:ext>
            </a:extLst>
          </p:cNvPr>
          <p:cNvSpPr>
            <a:spLocks xmlns:a="http://schemas.openxmlformats.org/drawingml/2006/main" noGrp="1"/>
          </p:cNvSpPr>
          <p:nvPr/>
        </p:nvSpPr>
        <p:spPr>
          <a:xfrm xmlns:a="http://schemas.openxmlformats.org/drawingml/2006/main">
            <a:off x="1181100"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1" name="s006 rect 61">
            <a:extLst xmlns:a="http://schemas.openxmlformats.org/drawingml/2006/main">
              <a:ext uri="{FF2B5EF4-FFF2-40B4-BE49-F238E27FC236}">
                <a16:creationId xmlns:a16="http://schemas.microsoft.com/office/drawing/2014/main" id="{6F816544-F719-4C0F-A9F7-3F419DC9E27B}"/>
              </a:ext>
            </a:extLst>
          </p:cNvPr>
          <p:cNvSpPr>
            <a:spLocks xmlns:a="http://schemas.openxmlformats.org/drawingml/2006/main" noGrp="1"/>
          </p:cNvSpPr>
          <p:nvPr/>
        </p:nvSpPr>
        <p:spPr>
          <a:xfrm xmlns:a="http://schemas.openxmlformats.org/drawingml/2006/main">
            <a:off x="1285875"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2" name="s006 rect 62">
            <a:extLst xmlns:a="http://schemas.openxmlformats.org/drawingml/2006/main">
              <a:ext uri="{FF2B5EF4-FFF2-40B4-BE49-F238E27FC236}">
                <a16:creationId xmlns:a16="http://schemas.microsoft.com/office/drawing/2014/main" id="{0C9FE22C-8C95-4652-AC6A-3473CD5B0B56}"/>
              </a:ext>
            </a:extLst>
          </p:cNvPr>
          <p:cNvSpPr>
            <a:spLocks xmlns:a="http://schemas.openxmlformats.org/drawingml/2006/main" noGrp="1"/>
          </p:cNvSpPr>
          <p:nvPr/>
        </p:nvSpPr>
        <p:spPr>
          <a:xfrm xmlns:a="http://schemas.openxmlformats.org/drawingml/2006/main">
            <a:off x="1390650"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3" name="s006 rect 63">
            <a:extLst xmlns:a="http://schemas.openxmlformats.org/drawingml/2006/main">
              <a:ext uri="{FF2B5EF4-FFF2-40B4-BE49-F238E27FC236}">
                <a16:creationId xmlns:a16="http://schemas.microsoft.com/office/drawing/2014/main" id="{F37AFD90-8865-41F2-B9FB-FD94F5AB2B06}"/>
              </a:ext>
            </a:extLst>
          </p:cNvPr>
          <p:cNvSpPr>
            <a:spLocks xmlns:a="http://schemas.openxmlformats.org/drawingml/2006/main" noGrp="1"/>
          </p:cNvSpPr>
          <p:nvPr/>
        </p:nvSpPr>
        <p:spPr>
          <a:xfrm xmlns:a="http://schemas.openxmlformats.org/drawingml/2006/main">
            <a:off x="1495425"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4" name="s006 rect 64">
            <a:extLst xmlns:a="http://schemas.openxmlformats.org/drawingml/2006/main">
              <a:ext uri="{FF2B5EF4-FFF2-40B4-BE49-F238E27FC236}">
                <a16:creationId xmlns:a16="http://schemas.microsoft.com/office/drawing/2014/main" id="{5C02BE80-818C-4F94-9996-5DE68759A74F}"/>
              </a:ext>
            </a:extLst>
          </p:cNvPr>
          <p:cNvSpPr>
            <a:spLocks xmlns:a="http://schemas.openxmlformats.org/drawingml/2006/main" noGrp="1"/>
          </p:cNvSpPr>
          <p:nvPr/>
        </p:nvSpPr>
        <p:spPr>
          <a:xfrm xmlns:a="http://schemas.openxmlformats.org/drawingml/2006/main">
            <a:off x="1600200"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5" name="s006 rect 65">
            <a:extLst xmlns:a="http://schemas.openxmlformats.org/drawingml/2006/main">
              <a:ext uri="{FF2B5EF4-FFF2-40B4-BE49-F238E27FC236}">
                <a16:creationId xmlns:a16="http://schemas.microsoft.com/office/drawing/2014/main" id="{AB0E6E3B-B1C5-42FC-96D3-D989A8883E37}"/>
              </a:ext>
            </a:extLst>
          </p:cNvPr>
          <p:cNvSpPr>
            <a:spLocks xmlns:a="http://schemas.openxmlformats.org/drawingml/2006/main" noGrp="1"/>
          </p:cNvSpPr>
          <p:nvPr/>
        </p:nvSpPr>
        <p:spPr>
          <a:xfrm xmlns:a="http://schemas.openxmlformats.org/drawingml/2006/main">
            <a:off x="1704975"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6" name="s006 rect 66">
            <a:extLst xmlns:a="http://schemas.openxmlformats.org/drawingml/2006/main">
              <a:ext uri="{FF2B5EF4-FFF2-40B4-BE49-F238E27FC236}">
                <a16:creationId xmlns:a16="http://schemas.microsoft.com/office/drawing/2014/main" id="{F982DFAC-2706-4310-98F8-F6999EDCD0CD}"/>
              </a:ext>
            </a:extLst>
          </p:cNvPr>
          <p:cNvSpPr>
            <a:spLocks xmlns:a="http://schemas.openxmlformats.org/drawingml/2006/main" noGrp="1"/>
          </p:cNvSpPr>
          <p:nvPr/>
        </p:nvSpPr>
        <p:spPr>
          <a:xfrm xmlns:a="http://schemas.openxmlformats.org/drawingml/2006/main">
            <a:off x="1809750"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7" name="s006 rect 67">
            <a:extLst xmlns:a="http://schemas.openxmlformats.org/drawingml/2006/main">
              <a:ext uri="{FF2B5EF4-FFF2-40B4-BE49-F238E27FC236}">
                <a16:creationId xmlns:a16="http://schemas.microsoft.com/office/drawing/2014/main" id="{F427B66F-9389-4136-91DF-9FD3E6AE67B8}"/>
              </a:ext>
            </a:extLst>
          </p:cNvPr>
          <p:cNvSpPr>
            <a:spLocks xmlns:a="http://schemas.openxmlformats.org/drawingml/2006/main" noGrp="1"/>
          </p:cNvSpPr>
          <p:nvPr/>
        </p:nvSpPr>
        <p:spPr>
          <a:xfrm xmlns:a="http://schemas.openxmlformats.org/drawingml/2006/main">
            <a:off x="1914525"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8" name="s006 rect 68">
            <a:extLst xmlns:a="http://schemas.openxmlformats.org/drawingml/2006/main">
              <a:ext uri="{FF2B5EF4-FFF2-40B4-BE49-F238E27FC236}">
                <a16:creationId xmlns:a16="http://schemas.microsoft.com/office/drawing/2014/main" id="{D0882AC1-00EB-4806-BB9B-BBB0400C9ECA}"/>
              </a:ext>
            </a:extLst>
          </p:cNvPr>
          <p:cNvSpPr>
            <a:spLocks xmlns:a="http://schemas.openxmlformats.org/drawingml/2006/main" noGrp="1"/>
          </p:cNvSpPr>
          <p:nvPr/>
        </p:nvSpPr>
        <p:spPr>
          <a:xfrm xmlns:a="http://schemas.openxmlformats.org/drawingml/2006/main">
            <a:off x="2019300"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9" name="s006 rect 69">
            <a:extLst xmlns:a="http://schemas.openxmlformats.org/drawingml/2006/main">
              <a:ext uri="{FF2B5EF4-FFF2-40B4-BE49-F238E27FC236}">
                <a16:creationId xmlns:a16="http://schemas.microsoft.com/office/drawing/2014/main" id="{1552D22A-3610-463D-ADA3-0A714FB5CF28}"/>
              </a:ext>
            </a:extLst>
          </p:cNvPr>
          <p:cNvSpPr>
            <a:spLocks xmlns:a="http://schemas.openxmlformats.org/drawingml/2006/main" noGrp="1"/>
          </p:cNvSpPr>
          <p:nvPr/>
        </p:nvSpPr>
        <p:spPr>
          <a:xfrm xmlns:a="http://schemas.openxmlformats.org/drawingml/2006/main">
            <a:off x="2124075"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0" name="s006 rect 70">
            <a:extLst xmlns:a="http://schemas.openxmlformats.org/drawingml/2006/main">
              <a:ext uri="{FF2B5EF4-FFF2-40B4-BE49-F238E27FC236}">
                <a16:creationId xmlns:a16="http://schemas.microsoft.com/office/drawing/2014/main" id="{605BB480-7116-4823-A8EF-D4481DAEE479}"/>
              </a:ext>
            </a:extLst>
          </p:cNvPr>
          <p:cNvSpPr>
            <a:spLocks xmlns:a="http://schemas.openxmlformats.org/drawingml/2006/main" noGrp="1"/>
          </p:cNvSpPr>
          <p:nvPr/>
        </p:nvSpPr>
        <p:spPr>
          <a:xfrm xmlns:a="http://schemas.openxmlformats.org/drawingml/2006/main">
            <a:off x="2228850"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1" name="s006 rect 71">
            <a:extLst xmlns:a="http://schemas.openxmlformats.org/drawingml/2006/main">
              <a:ext uri="{FF2B5EF4-FFF2-40B4-BE49-F238E27FC236}">
                <a16:creationId xmlns:a16="http://schemas.microsoft.com/office/drawing/2014/main" id="{E96EB345-36D8-4C4F-84B9-172955DA4DC3}"/>
              </a:ext>
            </a:extLst>
          </p:cNvPr>
          <p:cNvSpPr>
            <a:spLocks xmlns:a="http://schemas.openxmlformats.org/drawingml/2006/main" noGrp="1"/>
          </p:cNvSpPr>
          <p:nvPr/>
        </p:nvSpPr>
        <p:spPr>
          <a:xfrm xmlns:a="http://schemas.openxmlformats.org/drawingml/2006/main">
            <a:off x="2333625"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2" name="s006 rect 72">
            <a:extLst xmlns:a="http://schemas.openxmlformats.org/drawingml/2006/main">
              <a:ext uri="{FF2B5EF4-FFF2-40B4-BE49-F238E27FC236}">
                <a16:creationId xmlns:a16="http://schemas.microsoft.com/office/drawing/2014/main" id="{A0AFC17D-C714-4C6A-97D3-5DC9B715E3AE}"/>
              </a:ext>
            </a:extLst>
          </p:cNvPr>
          <p:cNvSpPr>
            <a:spLocks xmlns:a="http://schemas.openxmlformats.org/drawingml/2006/main" noGrp="1"/>
          </p:cNvSpPr>
          <p:nvPr/>
        </p:nvSpPr>
        <p:spPr>
          <a:xfrm xmlns:a="http://schemas.openxmlformats.org/drawingml/2006/main">
            <a:off x="2438400"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3" name="s006 rect 73">
            <a:extLst xmlns:a="http://schemas.openxmlformats.org/drawingml/2006/main">
              <a:ext uri="{FF2B5EF4-FFF2-40B4-BE49-F238E27FC236}">
                <a16:creationId xmlns:a16="http://schemas.microsoft.com/office/drawing/2014/main" id="{13E1A003-88F4-4689-BDC0-CE485A537F62}"/>
              </a:ext>
            </a:extLst>
          </p:cNvPr>
          <p:cNvSpPr>
            <a:spLocks xmlns:a="http://schemas.openxmlformats.org/drawingml/2006/main" noGrp="1"/>
          </p:cNvSpPr>
          <p:nvPr/>
        </p:nvSpPr>
        <p:spPr>
          <a:xfrm xmlns:a="http://schemas.openxmlformats.org/drawingml/2006/main">
            <a:off x="2543175"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4" name="s006 rect 74">
            <a:extLst xmlns:a="http://schemas.openxmlformats.org/drawingml/2006/main">
              <a:ext uri="{FF2B5EF4-FFF2-40B4-BE49-F238E27FC236}">
                <a16:creationId xmlns:a16="http://schemas.microsoft.com/office/drawing/2014/main" id="{66C7DB15-CDAD-41FA-B293-447CBEB5C071}"/>
              </a:ext>
            </a:extLst>
          </p:cNvPr>
          <p:cNvSpPr>
            <a:spLocks xmlns:a="http://schemas.openxmlformats.org/drawingml/2006/main" noGrp="1"/>
          </p:cNvSpPr>
          <p:nvPr/>
        </p:nvSpPr>
        <p:spPr>
          <a:xfrm xmlns:a="http://schemas.openxmlformats.org/drawingml/2006/main">
            <a:off x="2647950"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5" name="s006 rect 75">
            <a:extLst xmlns:a="http://schemas.openxmlformats.org/drawingml/2006/main">
              <a:ext uri="{FF2B5EF4-FFF2-40B4-BE49-F238E27FC236}">
                <a16:creationId xmlns:a16="http://schemas.microsoft.com/office/drawing/2014/main" id="{626A4221-52D4-4588-858A-FFBCAF068E4F}"/>
              </a:ext>
            </a:extLst>
          </p:cNvPr>
          <p:cNvSpPr>
            <a:spLocks xmlns:a="http://schemas.openxmlformats.org/drawingml/2006/main" noGrp="1"/>
          </p:cNvSpPr>
          <p:nvPr/>
        </p:nvSpPr>
        <p:spPr>
          <a:xfrm xmlns:a="http://schemas.openxmlformats.org/drawingml/2006/main">
            <a:off x="2752725"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6" name="s006 rect 76">
            <a:extLst xmlns:a="http://schemas.openxmlformats.org/drawingml/2006/main">
              <a:ext uri="{FF2B5EF4-FFF2-40B4-BE49-F238E27FC236}">
                <a16:creationId xmlns:a16="http://schemas.microsoft.com/office/drawing/2014/main" id="{CA63161C-D598-4A4F-88FD-66D61EB06FBA}"/>
              </a:ext>
            </a:extLst>
          </p:cNvPr>
          <p:cNvSpPr>
            <a:spLocks xmlns:a="http://schemas.openxmlformats.org/drawingml/2006/main" noGrp="1"/>
          </p:cNvSpPr>
          <p:nvPr/>
        </p:nvSpPr>
        <p:spPr>
          <a:xfrm xmlns:a="http://schemas.openxmlformats.org/drawingml/2006/main">
            <a:off x="2857500"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7" name="s006 rect 77">
            <a:extLst xmlns:a="http://schemas.openxmlformats.org/drawingml/2006/main">
              <a:ext uri="{FF2B5EF4-FFF2-40B4-BE49-F238E27FC236}">
                <a16:creationId xmlns:a16="http://schemas.microsoft.com/office/drawing/2014/main" id="{87555EB4-C44B-42FD-B57E-DC95C9E9002D}"/>
              </a:ext>
            </a:extLst>
          </p:cNvPr>
          <p:cNvSpPr>
            <a:spLocks xmlns:a="http://schemas.openxmlformats.org/drawingml/2006/main" noGrp="1"/>
          </p:cNvSpPr>
          <p:nvPr/>
        </p:nvSpPr>
        <p:spPr>
          <a:xfrm xmlns:a="http://schemas.openxmlformats.org/drawingml/2006/main">
            <a:off x="2962275"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8" name="s006 rect 78">
            <a:extLst xmlns:a="http://schemas.openxmlformats.org/drawingml/2006/main">
              <a:ext uri="{FF2B5EF4-FFF2-40B4-BE49-F238E27FC236}">
                <a16:creationId xmlns:a16="http://schemas.microsoft.com/office/drawing/2014/main" id="{17B5015A-62BA-4AAF-B7A9-DF4DD5ACF4CF}"/>
              </a:ext>
            </a:extLst>
          </p:cNvPr>
          <p:cNvSpPr>
            <a:spLocks xmlns:a="http://schemas.openxmlformats.org/drawingml/2006/main" noGrp="1"/>
          </p:cNvSpPr>
          <p:nvPr/>
        </p:nvSpPr>
        <p:spPr>
          <a:xfrm xmlns:a="http://schemas.openxmlformats.org/drawingml/2006/main">
            <a:off x="3067050"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9" name="s006 rect 79">
            <a:extLst xmlns:a="http://schemas.openxmlformats.org/drawingml/2006/main">
              <a:ext uri="{FF2B5EF4-FFF2-40B4-BE49-F238E27FC236}">
                <a16:creationId xmlns:a16="http://schemas.microsoft.com/office/drawing/2014/main" id="{1587E5FE-7BEF-4E58-B0CD-9A38209BE285}"/>
              </a:ext>
            </a:extLst>
          </p:cNvPr>
          <p:cNvSpPr>
            <a:spLocks xmlns:a="http://schemas.openxmlformats.org/drawingml/2006/main" noGrp="1"/>
          </p:cNvSpPr>
          <p:nvPr/>
        </p:nvSpPr>
        <p:spPr>
          <a:xfrm xmlns:a="http://schemas.openxmlformats.org/drawingml/2006/main">
            <a:off x="3171825"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0" name="s006 rect 80">
            <a:extLst xmlns:a="http://schemas.openxmlformats.org/drawingml/2006/main">
              <a:ext uri="{FF2B5EF4-FFF2-40B4-BE49-F238E27FC236}">
                <a16:creationId xmlns:a16="http://schemas.microsoft.com/office/drawing/2014/main" id="{90CAA022-414C-42BD-8924-E8566A080C1B}"/>
              </a:ext>
            </a:extLst>
          </p:cNvPr>
          <p:cNvSpPr>
            <a:spLocks xmlns:a="http://schemas.openxmlformats.org/drawingml/2006/main" noGrp="1"/>
          </p:cNvSpPr>
          <p:nvPr/>
        </p:nvSpPr>
        <p:spPr>
          <a:xfrm xmlns:a="http://schemas.openxmlformats.org/drawingml/2006/main">
            <a:off x="3276600"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1" name="s006 rect 81">
            <a:extLst xmlns:a="http://schemas.openxmlformats.org/drawingml/2006/main">
              <a:ext uri="{FF2B5EF4-FFF2-40B4-BE49-F238E27FC236}">
                <a16:creationId xmlns:a16="http://schemas.microsoft.com/office/drawing/2014/main" id="{A7A42463-C5C6-4F24-A9B8-0617D3A91504}"/>
              </a:ext>
            </a:extLst>
          </p:cNvPr>
          <p:cNvSpPr>
            <a:spLocks xmlns:a="http://schemas.openxmlformats.org/drawingml/2006/main" noGrp="1"/>
          </p:cNvSpPr>
          <p:nvPr/>
        </p:nvSpPr>
        <p:spPr>
          <a:xfrm xmlns:a="http://schemas.openxmlformats.org/drawingml/2006/main">
            <a:off x="3381375"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2" name="s006 rect 82">
            <a:extLst xmlns:a="http://schemas.openxmlformats.org/drawingml/2006/main">
              <a:ext uri="{FF2B5EF4-FFF2-40B4-BE49-F238E27FC236}">
                <a16:creationId xmlns:a16="http://schemas.microsoft.com/office/drawing/2014/main" id="{C14725EB-F083-4488-9EA0-30599A79B4DE}"/>
              </a:ext>
            </a:extLst>
          </p:cNvPr>
          <p:cNvSpPr>
            <a:spLocks xmlns:a="http://schemas.openxmlformats.org/drawingml/2006/main" noGrp="1"/>
          </p:cNvSpPr>
          <p:nvPr/>
        </p:nvSpPr>
        <p:spPr>
          <a:xfrm xmlns:a="http://schemas.openxmlformats.org/drawingml/2006/main">
            <a:off x="3486150"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3" name="s006 rect 83">
            <a:extLst xmlns:a="http://schemas.openxmlformats.org/drawingml/2006/main">
              <a:ext uri="{FF2B5EF4-FFF2-40B4-BE49-F238E27FC236}">
                <a16:creationId xmlns:a16="http://schemas.microsoft.com/office/drawing/2014/main" id="{86319AB4-5909-4C71-9D53-FA9719E6F981}"/>
              </a:ext>
            </a:extLst>
          </p:cNvPr>
          <p:cNvSpPr>
            <a:spLocks xmlns:a="http://schemas.openxmlformats.org/drawingml/2006/main" noGrp="1"/>
          </p:cNvSpPr>
          <p:nvPr/>
        </p:nvSpPr>
        <p:spPr>
          <a:xfrm xmlns:a="http://schemas.openxmlformats.org/drawingml/2006/main">
            <a:off x="3590925"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4" name="s006 rect 84">
            <a:extLst xmlns:a="http://schemas.openxmlformats.org/drawingml/2006/main">
              <a:ext uri="{FF2B5EF4-FFF2-40B4-BE49-F238E27FC236}">
                <a16:creationId xmlns:a16="http://schemas.microsoft.com/office/drawing/2014/main" id="{A2BA3BFD-24D7-4272-AF81-BF85513D23B8}"/>
              </a:ext>
            </a:extLst>
          </p:cNvPr>
          <p:cNvSpPr>
            <a:spLocks xmlns:a="http://schemas.openxmlformats.org/drawingml/2006/main" noGrp="1"/>
          </p:cNvSpPr>
          <p:nvPr/>
        </p:nvSpPr>
        <p:spPr>
          <a:xfrm xmlns:a="http://schemas.openxmlformats.org/drawingml/2006/main">
            <a:off x="3695700"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5" name="s006 rect 85">
            <a:extLst xmlns:a="http://schemas.openxmlformats.org/drawingml/2006/main">
              <a:ext uri="{FF2B5EF4-FFF2-40B4-BE49-F238E27FC236}">
                <a16:creationId xmlns:a16="http://schemas.microsoft.com/office/drawing/2014/main" id="{4B183717-D811-4460-9D1C-F9302FF21B15}"/>
              </a:ext>
            </a:extLst>
          </p:cNvPr>
          <p:cNvSpPr>
            <a:spLocks xmlns:a="http://schemas.openxmlformats.org/drawingml/2006/main" noGrp="1"/>
          </p:cNvSpPr>
          <p:nvPr/>
        </p:nvSpPr>
        <p:spPr>
          <a:xfrm xmlns:a="http://schemas.openxmlformats.org/drawingml/2006/main">
            <a:off x="3800475"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6" name="s006 rect 86">
            <a:extLst xmlns:a="http://schemas.openxmlformats.org/drawingml/2006/main">
              <a:ext uri="{FF2B5EF4-FFF2-40B4-BE49-F238E27FC236}">
                <a16:creationId xmlns:a16="http://schemas.microsoft.com/office/drawing/2014/main" id="{277175B9-891D-4E7F-BA91-C5F73A91A2E8}"/>
              </a:ext>
            </a:extLst>
          </p:cNvPr>
          <p:cNvSpPr>
            <a:spLocks xmlns:a="http://schemas.openxmlformats.org/drawingml/2006/main" noGrp="1"/>
          </p:cNvSpPr>
          <p:nvPr/>
        </p:nvSpPr>
        <p:spPr>
          <a:xfrm xmlns:a="http://schemas.openxmlformats.org/drawingml/2006/main">
            <a:off x="3905250"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7" name="s006 rect 87">
            <a:extLst xmlns:a="http://schemas.openxmlformats.org/drawingml/2006/main">
              <a:ext uri="{FF2B5EF4-FFF2-40B4-BE49-F238E27FC236}">
                <a16:creationId xmlns:a16="http://schemas.microsoft.com/office/drawing/2014/main" id="{1C627824-1B07-419F-A47A-DA29EA85D36C}"/>
              </a:ext>
            </a:extLst>
          </p:cNvPr>
          <p:cNvSpPr>
            <a:spLocks xmlns:a="http://schemas.openxmlformats.org/drawingml/2006/main" noGrp="1"/>
          </p:cNvSpPr>
          <p:nvPr/>
        </p:nvSpPr>
        <p:spPr>
          <a:xfrm xmlns:a="http://schemas.openxmlformats.org/drawingml/2006/main">
            <a:off x="4010025"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8" name="s006 rect 88">
            <a:extLst xmlns:a="http://schemas.openxmlformats.org/drawingml/2006/main">
              <a:ext uri="{FF2B5EF4-FFF2-40B4-BE49-F238E27FC236}">
                <a16:creationId xmlns:a16="http://schemas.microsoft.com/office/drawing/2014/main" id="{BC885EC6-4A00-47DA-87D8-007874D10F95}"/>
              </a:ext>
            </a:extLst>
          </p:cNvPr>
          <p:cNvSpPr>
            <a:spLocks xmlns:a="http://schemas.openxmlformats.org/drawingml/2006/main" noGrp="1"/>
          </p:cNvSpPr>
          <p:nvPr/>
        </p:nvSpPr>
        <p:spPr>
          <a:xfrm xmlns:a="http://schemas.openxmlformats.org/drawingml/2006/main">
            <a:off x="4114800"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9" name="s006 rect 89">
            <a:extLst xmlns:a="http://schemas.openxmlformats.org/drawingml/2006/main">
              <a:ext uri="{FF2B5EF4-FFF2-40B4-BE49-F238E27FC236}">
                <a16:creationId xmlns:a16="http://schemas.microsoft.com/office/drawing/2014/main" id="{48FB48F8-27E9-4D6A-B2CA-93C22BA87236}"/>
              </a:ext>
            </a:extLst>
          </p:cNvPr>
          <p:cNvSpPr>
            <a:spLocks xmlns:a="http://schemas.openxmlformats.org/drawingml/2006/main" noGrp="1"/>
          </p:cNvSpPr>
          <p:nvPr/>
        </p:nvSpPr>
        <p:spPr>
          <a:xfrm xmlns:a="http://schemas.openxmlformats.org/drawingml/2006/main">
            <a:off x="4219575"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0" name="s006 rect 90">
            <a:extLst xmlns:a="http://schemas.openxmlformats.org/drawingml/2006/main">
              <a:ext uri="{FF2B5EF4-FFF2-40B4-BE49-F238E27FC236}">
                <a16:creationId xmlns:a16="http://schemas.microsoft.com/office/drawing/2014/main" id="{89ACF088-D128-45A5-9827-10F807A1B69B}"/>
              </a:ext>
            </a:extLst>
          </p:cNvPr>
          <p:cNvSpPr>
            <a:spLocks xmlns:a="http://schemas.openxmlformats.org/drawingml/2006/main" noGrp="1"/>
          </p:cNvSpPr>
          <p:nvPr/>
        </p:nvSpPr>
        <p:spPr>
          <a:xfrm xmlns:a="http://schemas.openxmlformats.org/drawingml/2006/main">
            <a:off x="4324350"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1" name="s006 rect 91">
            <a:extLst xmlns:a="http://schemas.openxmlformats.org/drawingml/2006/main">
              <a:ext uri="{FF2B5EF4-FFF2-40B4-BE49-F238E27FC236}">
                <a16:creationId xmlns:a16="http://schemas.microsoft.com/office/drawing/2014/main" id="{53AA0DAD-D984-407A-9FBF-616AB06E5CED}"/>
              </a:ext>
            </a:extLst>
          </p:cNvPr>
          <p:cNvSpPr>
            <a:spLocks xmlns:a="http://schemas.openxmlformats.org/drawingml/2006/main" noGrp="1"/>
          </p:cNvSpPr>
          <p:nvPr/>
        </p:nvSpPr>
        <p:spPr>
          <a:xfrm xmlns:a="http://schemas.openxmlformats.org/drawingml/2006/main">
            <a:off x="4429125"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2" name="s006 rect 92">
            <a:extLst xmlns:a="http://schemas.openxmlformats.org/drawingml/2006/main">
              <a:ext uri="{FF2B5EF4-FFF2-40B4-BE49-F238E27FC236}">
                <a16:creationId xmlns:a16="http://schemas.microsoft.com/office/drawing/2014/main" id="{9C33BF32-87C9-4788-8E36-F9AA3A18E26C}"/>
              </a:ext>
            </a:extLst>
          </p:cNvPr>
          <p:cNvSpPr>
            <a:spLocks xmlns:a="http://schemas.openxmlformats.org/drawingml/2006/main" noGrp="1"/>
          </p:cNvSpPr>
          <p:nvPr/>
        </p:nvSpPr>
        <p:spPr>
          <a:xfrm xmlns:a="http://schemas.openxmlformats.org/drawingml/2006/main">
            <a:off x="4533900"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3" name="s006 rect 93">
            <a:extLst xmlns:a="http://schemas.openxmlformats.org/drawingml/2006/main">
              <a:ext uri="{FF2B5EF4-FFF2-40B4-BE49-F238E27FC236}">
                <a16:creationId xmlns:a16="http://schemas.microsoft.com/office/drawing/2014/main" id="{32D173FC-A84C-4A9E-9FF3-F2019D4275F4}"/>
              </a:ext>
            </a:extLst>
          </p:cNvPr>
          <p:cNvSpPr>
            <a:spLocks xmlns:a="http://schemas.openxmlformats.org/drawingml/2006/main" noGrp="1"/>
          </p:cNvSpPr>
          <p:nvPr/>
        </p:nvSpPr>
        <p:spPr>
          <a:xfrm xmlns:a="http://schemas.openxmlformats.org/drawingml/2006/main">
            <a:off x="4638675"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4" name="s006 rect 94">
            <a:extLst xmlns:a="http://schemas.openxmlformats.org/drawingml/2006/main">
              <a:ext uri="{FF2B5EF4-FFF2-40B4-BE49-F238E27FC236}">
                <a16:creationId xmlns:a16="http://schemas.microsoft.com/office/drawing/2014/main" id="{D6D77DE5-A4DC-4EE6-AE2E-256FA0842009}"/>
              </a:ext>
            </a:extLst>
          </p:cNvPr>
          <p:cNvSpPr>
            <a:spLocks xmlns:a="http://schemas.openxmlformats.org/drawingml/2006/main" noGrp="1"/>
          </p:cNvSpPr>
          <p:nvPr/>
        </p:nvSpPr>
        <p:spPr>
          <a:xfrm xmlns:a="http://schemas.openxmlformats.org/drawingml/2006/main">
            <a:off x="4743450"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5" name="s006 rect 95">
            <a:extLst xmlns:a="http://schemas.openxmlformats.org/drawingml/2006/main">
              <a:ext uri="{FF2B5EF4-FFF2-40B4-BE49-F238E27FC236}">
                <a16:creationId xmlns:a16="http://schemas.microsoft.com/office/drawing/2014/main" id="{5FE98F7E-8680-43B3-BB6B-077905ED9D89}"/>
              </a:ext>
            </a:extLst>
          </p:cNvPr>
          <p:cNvSpPr>
            <a:spLocks xmlns:a="http://schemas.openxmlformats.org/drawingml/2006/main" noGrp="1"/>
          </p:cNvSpPr>
          <p:nvPr/>
        </p:nvSpPr>
        <p:spPr>
          <a:xfrm xmlns:a="http://schemas.openxmlformats.org/drawingml/2006/main">
            <a:off x="4848225"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6" name="s006 rect 96">
            <a:extLst xmlns:a="http://schemas.openxmlformats.org/drawingml/2006/main">
              <a:ext uri="{FF2B5EF4-FFF2-40B4-BE49-F238E27FC236}">
                <a16:creationId xmlns:a16="http://schemas.microsoft.com/office/drawing/2014/main" id="{9BA983CB-D82E-4551-8048-AA53A3487447}"/>
              </a:ext>
            </a:extLst>
          </p:cNvPr>
          <p:cNvSpPr>
            <a:spLocks xmlns:a="http://schemas.openxmlformats.org/drawingml/2006/main" noGrp="1"/>
          </p:cNvSpPr>
          <p:nvPr/>
        </p:nvSpPr>
        <p:spPr>
          <a:xfrm xmlns:a="http://schemas.openxmlformats.org/drawingml/2006/main">
            <a:off x="4953000"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7" name="s006 rect 97">
            <a:extLst xmlns:a="http://schemas.openxmlformats.org/drawingml/2006/main">
              <a:ext uri="{FF2B5EF4-FFF2-40B4-BE49-F238E27FC236}">
                <a16:creationId xmlns:a16="http://schemas.microsoft.com/office/drawing/2014/main" id="{ACC2BF9D-0134-40BC-8C2A-D9700BAFFB27}"/>
              </a:ext>
            </a:extLst>
          </p:cNvPr>
          <p:cNvSpPr>
            <a:spLocks xmlns:a="http://schemas.openxmlformats.org/drawingml/2006/main" noGrp="1"/>
          </p:cNvSpPr>
          <p:nvPr/>
        </p:nvSpPr>
        <p:spPr>
          <a:xfrm xmlns:a="http://schemas.openxmlformats.org/drawingml/2006/main">
            <a:off x="5057775"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8" name="s006 rect 98">
            <a:extLst xmlns:a="http://schemas.openxmlformats.org/drawingml/2006/main">
              <a:ext uri="{FF2B5EF4-FFF2-40B4-BE49-F238E27FC236}">
                <a16:creationId xmlns:a16="http://schemas.microsoft.com/office/drawing/2014/main" id="{84B23D01-C159-4DAF-BA50-72EF26F97673}"/>
              </a:ext>
            </a:extLst>
          </p:cNvPr>
          <p:cNvSpPr>
            <a:spLocks xmlns:a="http://schemas.openxmlformats.org/drawingml/2006/main" noGrp="1"/>
          </p:cNvSpPr>
          <p:nvPr/>
        </p:nvSpPr>
        <p:spPr>
          <a:xfrm xmlns:a="http://schemas.openxmlformats.org/drawingml/2006/main">
            <a:off x="5162550"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9" name="s006 rect 99">
            <a:extLst xmlns:a="http://schemas.openxmlformats.org/drawingml/2006/main">
              <a:ext uri="{FF2B5EF4-FFF2-40B4-BE49-F238E27FC236}">
                <a16:creationId xmlns:a16="http://schemas.microsoft.com/office/drawing/2014/main" id="{C1AC9DF3-CC3C-493E-B058-1AB0FD623EB9}"/>
              </a:ext>
            </a:extLst>
          </p:cNvPr>
          <p:cNvSpPr>
            <a:spLocks xmlns:a="http://schemas.openxmlformats.org/drawingml/2006/main" noGrp="1"/>
          </p:cNvSpPr>
          <p:nvPr/>
        </p:nvSpPr>
        <p:spPr>
          <a:xfrm xmlns:a="http://schemas.openxmlformats.org/drawingml/2006/main">
            <a:off x="5267325"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0" name="s006 rect 100">
            <a:extLst xmlns:a="http://schemas.openxmlformats.org/drawingml/2006/main">
              <a:ext uri="{FF2B5EF4-FFF2-40B4-BE49-F238E27FC236}">
                <a16:creationId xmlns:a16="http://schemas.microsoft.com/office/drawing/2014/main" id="{A0E261F4-59D3-4DF1-8595-00D8E64B91EA}"/>
              </a:ext>
            </a:extLst>
          </p:cNvPr>
          <p:cNvSpPr>
            <a:spLocks xmlns:a="http://schemas.openxmlformats.org/drawingml/2006/main" noGrp="1"/>
          </p:cNvSpPr>
          <p:nvPr/>
        </p:nvSpPr>
        <p:spPr>
          <a:xfrm xmlns:a="http://schemas.openxmlformats.org/drawingml/2006/main">
            <a:off x="5372100"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1" name="s006 rect 101">
            <a:extLst xmlns:a="http://schemas.openxmlformats.org/drawingml/2006/main">
              <a:ext uri="{FF2B5EF4-FFF2-40B4-BE49-F238E27FC236}">
                <a16:creationId xmlns:a16="http://schemas.microsoft.com/office/drawing/2014/main" id="{46DC9BD4-59F2-4D70-82E3-3788C99A2723}"/>
              </a:ext>
            </a:extLst>
          </p:cNvPr>
          <p:cNvSpPr>
            <a:spLocks xmlns:a="http://schemas.openxmlformats.org/drawingml/2006/main" noGrp="1"/>
          </p:cNvSpPr>
          <p:nvPr/>
        </p:nvSpPr>
        <p:spPr>
          <a:xfrm xmlns:a="http://schemas.openxmlformats.org/drawingml/2006/main">
            <a:off x="5476875"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2" name="s006 rect 102">
            <a:extLst xmlns:a="http://schemas.openxmlformats.org/drawingml/2006/main">
              <a:ext uri="{FF2B5EF4-FFF2-40B4-BE49-F238E27FC236}">
                <a16:creationId xmlns:a16="http://schemas.microsoft.com/office/drawing/2014/main" id="{8B8E0A96-C594-4A99-ACC6-A7024E5A9720}"/>
              </a:ext>
            </a:extLst>
          </p:cNvPr>
          <p:cNvSpPr>
            <a:spLocks xmlns:a="http://schemas.openxmlformats.org/drawingml/2006/main" noGrp="1"/>
          </p:cNvSpPr>
          <p:nvPr/>
        </p:nvSpPr>
        <p:spPr>
          <a:xfrm xmlns:a="http://schemas.openxmlformats.org/drawingml/2006/main">
            <a:off x="5581650"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3" name="s006 rect 103">
            <a:extLst xmlns:a="http://schemas.openxmlformats.org/drawingml/2006/main">
              <a:ext uri="{FF2B5EF4-FFF2-40B4-BE49-F238E27FC236}">
                <a16:creationId xmlns:a16="http://schemas.microsoft.com/office/drawing/2014/main" id="{A499EAB4-C59A-4FA9-8A0C-DB596E4396EF}"/>
              </a:ext>
            </a:extLst>
          </p:cNvPr>
          <p:cNvSpPr>
            <a:spLocks xmlns:a="http://schemas.openxmlformats.org/drawingml/2006/main" noGrp="1"/>
          </p:cNvSpPr>
          <p:nvPr/>
        </p:nvSpPr>
        <p:spPr>
          <a:xfrm xmlns:a="http://schemas.openxmlformats.org/drawingml/2006/main">
            <a:off x="5686425"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4" name="s006 rect 104">
            <a:extLst xmlns:a="http://schemas.openxmlformats.org/drawingml/2006/main">
              <a:ext uri="{FF2B5EF4-FFF2-40B4-BE49-F238E27FC236}">
                <a16:creationId xmlns:a16="http://schemas.microsoft.com/office/drawing/2014/main" id="{57E4562C-E1FC-497B-BA96-4AB013990EDF}"/>
              </a:ext>
            </a:extLst>
          </p:cNvPr>
          <p:cNvSpPr>
            <a:spLocks xmlns:a="http://schemas.openxmlformats.org/drawingml/2006/main" noGrp="1"/>
          </p:cNvSpPr>
          <p:nvPr/>
        </p:nvSpPr>
        <p:spPr>
          <a:xfrm xmlns:a="http://schemas.openxmlformats.org/drawingml/2006/main">
            <a:off x="5791200"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5" name="s006 rect 105">
            <a:extLst xmlns:a="http://schemas.openxmlformats.org/drawingml/2006/main">
              <a:ext uri="{FF2B5EF4-FFF2-40B4-BE49-F238E27FC236}">
                <a16:creationId xmlns:a16="http://schemas.microsoft.com/office/drawing/2014/main" id="{04CF3AC4-1C97-45EE-BB91-BCD6C0100F1D}"/>
              </a:ext>
            </a:extLst>
          </p:cNvPr>
          <p:cNvSpPr>
            <a:spLocks xmlns:a="http://schemas.openxmlformats.org/drawingml/2006/main" noGrp="1"/>
          </p:cNvSpPr>
          <p:nvPr/>
        </p:nvSpPr>
        <p:spPr>
          <a:xfrm xmlns:a="http://schemas.openxmlformats.org/drawingml/2006/main">
            <a:off x="5895975" y="2837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6" name="s006 rect 106">
            <a:extLst xmlns:a="http://schemas.openxmlformats.org/drawingml/2006/main">
              <a:ext uri="{FF2B5EF4-FFF2-40B4-BE49-F238E27FC236}">
                <a16:creationId xmlns:a16="http://schemas.microsoft.com/office/drawing/2014/main" id="{50899E76-07EE-45B2-8643-81C09D86EA7F}"/>
              </a:ext>
            </a:extLst>
          </p:cNvPr>
          <p:cNvSpPr>
            <a:spLocks xmlns:a="http://schemas.openxmlformats.org/drawingml/2006/main" noGrp="1"/>
          </p:cNvSpPr>
          <p:nvPr/>
        </p:nvSpPr>
        <p:spPr>
          <a:xfrm xmlns:a="http://schemas.openxmlformats.org/drawingml/2006/main">
            <a:off x="762000"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7" name="s006 rect 107">
            <a:extLst xmlns:a="http://schemas.openxmlformats.org/drawingml/2006/main">
              <a:ext uri="{FF2B5EF4-FFF2-40B4-BE49-F238E27FC236}">
                <a16:creationId xmlns:a16="http://schemas.microsoft.com/office/drawing/2014/main" id="{7ABDD7E7-17DF-4E15-822B-DCC1FF0A30AF}"/>
              </a:ext>
            </a:extLst>
          </p:cNvPr>
          <p:cNvSpPr>
            <a:spLocks xmlns:a="http://schemas.openxmlformats.org/drawingml/2006/main" noGrp="1"/>
          </p:cNvSpPr>
          <p:nvPr/>
        </p:nvSpPr>
        <p:spPr>
          <a:xfrm xmlns:a="http://schemas.openxmlformats.org/drawingml/2006/main">
            <a:off x="866775"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8" name="s006 rect 108">
            <a:extLst xmlns:a="http://schemas.openxmlformats.org/drawingml/2006/main">
              <a:ext uri="{FF2B5EF4-FFF2-40B4-BE49-F238E27FC236}">
                <a16:creationId xmlns:a16="http://schemas.microsoft.com/office/drawing/2014/main" id="{F078058F-815B-44E6-B7C5-BEAB796650A9}"/>
              </a:ext>
            </a:extLst>
          </p:cNvPr>
          <p:cNvSpPr>
            <a:spLocks xmlns:a="http://schemas.openxmlformats.org/drawingml/2006/main" noGrp="1"/>
          </p:cNvSpPr>
          <p:nvPr/>
        </p:nvSpPr>
        <p:spPr>
          <a:xfrm xmlns:a="http://schemas.openxmlformats.org/drawingml/2006/main">
            <a:off x="971550"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9" name="s006 rect 109">
            <a:extLst xmlns:a="http://schemas.openxmlformats.org/drawingml/2006/main">
              <a:ext uri="{FF2B5EF4-FFF2-40B4-BE49-F238E27FC236}">
                <a16:creationId xmlns:a16="http://schemas.microsoft.com/office/drawing/2014/main" id="{B849012B-963E-4D5C-BC47-BB507014ED94}"/>
              </a:ext>
            </a:extLst>
          </p:cNvPr>
          <p:cNvSpPr>
            <a:spLocks xmlns:a="http://schemas.openxmlformats.org/drawingml/2006/main" noGrp="1"/>
          </p:cNvSpPr>
          <p:nvPr/>
        </p:nvSpPr>
        <p:spPr>
          <a:xfrm xmlns:a="http://schemas.openxmlformats.org/drawingml/2006/main">
            <a:off x="1076325"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0" name="s006 rect 110">
            <a:extLst xmlns:a="http://schemas.openxmlformats.org/drawingml/2006/main">
              <a:ext uri="{FF2B5EF4-FFF2-40B4-BE49-F238E27FC236}">
                <a16:creationId xmlns:a16="http://schemas.microsoft.com/office/drawing/2014/main" id="{0A3ECC67-E030-43C4-86C9-0F36A0E1A925}"/>
              </a:ext>
            </a:extLst>
          </p:cNvPr>
          <p:cNvSpPr>
            <a:spLocks xmlns:a="http://schemas.openxmlformats.org/drawingml/2006/main" noGrp="1"/>
          </p:cNvSpPr>
          <p:nvPr/>
        </p:nvSpPr>
        <p:spPr>
          <a:xfrm xmlns:a="http://schemas.openxmlformats.org/drawingml/2006/main">
            <a:off x="1181100"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1" name="s006 rect 111">
            <a:extLst xmlns:a="http://schemas.openxmlformats.org/drawingml/2006/main">
              <a:ext uri="{FF2B5EF4-FFF2-40B4-BE49-F238E27FC236}">
                <a16:creationId xmlns:a16="http://schemas.microsoft.com/office/drawing/2014/main" id="{E1426DFC-03E4-49CF-A379-616641CE6CB5}"/>
              </a:ext>
            </a:extLst>
          </p:cNvPr>
          <p:cNvSpPr>
            <a:spLocks xmlns:a="http://schemas.openxmlformats.org/drawingml/2006/main" noGrp="1"/>
          </p:cNvSpPr>
          <p:nvPr/>
        </p:nvSpPr>
        <p:spPr>
          <a:xfrm xmlns:a="http://schemas.openxmlformats.org/drawingml/2006/main">
            <a:off x="1285875"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2" name="s006 rect 112">
            <a:extLst xmlns:a="http://schemas.openxmlformats.org/drawingml/2006/main">
              <a:ext uri="{FF2B5EF4-FFF2-40B4-BE49-F238E27FC236}">
                <a16:creationId xmlns:a16="http://schemas.microsoft.com/office/drawing/2014/main" id="{D4A19067-EBC4-4B0F-AE73-F8D81D3F5508}"/>
              </a:ext>
            </a:extLst>
          </p:cNvPr>
          <p:cNvSpPr>
            <a:spLocks xmlns:a="http://schemas.openxmlformats.org/drawingml/2006/main" noGrp="1"/>
          </p:cNvSpPr>
          <p:nvPr/>
        </p:nvSpPr>
        <p:spPr>
          <a:xfrm xmlns:a="http://schemas.openxmlformats.org/drawingml/2006/main">
            <a:off x="1390650"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3" name="s006 rect 113">
            <a:extLst xmlns:a="http://schemas.openxmlformats.org/drawingml/2006/main">
              <a:ext uri="{FF2B5EF4-FFF2-40B4-BE49-F238E27FC236}">
                <a16:creationId xmlns:a16="http://schemas.microsoft.com/office/drawing/2014/main" id="{6D4F8DBD-F990-44C5-837F-5DDE02F39807}"/>
              </a:ext>
            </a:extLst>
          </p:cNvPr>
          <p:cNvSpPr>
            <a:spLocks xmlns:a="http://schemas.openxmlformats.org/drawingml/2006/main" noGrp="1"/>
          </p:cNvSpPr>
          <p:nvPr/>
        </p:nvSpPr>
        <p:spPr>
          <a:xfrm xmlns:a="http://schemas.openxmlformats.org/drawingml/2006/main">
            <a:off x="1495425"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4" name="s006 rect 114">
            <a:extLst xmlns:a="http://schemas.openxmlformats.org/drawingml/2006/main">
              <a:ext uri="{FF2B5EF4-FFF2-40B4-BE49-F238E27FC236}">
                <a16:creationId xmlns:a16="http://schemas.microsoft.com/office/drawing/2014/main" id="{B441BAD3-3D74-4344-AF58-DF712A55239C}"/>
              </a:ext>
            </a:extLst>
          </p:cNvPr>
          <p:cNvSpPr>
            <a:spLocks xmlns:a="http://schemas.openxmlformats.org/drawingml/2006/main" noGrp="1"/>
          </p:cNvSpPr>
          <p:nvPr/>
        </p:nvSpPr>
        <p:spPr>
          <a:xfrm xmlns:a="http://schemas.openxmlformats.org/drawingml/2006/main">
            <a:off x="1600200"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5" name="s006 rect 115">
            <a:extLst xmlns:a="http://schemas.openxmlformats.org/drawingml/2006/main">
              <a:ext uri="{FF2B5EF4-FFF2-40B4-BE49-F238E27FC236}">
                <a16:creationId xmlns:a16="http://schemas.microsoft.com/office/drawing/2014/main" id="{33C0719D-07D0-4B92-8547-CCF93AAFEBF5}"/>
              </a:ext>
            </a:extLst>
          </p:cNvPr>
          <p:cNvSpPr>
            <a:spLocks xmlns:a="http://schemas.openxmlformats.org/drawingml/2006/main" noGrp="1"/>
          </p:cNvSpPr>
          <p:nvPr/>
        </p:nvSpPr>
        <p:spPr>
          <a:xfrm xmlns:a="http://schemas.openxmlformats.org/drawingml/2006/main">
            <a:off x="1704975"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6" name="s006 rect 116">
            <a:extLst xmlns:a="http://schemas.openxmlformats.org/drawingml/2006/main">
              <a:ext uri="{FF2B5EF4-FFF2-40B4-BE49-F238E27FC236}">
                <a16:creationId xmlns:a16="http://schemas.microsoft.com/office/drawing/2014/main" id="{378F8D65-4863-46D0-A73D-8DDFEDFD6F88}"/>
              </a:ext>
            </a:extLst>
          </p:cNvPr>
          <p:cNvSpPr>
            <a:spLocks xmlns:a="http://schemas.openxmlformats.org/drawingml/2006/main" noGrp="1"/>
          </p:cNvSpPr>
          <p:nvPr/>
        </p:nvSpPr>
        <p:spPr>
          <a:xfrm xmlns:a="http://schemas.openxmlformats.org/drawingml/2006/main">
            <a:off x="1809750"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7" name="s006 rect 117">
            <a:extLst xmlns:a="http://schemas.openxmlformats.org/drawingml/2006/main">
              <a:ext uri="{FF2B5EF4-FFF2-40B4-BE49-F238E27FC236}">
                <a16:creationId xmlns:a16="http://schemas.microsoft.com/office/drawing/2014/main" id="{3226644F-9BCD-4F64-9C70-D99E61084282}"/>
              </a:ext>
            </a:extLst>
          </p:cNvPr>
          <p:cNvSpPr>
            <a:spLocks xmlns:a="http://schemas.openxmlformats.org/drawingml/2006/main" noGrp="1"/>
          </p:cNvSpPr>
          <p:nvPr/>
        </p:nvSpPr>
        <p:spPr>
          <a:xfrm xmlns:a="http://schemas.openxmlformats.org/drawingml/2006/main">
            <a:off x="1914525"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8" name="s006 rect 118">
            <a:extLst xmlns:a="http://schemas.openxmlformats.org/drawingml/2006/main">
              <a:ext uri="{FF2B5EF4-FFF2-40B4-BE49-F238E27FC236}">
                <a16:creationId xmlns:a16="http://schemas.microsoft.com/office/drawing/2014/main" id="{F035038B-7664-4385-9938-78776E6D4246}"/>
              </a:ext>
            </a:extLst>
          </p:cNvPr>
          <p:cNvSpPr>
            <a:spLocks xmlns:a="http://schemas.openxmlformats.org/drawingml/2006/main" noGrp="1"/>
          </p:cNvSpPr>
          <p:nvPr/>
        </p:nvSpPr>
        <p:spPr>
          <a:xfrm xmlns:a="http://schemas.openxmlformats.org/drawingml/2006/main">
            <a:off x="2019300"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9" name="s006 rect 119">
            <a:extLst xmlns:a="http://schemas.openxmlformats.org/drawingml/2006/main">
              <a:ext uri="{FF2B5EF4-FFF2-40B4-BE49-F238E27FC236}">
                <a16:creationId xmlns:a16="http://schemas.microsoft.com/office/drawing/2014/main" id="{AE631486-ED84-489D-889E-D0A40E96CD9A}"/>
              </a:ext>
            </a:extLst>
          </p:cNvPr>
          <p:cNvSpPr>
            <a:spLocks xmlns:a="http://schemas.openxmlformats.org/drawingml/2006/main" noGrp="1"/>
          </p:cNvSpPr>
          <p:nvPr/>
        </p:nvSpPr>
        <p:spPr>
          <a:xfrm xmlns:a="http://schemas.openxmlformats.org/drawingml/2006/main">
            <a:off x="2124075"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0" name="s006 rect 120">
            <a:extLst xmlns:a="http://schemas.openxmlformats.org/drawingml/2006/main">
              <a:ext uri="{FF2B5EF4-FFF2-40B4-BE49-F238E27FC236}">
                <a16:creationId xmlns:a16="http://schemas.microsoft.com/office/drawing/2014/main" id="{9F2EEB09-909D-424C-965C-96B92D79DA89}"/>
              </a:ext>
            </a:extLst>
          </p:cNvPr>
          <p:cNvSpPr>
            <a:spLocks xmlns:a="http://schemas.openxmlformats.org/drawingml/2006/main" noGrp="1"/>
          </p:cNvSpPr>
          <p:nvPr/>
        </p:nvSpPr>
        <p:spPr>
          <a:xfrm xmlns:a="http://schemas.openxmlformats.org/drawingml/2006/main">
            <a:off x="2228850"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1" name="s006 rect 121">
            <a:extLst xmlns:a="http://schemas.openxmlformats.org/drawingml/2006/main">
              <a:ext uri="{FF2B5EF4-FFF2-40B4-BE49-F238E27FC236}">
                <a16:creationId xmlns:a16="http://schemas.microsoft.com/office/drawing/2014/main" id="{B87E2A84-AA62-45F9-87C5-1F47F08893F0}"/>
              </a:ext>
            </a:extLst>
          </p:cNvPr>
          <p:cNvSpPr>
            <a:spLocks xmlns:a="http://schemas.openxmlformats.org/drawingml/2006/main" noGrp="1"/>
          </p:cNvSpPr>
          <p:nvPr/>
        </p:nvSpPr>
        <p:spPr>
          <a:xfrm xmlns:a="http://schemas.openxmlformats.org/drawingml/2006/main">
            <a:off x="2333625"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2" name="s006 rect 122">
            <a:extLst xmlns:a="http://schemas.openxmlformats.org/drawingml/2006/main">
              <a:ext uri="{FF2B5EF4-FFF2-40B4-BE49-F238E27FC236}">
                <a16:creationId xmlns:a16="http://schemas.microsoft.com/office/drawing/2014/main" id="{739A2AFD-C4F5-44CE-A006-FF928C2BBE9C}"/>
              </a:ext>
            </a:extLst>
          </p:cNvPr>
          <p:cNvSpPr>
            <a:spLocks xmlns:a="http://schemas.openxmlformats.org/drawingml/2006/main" noGrp="1"/>
          </p:cNvSpPr>
          <p:nvPr/>
        </p:nvSpPr>
        <p:spPr>
          <a:xfrm xmlns:a="http://schemas.openxmlformats.org/drawingml/2006/main">
            <a:off x="2438400"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3" name="s006 rect 123">
            <a:extLst xmlns:a="http://schemas.openxmlformats.org/drawingml/2006/main">
              <a:ext uri="{FF2B5EF4-FFF2-40B4-BE49-F238E27FC236}">
                <a16:creationId xmlns:a16="http://schemas.microsoft.com/office/drawing/2014/main" id="{94640524-AA61-4E25-ACF1-0D97EDEAAD34}"/>
              </a:ext>
            </a:extLst>
          </p:cNvPr>
          <p:cNvSpPr>
            <a:spLocks xmlns:a="http://schemas.openxmlformats.org/drawingml/2006/main" noGrp="1"/>
          </p:cNvSpPr>
          <p:nvPr/>
        </p:nvSpPr>
        <p:spPr>
          <a:xfrm xmlns:a="http://schemas.openxmlformats.org/drawingml/2006/main">
            <a:off x="2543175"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4" name="s006 rect 124">
            <a:extLst xmlns:a="http://schemas.openxmlformats.org/drawingml/2006/main">
              <a:ext uri="{FF2B5EF4-FFF2-40B4-BE49-F238E27FC236}">
                <a16:creationId xmlns:a16="http://schemas.microsoft.com/office/drawing/2014/main" id="{FEA96EAE-1D0F-49C7-B227-6415719C9CE5}"/>
              </a:ext>
            </a:extLst>
          </p:cNvPr>
          <p:cNvSpPr>
            <a:spLocks xmlns:a="http://schemas.openxmlformats.org/drawingml/2006/main" noGrp="1"/>
          </p:cNvSpPr>
          <p:nvPr/>
        </p:nvSpPr>
        <p:spPr>
          <a:xfrm xmlns:a="http://schemas.openxmlformats.org/drawingml/2006/main">
            <a:off x="2647950"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5" name="s006 rect 125">
            <a:extLst xmlns:a="http://schemas.openxmlformats.org/drawingml/2006/main">
              <a:ext uri="{FF2B5EF4-FFF2-40B4-BE49-F238E27FC236}">
                <a16:creationId xmlns:a16="http://schemas.microsoft.com/office/drawing/2014/main" id="{704A5AD7-3CF1-4CC7-9BA5-281603167DF4}"/>
              </a:ext>
            </a:extLst>
          </p:cNvPr>
          <p:cNvSpPr>
            <a:spLocks xmlns:a="http://schemas.openxmlformats.org/drawingml/2006/main" noGrp="1"/>
          </p:cNvSpPr>
          <p:nvPr/>
        </p:nvSpPr>
        <p:spPr>
          <a:xfrm xmlns:a="http://schemas.openxmlformats.org/drawingml/2006/main">
            <a:off x="2752725"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6" name="s006 rect 126">
            <a:extLst xmlns:a="http://schemas.openxmlformats.org/drawingml/2006/main">
              <a:ext uri="{FF2B5EF4-FFF2-40B4-BE49-F238E27FC236}">
                <a16:creationId xmlns:a16="http://schemas.microsoft.com/office/drawing/2014/main" id="{66779F02-3C92-4889-89EE-9377B6ACDAAE}"/>
              </a:ext>
            </a:extLst>
          </p:cNvPr>
          <p:cNvSpPr>
            <a:spLocks xmlns:a="http://schemas.openxmlformats.org/drawingml/2006/main" noGrp="1"/>
          </p:cNvSpPr>
          <p:nvPr/>
        </p:nvSpPr>
        <p:spPr>
          <a:xfrm xmlns:a="http://schemas.openxmlformats.org/drawingml/2006/main">
            <a:off x="2857500"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7" name="s006 rect 127">
            <a:extLst xmlns:a="http://schemas.openxmlformats.org/drawingml/2006/main">
              <a:ext uri="{FF2B5EF4-FFF2-40B4-BE49-F238E27FC236}">
                <a16:creationId xmlns:a16="http://schemas.microsoft.com/office/drawing/2014/main" id="{249E888D-12C5-4E42-B401-EA9C708999E6}"/>
              </a:ext>
            </a:extLst>
          </p:cNvPr>
          <p:cNvSpPr>
            <a:spLocks xmlns:a="http://schemas.openxmlformats.org/drawingml/2006/main" noGrp="1"/>
          </p:cNvSpPr>
          <p:nvPr/>
        </p:nvSpPr>
        <p:spPr>
          <a:xfrm xmlns:a="http://schemas.openxmlformats.org/drawingml/2006/main">
            <a:off x="2962275"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8" name="s006 rect 128">
            <a:extLst xmlns:a="http://schemas.openxmlformats.org/drawingml/2006/main">
              <a:ext uri="{FF2B5EF4-FFF2-40B4-BE49-F238E27FC236}">
                <a16:creationId xmlns:a16="http://schemas.microsoft.com/office/drawing/2014/main" id="{B2B1BE49-C22F-4106-A49D-EC1870E19511}"/>
              </a:ext>
            </a:extLst>
          </p:cNvPr>
          <p:cNvSpPr>
            <a:spLocks xmlns:a="http://schemas.openxmlformats.org/drawingml/2006/main" noGrp="1"/>
          </p:cNvSpPr>
          <p:nvPr/>
        </p:nvSpPr>
        <p:spPr>
          <a:xfrm xmlns:a="http://schemas.openxmlformats.org/drawingml/2006/main">
            <a:off x="3067050"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9" name="s006 rect 129">
            <a:extLst xmlns:a="http://schemas.openxmlformats.org/drawingml/2006/main">
              <a:ext uri="{FF2B5EF4-FFF2-40B4-BE49-F238E27FC236}">
                <a16:creationId xmlns:a16="http://schemas.microsoft.com/office/drawing/2014/main" id="{8F1A5E3A-EFDB-47D4-987C-FA331FECB5C7}"/>
              </a:ext>
            </a:extLst>
          </p:cNvPr>
          <p:cNvSpPr>
            <a:spLocks xmlns:a="http://schemas.openxmlformats.org/drawingml/2006/main" noGrp="1"/>
          </p:cNvSpPr>
          <p:nvPr/>
        </p:nvSpPr>
        <p:spPr>
          <a:xfrm xmlns:a="http://schemas.openxmlformats.org/drawingml/2006/main">
            <a:off x="3171825"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0" name="s006 rect 130">
            <a:extLst xmlns:a="http://schemas.openxmlformats.org/drawingml/2006/main">
              <a:ext uri="{FF2B5EF4-FFF2-40B4-BE49-F238E27FC236}">
                <a16:creationId xmlns:a16="http://schemas.microsoft.com/office/drawing/2014/main" id="{BF3F3F16-7445-450A-AFEB-1A6CAADF9071}"/>
              </a:ext>
            </a:extLst>
          </p:cNvPr>
          <p:cNvSpPr>
            <a:spLocks xmlns:a="http://schemas.openxmlformats.org/drawingml/2006/main" noGrp="1"/>
          </p:cNvSpPr>
          <p:nvPr/>
        </p:nvSpPr>
        <p:spPr>
          <a:xfrm xmlns:a="http://schemas.openxmlformats.org/drawingml/2006/main">
            <a:off x="3276600"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1" name="s006 rect 131">
            <a:extLst xmlns:a="http://schemas.openxmlformats.org/drawingml/2006/main">
              <a:ext uri="{FF2B5EF4-FFF2-40B4-BE49-F238E27FC236}">
                <a16:creationId xmlns:a16="http://schemas.microsoft.com/office/drawing/2014/main" id="{FD52DFAA-88B4-4100-A7E3-30EF779703B2}"/>
              </a:ext>
            </a:extLst>
          </p:cNvPr>
          <p:cNvSpPr>
            <a:spLocks xmlns:a="http://schemas.openxmlformats.org/drawingml/2006/main" noGrp="1"/>
          </p:cNvSpPr>
          <p:nvPr/>
        </p:nvSpPr>
        <p:spPr>
          <a:xfrm xmlns:a="http://schemas.openxmlformats.org/drawingml/2006/main">
            <a:off x="3381375"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2" name="s006 rect 132">
            <a:extLst xmlns:a="http://schemas.openxmlformats.org/drawingml/2006/main">
              <a:ext uri="{FF2B5EF4-FFF2-40B4-BE49-F238E27FC236}">
                <a16:creationId xmlns:a16="http://schemas.microsoft.com/office/drawing/2014/main" id="{C0A8A451-4CF0-4F34-831F-8D0785FAA382}"/>
              </a:ext>
            </a:extLst>
          </p:cNvPr>
          <p:cNvSpPr>
            <a:spLocks xmlns:a="http://schemas.openxmlformats.org/drawingml/2006/main" noGrp="1"/>
          </p:cNvSpPr>
          <p:nvPr/>
        </p:nvSpPr>
        <p:spPr>
          <a:xfrm xmlns:a="http://schemas.openxmlformats.org/drawingml/2006/main">
            <a:off x="3486150"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3" name="s006 rect 133">
            <a:extLst xmlns:a="http://schemas.openxmlformats.org/drawingml/2006/main">
              <a:ext uri="{FF2B5EF4-FFF2-40B4-BE49-F238E27FC236}">
                <a16:creationId xmlns:a16="http://schemas.microsoft.com/office/drawing/2014/main" id="{8A4EF26C-6C5C-45CB-A560-767219037819}"/>
              </a:ext>
            </a:extLst>
          </p:cNvPr>
          <p:cNvSpPr>
            <a:spLocks xmlns:a="http://schemas.openxmlformats.org/drawingml/2006/main" noGrp="1"/>
          </p:cNvSpPr>
          <p:nvPr/>
        </p:nvSpPr>
        <p:spPr>
          <a:xfrm xmlns:a="http://schemas.openxmlformats.org/drawingml/2006/main">
            <a:off x="3590925"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4" name="s006 rect 134">
            <a:extLst xmlns:a="http://schemas.openxmlformats.org/drawingml/2006/main">
              <a:ext uri="{FF2B5EF4-FFF2-40B4-BE49-F238E27FC236}">
                <a16:creationId xmlns:a16="http://schemas.microsoft.com/office/drawing/2014/main" id="{7BB3CD74-5A14-4903-92D0-FF0231210337}"/>
              </a:ext>
            </a:extLst>
          </p:cNvPr>
          <p:cNvSpPr>
            <a:spLocks xmlns:a="http://schemas.openxmlformats.org/drawingml/2006/main" noGrp="1"/>
          </p:cNvSpPr>
          <p:nvPr/>
        </p:nvSpPr>
        <p:spPr>
          <a:xfrm xmlns:a="http://schemas.openxmlformats.org/drawingml/2006/main">
            <a:off x="3695700"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5" name="s006 rect 135">
            <a:extLst xmlns:a="http://schemas.openxmlformats.org/drawingml/2006/main">
              <a:ext uri="{FF2B5EF4-FFF2-40B4-BE49-F238E27FC236}">
                <a16:creationId xmlns:a16="http://schemas.microsoft.com/office/drawing/2014/main" id="{7EA33F0E-4359-4CFC-9256-C6D3118749B1}"/>
              </a:ext>
            </a:extLst>
          </p:cNvPr>
          <p:cNvSpPr>
            <a:spLocks xmlns:a="http://schemas.openxmlformats.org/drawingml/2006/main" noGrp="1"/>
          </p:cNvSpPr>
          <p:nvPr/>
        </p:nvSpPr>
        <p:spPr>
          <a:xfrm xmlns:a="http://schemas.openxmlformats.org/drawingml/2006/main">
            <a:off x="3800475"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6" name="s006 rect 136">
            <a:extLst xmlns:a="http://schemas.openxmlformats.org/drawingml/2006/main">
              <a:ext uri="{FF2B5EF4-FFF2-40B4-BE49-F238E27FC236}">
                <a16:creationId xmlns:a16="http://schemas.microsoft.com/office/drawing/2014/main" id="{A02D866B-72A9-4981-A8B2-D94FA8192F2A}"/>
              </a:ext>
            </a:extLst>
          </p:cNvPr>
          <p:cNvSpPr>
            <a:spLocks xmlns:a="http://schemas.openxmlformats.org/drawingml/2006/main" noGrp="1"/>
          </p:cNvSpPr>
          <p:nvPr/>
        </p:nvSpPr>
        <p:spPr>
          <a:xfrm xmlns:a="http://schemas.openxmlformats.org/drawingml/2006/main">
            <a:off x="3905250"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7" name="s006 rect 137">
            <a:extLst xmlns:a="http://schemas.openxmlformats.org/drawingml/2006/main">
              <a:ext uri="{FF2B5EF4-FFF2-40B4-BE49-F238E27FC236}">
                <a16:creationId xmlns:a16="http://schemas.microsoft.com/office/drawing/2014/main" id="{261E4206-888C-4522-8824-EAB9BFAB1496}"/>
              </a:ext>
            </a:extLst>
          </p:cNvPr>
          <p:cNvSpPr>
            <a:spLocks xmlns:a="http://schemas.openxmlformats.org/drawingml/2006/main" noGrp="1"/>
          </p:cNvSpPr>
          <p:nvPr/>
        </p:nvSpPr>
        <p:spPr>
          <a:xfrm xmlns:a="http://schemas.openxmlformats.org/drawingml/2006/main">
            <a:off x="4010025"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8" name="s006 rect 138">
            <a:extLst xmlns:a="http://schemas.openxmlformats.org/drawingml/2006/main">
              <a:ext uri="{FF2B5EF4-FFF2-40B4-BE49-F238E27FC236}">
                <a16:creationId xmlns:a16="http://schemas.microsoft.com/office/drawing/2014/main" id="{16ED928C-A630-4881-8929-444FE795FD40}"/>
              </a:ext>
            </a:extLst>
          </p:cNvPr>
          <p:cNvSpPr>
            <a:spLocks xmlns:a="http://schemas.openxmlformats.org/drawingml/2006/main" noGrp="1"/>
          </p:cNvSpPr>
          <p:nvPr/>
        </p:nvSpPr>
        <p:spPr>
          <a:xfrm xmlns:a="http://schemas.openxmlformats.org/drawingml/2006/main">
            <a:off x="4114800"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9" name="s006 rect 139">
            <a:extLst xmlns:a="http://schemas.openxmlformats.org/drawingml/2006/main">
              <a:ext uri="{FF2B5EF4-FFF2-40B4-BE49-F238E27FC236}">
                <a16:creationId xmlns:a16="http://schemas.microsoft.com/office/drawing/2014/main" id="{F5895807-4CC6-4621-B516-F10542AB73C7}"/>
              </a:ext>
            </a:extLst>
          </p:cNvPr>
          <p:cNvSpPr>
            <a:spLocks xmlns:a="http://schemas.openxmlformats.org/drawingml/2006/main" noGrp="1"/>
          </p:cNvSpPr>
          <p:nvPr/>
        </p:nvSpPr>
        <p:spPr>
          <a:xfrm xmlns:a="http://schemas.openxmlformats.org/drawingml/2006/main">
            <a:off x="4219575"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0" name="s006 rect 140">
            <a:extLst xmlns:a="http://schemas.openxmlformats.org/drawingml/2006/main">
              <a:ext uri="{FF2B5EF4-FFF2-40B4-BE49-F238E27FC236}">
                <a16:creationId xmlns:a16="http://schemas.microsoft.com/office/drawing/2014/main" id="{B815A069-81C7-46C1-957C-FFFC5304A5C2}"/>
              </a:ext>
            </a:extLst>
          </p:cNvPr>
          <p:cNvSpPr>
            <a:spLocks xmlns:a="http://schemas.openxmlformats.org/drawingml/2006/main" noGrp="1"/>
          </p:cNvSpPr>
          <p:nvPr/>
        </p:nvSpPr>
        <p:spPr>
          <a:xfrm xmlns:a="http://schemas.openxmlformats.org/drawingml/2006/main">
            <a:off x="4324350"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1" name="s006 rect 141">
            <a:extLst xmlns:a="http://schemas.openxmlformats.org/drawingml/2006/main">
              <a:ext uri="{FF2B5EF4-FFF2-40B4-BE49-F238E27FC236}">
                <a16:creationId xmlns:a16="http://schemas.microsoft.com/office/drawing/2014/main" id="{DB4C66CE-40B5-40CC-9C14-CC68E4288BA0}"/>
              </a:ext>
            </a:extLst>
          </p:cNvPr>
          <p:cNvSpPr>
            <a:spLocks xmlns:a="http://schemas.openxmlformats.org/drawingml/2006/main" noGrp="1"/>
          </p:cNvSpPr>
          <p:nvPr/>
        </p:nvSpPr>
        <p:spPr>
          <a:xfrm xmlns:a="http://schemas.openxmlformats.org/drawingml/2006/main">
            <a:off x="4429125"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2" name="s006 rect 142">
            <a:extLst xmlns:a="http://schemas.openxmlformats.org/drawingml/2006/main">
              <a:ext uri="{FF2B5EF4-FFF2-40B4-BE49-F238E27FC236}">
                <a16:creationId xmlns:a16="http://schemas.microsoft.com/office/drawing/2014/main" id="{B2C9C9D4-7CD5-4145-B970-94284F1D9FF4}"/>
              </a:ext>
            </a:extLst>
          </p:cNvPr>
          <p:cNvSpPr>
            <a:spLocks xmlns:a="http://schemas.openxmlformats.org/drawingml/2006/main" noGrp="1"/>
          </p:cNvSpPr>
          <p:nvPr/>
        </p:nvSpPr>
        <p:spPr>
          <a:xfrm xmlns:a="http://schemas.openxmlformats.org/drawingml/2006/main">
            <a:off x="4533900"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3" name="s006 rect 143">
            <a:extLst xmlns:a="http://schemas.openxmlformats.org/drawingml/2006/main">
              <a:ext uri="{FF2B5EF4-FFF2-40B4-BE49-F238E27FC236}">
                <a16:creationId xmlns:a16="http://schemas.microsoft.com/office/drawing/2014/main" id="{15140194-7965-4A46-9E30-C4D8BA215F95}"/>
              </a:ext>
            </a:extLst>
          </p:cNvPr>
          <p:cNvSpPr>
            <a:spLocks xmlns:a="http://schemas.openxmlformats.org/drawingml/2006/main" noGrp="1"/>
          </p:cNvSpPr>
          <p:nvPr/>
        </p:nvSpPr>
        <p:spPr>
          <a:xfrm xmlns:a="http://schemas.openxmlformats.org/drawingml/2006/main">
            <a:off x="4638675"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4" name="s006 rect 144">
            <a:extLst xmlns:a="http://schemas.openxmlformats.org/drawingml/2006/main">
              <a:ext uri="{FF2B5EF4-FFF2-40B4-BE49-F238E27FC236}">
                <a16:creationId xmlns:a16="http://schemas.microsoft.com/office/drawing/2014/main" id="{93E3AF3E-ADAF-4BFD-91BE-47624FC3CD7B}"/>
              </a:ext>
            </a:extLst>
          </p:cNvPr>
          <p:cNvSpPr>
            <a:spLocks xmlns:a="http://schemas.openxmlformats.org/drawingml/2006/main" noGrp="1"/>
          </p:cNvSpPr>
          <p:nvPr/>
        </p:nvSpPr>
        <p:spPr>
          <a:xfrm xmlns:a="http://schemas.openxmlformats.org/drawingml/2006/main">
            <a:off x="4743450"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5" name="s006 rect 145">
            <a:extLst xmlns:a="http://schemas.openxmlformats.org/drawingml/2006/main">
              <a:ext uri="{FF2B5EF4-FFF2-40B4-BE49-F238E27FC236}">
                <a16:creationId xmlns:a16="http://schemas.microsoft.com/office/drawing/2014/main" id="{EF5EAACC-9542-46D9-B7BA-297B42919B58}"/>
              </a:ext>
            </a:extLst>
          </p:cNvPr>
          <p:cNvSpPr>
            <a:spLocks xmlns:a="http://schemas.openxmlformats.org/drawingml/2006/main" noGrp="1"/>
          </p:cNvSpPr>
          <p:nvPr/>
        </p:nvSpPr>
        <p:spPr>
          <a:xfrm xmlns:a="http://schemas.openxmlformats.org/drawingml/2006/main">
            <a:off x="4848225"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6" name="s006 rect 146">
            <a:extLst xmlns:a="http://schemas.openxmlformats.org/drawingml/2006/main">
              <a:ext uri="{FF2B5EF4-FFF2-40B4-BE49-F238E27FC236}">
                <a16:creationId xmlns:a16="http://schemas.microsoft.com/office/drawing/2014/main" id="{5CCE4041-EE3E-437B-B661-927C999F8526}"/>
              </a:ext>
            </a:extLst>
          </p:cNvPr>
          <p:cNvSpPr>
            <a:spLocks xmlns:a="http://schemas.openxmlformats.org/drawingml/2006/main" noGrp="1"/>
          </p:cNvSpPr>
          <p:nvPr/>
        </p:nvSpPr>
        <p:spPr>
          <a:xfrm xmlns:a="http://schemas.openxmlformats.org/drawingml/2006/main">
            <a:off x="4953000"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7" name="s006 rect 147">
            <a:extLst xmlns:a="http://schemas.openxmlformats.org/drawingml/2006/main">
              <a:ext uri="{FF2B5EF4-FFF2-40B4-BE49-F238E27FC236}">
                <a16:creationId xmlns:a16="http://schemas.microsoft.com/office/drawing/2014/main" id="{88E1FA57-1DC9-4035-9D35-E2C3F9BB2BC5}"/>
              </a:ext>
            </a:extLst>
          </p:cNvPr>
          <p:cNvSpPr>
            <a:spLocks xmlns:a="http://schemas.openxmlformats.org/drawingml/2006/main" noGrp="1"/>
          </p:cNvSpPr>
          <p:nvPr/>
        </p:nvSpPr>
        <p:spPr>
          <a:xfrm xmlns:a="http://schemas.openxmlformats.org/drawingml/2006/main">
            <a:off x="5057775"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8" name="s006 rect 148">
            <a:extLst xmlns:a="http://schemas.openxmlformats.org/drawingml/2006/main">
              <a:ext uri="{FF2B5EF4-FFF2-40B4-BE49-F238E27FC236}">
                <a16:creationId xmlns:a16="http://schemas.microsoft.com/office/drawing/2014/main" id="{17134513-A147-4FE0-918A-D691244FDD1F}"/>
              </a:ext>
            </a:extLst>
          </p:cNvPr>
          <p:cNvSpPr>
            <a:spLocks xmlns:a="http://schemas.openxmlformats.org/drawingml/2006/main" noGrp="1"/>
          </p:cNvSpPr>
          <p:nvPr/>
        </p:nvSpPr>
        <p:spPr>
          <a:xfrm xmlns:a="http://schemas.openxmlformats.org/drawingml/2006/main">
            <a:off x="5162550"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9" name="s006 rect 149">
            <a:extLst xmlns:a="http://schemas.openxmlformats.org/drawingml/2006/main">
              <a:ext uri="{FF2B5EF4-FFF2-40B4-BE49-F238E27FC236}">
                <a16:creationId xmlns:a16="http://schemas.microsoft.com/office/drawing/2014/main" id="{4FE79450-B066-4A07-B64A-BE68C16ECAB7}"/>
              </a:ext>
            </a:extLst>
          </p:cNvPr>
          <p:cNvSpPr>
            <a:spLocks xmlns:a="http://schemas.openxmlformats.org/drawingml/2006/main" noGrp="1"/>
          </p:cNvSpPr>
          <p:nvPr/>
        </p:nvSpPr>
        <p:spPr>
          <a:xfrm xmlns:a="http://schemas.openxmlformats.org/drawingml/2006/main">
            <a:off x="5267325"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0" name="s006 rect 150">
            <a:extLst xmlns:a="http://schemas.openxmlformats.org/drawingml/2006/main">
              <a:ext uri="{FF2B5EF4-FFF2-40B4-BE49-F238E27FC236}">
                <a16:creationId xmlns:a16="http://schemas.microsoft.com/office/drawing/2014/main" id="{169435AE-D2E9-4A5F-84C1-939783A2D7A8}"/>
              </a:ext>
            </a:extLst>
          </p:cNvPr>
          <p:cNvSpPr>
            <a:spLocks xmlns:a="http://schemas.openxmlformats.org/drawingml/2006/main" noGrp="1"/>
          </p:cNvSpPr>
          <p:nvPr/>
        </p:nvSpPr>
        <p:spPr>
          <a:xfrm xmlns:a="http://schemas.openxmlformats.org/drawingml/2006/main">
            <a:off x="5372100"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1" name="s006 rect 151">
            <a:extLst xmlns:a="http://schemas.openxmlformats.org/drawingml/2006/main">
              <a:ext uri="{FF2B5EF4-FFF2-40B4-BE49-F238E27FC236}">
                <a16:creationId xmlns:a16="http://schemas.microsoft.com/office/drawing/2014/main" id="{C40181EA-0DAF-467D-8D28-EE447C81EEAC}"/>
              </a:ext>
            </a:extLst>
          </p:cNvPr>
          <p:cNvSpPr>
            <a:spLocks xmlns:a="http://schemas.openxmlformats.org/drawingml/2006/main" noGrp="1"/>
          </p:cNvSpPr>
          <p:nvPr/>
        </p:nvSpPr>
        <p:spPr>
          <a:xfrm xmlns:a="http://schemas.openxmlformats.org/drawingml/2006/main">
            <a:off x="5476875"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2" name="s006 rect 152">
            <a:extLst xmlns:a="http://schemas.openxmlformats.org/drawingml/2006/main">
              <a:ext uri="{FF2B5EF4-FFF2-40B4-BE49-F238E27FC236}">
                <a16:creationId xmlns:a16="http://schemas.microsoft.com/office/drawing/2014/main" id="{F822339D-3768-4991-AB6C-F67AA736D50E}"/>
              </a:ext>
            </a:extLst>
          </p:cNvPr>
          <p:cNvSpPr>
            <a:spLocks xmlns:a="http://schemas.openxmlformats.org/drawingml/2006/main" noGrp="1"/>
          </p:cNvSpPr>
          <p:nvPr/>
        </p:nvSpPr>
        <p:spPr>
          <a:xfrm xmlns:a="http://schemas.openxmlformats.org/drawingml/2006/main">
            <a:off x="5581650"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3" name="s006 rect 153">
            <a:extLst xmlns:a="http://schemas.openxmlformats.org/drawingml/2006/main">
              <a:ext uri="{FF2B5EF4-FFF2-40B4-BE49-F238E27FC236}">
                <a16:creationId xmlns:a16="http://schemas.microsoft.com/office/drawing/2014/main" id="{7AE556C4-F3AE-4750-A8DE-601F54B76344}"/>
              </a:ext>
            </a:extLst>
          </p:cNvPr>
          <p:cNvSpPr>
            <a:spLocks xmlns:a="http://schemas.openxmlformats.org/drawingml/2006/main" noGrp="1"/>
          </p:cNvSpPr>
          <p:nvPr/>
        </p:nvSpPr>
        <p:spPr>
          <a:xfrm xmlns:a="http://schemas.openxmlformats.org/drawingml/2006/main">
            <a:off x="5686425"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4" name="s006 rect 154">
            <a:extLst xmlns:a="http://schemas.openxmlformats.org/drawingml/2006/main">
              <a:ext uri="{FF2B5EF4-FFF2-40B4-BE49-F238E27FC236}">
                <a16:creationId xmlns:a16="http://schemas.microsoft.com/office/drawing/2014/main" id="{9193EEB7-C0EE-43DE-912E-A7531087FCF7}"/>
              </a:ext>
            </a:extLst>
          </p:cNvPr>
          <p:cNvSpPr>
            <a:spLocks xmlns:a="http://schemas.openxmlformats.org/drawingml/2006/main" noGrp="1"/>
          </p:cNvSpPr>
          <p:nvPr/>
        </p:nvSpPr>
        <p:spPr>
          <a:xfrm xmlns:a="http://schemas.openxmlformats.org/drawingml/2006/main">
            <a:off x="5791200"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5" name="s006 rect 155">
            <a:extLst xmlns:a="http://schemas.openxmlformats.org/drawingml/2006/main">
              <a:ext uri="{FF2B5EF4-FFF2-40B4-BE49-F238E27FC236}">
                <a16:creationId xmlns:a16="http://schemas.microsoft.com/office/drawing/2014/main" id="{7E1DB7B7-A840-41D5-8BC6-2C6B91EC5AFA}"/>
              </a:ext>
            </a:extLst>
          </p:cNvPr>
          <p:cNvSpPr>
            <a:spLocks xmlns:a="http://schemas.openxmlformats.org/drawingml/2006/main" noGrp="1"/>
          </p:cNvSpPr>
          <p:nvPr/>
        </p:nvSpPr>
        <p:spPr>
          <a:xfrm xmlns:a="http://schemas.openxmlformats.org/drawingml/2006/main">
            <a:off x="5895975" y="29421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6" name="s006 rect 156">
            <a:extLst xmlns:a="http://schemas.openxmlformats.org/drawingml/2006/main">
              <a:ext uri="{FF2B5EF4-FFF2-40B4-BE49-F238E27FC236}">
                <a16:creationId xmlns:a16="http://schemas.microsoft.com/office/drawing/2014/main" id="{C9C76E7E-C609-4B91-8EC4-37BB00056DC9}"/>
              </a:ext>
            </a:extLst>
          </p:cNvPr>
          <p:cNvSpPr>
            <a:spLocks xmlns:a="http://schemas.openxmlformats.org/drawingml/2006/main" noGrp="1"/>
          </p:cNvSpPr>
          <p:nvPr/>
        </p:nvSpPr>
        <p:spPr>
          <a:xfrm xmlns:a="http://schemas.openxmlformats.org/drawingml/2006/main">
            <a:off x="762000"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7" name="s006 rect 157">
            <a:extLst xmlns:a="http://schemas.openxmlformats.org/drawingml/2006/main">
              <a:ext uri="{FF2B5EF4-FFF2-40B4-BE49-F238E27FC236}">
                <a16:creationId xmlns:a16="http://schemas.microsoft.com/office/drawing/2014/main" id="{B9871199-1FA3-4D1F-BEB8-14A358D33985}"/>
              </a:ext>
            </a:extLst>
          </p:cNvPr>
          <p:cNvSpPr>
            <a:spLocks xmlns:a="http://schemas.openxmlformats.org/drawingml/2006/main" noGrp="1"/>
          </p:cNvSpPr>
          <p:nvPr/>
        </p:nvSpPr>
        <p:spPr>
          <a:xfrm xmlns:a="http://schemas.openxmlformats.org/drawingml/2006/main">
            <a:off x="866775"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8" name="s006 rect 158">
            <a:extLst xmlns:a="http://schemas.openxmlformats.org/drawingml/2006/main">
              <a:ext uri="{FF2B5EF4-FFF2-40B4-BE49-F238E27FC236}">
                <a16:creationId xmlns:a16="http://schemas.microsoft.com/office/drawing/2014/main" id="{2C10DAEF-6924-4DFF-809D-B741B7D2AA57}"/>
              </a:ext>
            </a:extLst>
          </p:cNvPr>
          <p:cNvSpPr>
            <a:spLocks xmlns:a="http://schemas.openxmlformats.org/drawingml/2006/main" noGrp="1"/>
          </p:cNvSpPr>
          <p:nvPr/>
        </p:nvSpPr>
        <p:spPr>
          <a:xfrm xmlns:a="http://schemas.openxmlformats.org/drawingml/2006/main">
            <a:off x="971550"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9" name="s006 rect 159">
            <a:extLst xmlns:a="http://schemas.openxmlformats.org/drawingml/2006/main">
              <a:ext uri="{FF2B5EF4-FFF2-40B4-BE49-F238E27FC236}">
                <a16:creationId xmlns:a16="http://schemas.microsoft.com/office/drawing/2014/main" id="{59FEF75F-A442-49F8-8D65-1949024C6C8C}"/>
              </a:ext>
            </a:extLst>
          </p:cNvPr>
          <p:cNvSpPr>
            <a:spLocks xmlns:a="http://schemas.openxmlformats.org/drawingml/2006/main" noGrp="1"/>
          </p:cNvSpPr>
          <p:nvPr/>
        </p:nvSpPr>
        <p:spPr>
          <a:xfrm xmlns:a="http://schemas.openxmlformats.org/drawingml/2006/main">
            <a:off x="1076325"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0" name="s006 rect 160">
            <a:extLst xmlns:a="http://schemas.openxmlformats.org/drawingml/2006/main">
              <a:ext uri="{FF2B5EF4-FFF2-40B4-BE49-F238E27FC236}">
                <a16:creationId xmlns:a16="http://schemas.microsoft.com/office/drawing/2014/main" id="{B1D5722C-AA60-42F1-8229-F9519F647D2A}"/>
              </a:ext>
            </a:extLst>
          </p:cNvPr>
          <p:cNvSpPr>
            <a:spLocks xmlns:a="http://schemas.openxmlformats.org/drawingml/2006/main" noGrp="1"/>
          </p:cNvSpPr>
          <p:nvPr/>
        </p:nvSpPr>
        <p:spPr>
          <a:xfrm xmlns:a="http://schemas.openxmlformats.org/drawingml/2006/main">
            <a:off x="1181100"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1" name="s006 rect 161">
            <a:extLst xmlns:a="http://schemas.openxmlformats.org/drawingml/2006/main">
              <a:ext uri="{FF2B5EF4-FFF2-40B4-BE49-F238E27FC236}">
                <a16:creationId xmlns:a16="http://schemas.microsoft.com/office/drawing/2014/main" id="{08B10EB2-F544-42B9-B066-570CBD3B9533}"/>
              </a:ext>
            </a:extLst>
          </p:cNvPr>
          <p:cNvSpPr>
            <a:spLocks xmlns:a="http://schemas.openxmlformats.org/drawingml/2006/main" noGrp="1"/>
          </p:cNvSpPr>
          <p:nvPr/>
        </p:nvSpPr>
        <p:spPr>
          <a:xfrm xmlns:a="http://schemas.openxmlformats.org/drawingml/2006/main">
            <a:off x="1285875"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2" name="s006 rect 162">
            <a:extLst xmlns:a="http://schemas.openxmlformats.org/drawingml/2006/main">
              <a:ext uri="{FF2B5EF4-FFF2-40B4-BE49-F238E27FC236}">
                <a16:creationId xmlns:a16="http://schemas.microsoft.com/office/drawing/2014/main" id="{EB9CE64E-CC38-4727-9C38-402AC686564E}"/>
              </a:ext>
            </a:extLst>
          </p:cNvPr>
          <p:cNvSpPr>
            <a:spLocks xmlns:a="http://schemas.openxmlformats.org/drawingml/2006/main" noGrp="1"/>
          </p:cNvSpPr>
          <p:nvPr/>
        </p:nvSpPr>
        <p:spPr>
          <a:xfrm xmlns:a="http://schemas.openxmlformats.org/drawingml/2006/main">
            <a:off x="1390650"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3" name="s006 rect 163">
            <a:extLst xmlns:a="http://schemas.openxmlformats.org/drawingml/2006/main">
              <a:ext uri="{FF2B5EF4-FFF2-40B4-BE49-F238E27FC236}">
                <a16:creationId xmlns:a16="http://schemas.microsoft.com/office/drawing/2014/main" id="{1CBA6C04-3798-43BF-869C-33A656B22EAF}"/>
              </a:ext>
            </a:extLst>
          </p:cNvPr>
          <p:cNvSpPr>
            <a:spLocks xmlns:a="http://schemas.openxmlformats.org/drawingml/2006/main" noGrp="1"/>
          </p:cNvSpPr>
          <p:nvPr/>
        </p:nvSpPr>
        <p:spPr>
          <a:xfrm xmlns:a="http://schemas.openxmlformats.org/drawingml/2006/main">
            <a:off x="1495425"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4" name="s006 rect 164">
            <a:extLst xmlns:a="http://schemas.openxmlformats.org/drawingml/2006/main">
              <a:ext uri="{FF2B5EF4-FFF2-40B4-BE49-F238E27FC236}">
                <a16:creationId xmlns:a16="http://schemas.microsoft.com/office/drawing/2014/main" id="{67556237-21F1-4B2C-9DB9-D8E8D3F29033}"/>
              </a:ext>
            </a:extLst>
          </p:cNvPr>
          <p:cNvSpPr>
            <a:spLocks xmlns:a="http://schemas.openxmlformats.org/drawingml/2006/main" noGrp="1"/>
          </p:cNvSpPr>
          <p:nvPr/>
        </p:nvSpPr>
        <p:spPr>
          <a:xfrm xmlns:a="http://schemas.openxmlformats.org/drawingml/2006/main">
            <a:off x="1600200"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5" name="s006 rect 165">
            <a:extLst xmlns:a="http://schemas.openxmlformats.org/drawingml/2006/main">
              <a:ext uri="{FF2B5EF4-FFF2-40B4-BE49-F238E27FC236}">
                <a16:creationId xmlns:a16="http://schemas.microsoft.com/office/drawing/2014/main" id="{475AD89C-A6BA-4366-803B-C0D81F3F8AE9}"/>
              </a:ext>
            </a:extLst>
          </p:cNvPr>
          <p:cNvSpPr>
            <a:spLocks xmlns:a="http://schemas.openxmlformats.org/drawingml/2006/main" noGrp="1"/>
          </p:cNvSpPr>
          <p:nvPr/>
        </p:nvSpPr>
        <p:spPr>
          <a:xfrm xmlns:a="http://schemas.openxmlformats.org/drawingml/2006/main">
            <a:off x="1704975"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6" name="s006 rect 166">
            <a:extLst xmlns:a="http://schemas.openxmlformats.org/drawingml/2006/main">
              <a:ext uri="{FF2B5EF4-FFF2-40B4-BE49-F238E27FC236}">
                <a16:creationId xmlns:a16="http://schemas.microsoft.com/office/drawing/2014/main" id="{C16AD669-26DC-4B6A-8571-41AA70544CEF}"/>
              </a:ext>
            </a:extLst>
          </p:cNvPr>
          <p:cNvSpPr>
            <a:spLocks xmlns:a="http://schemas.openxmlformats.org/drawingml/2006/main" noGrp="1"/>
          </p:cNvSpPr>
          <p:nvPr/>
        </p:nvSpPr>
        <p:spPr>
          <a:xfrm xmlns:a="http://schemas.openxmlformats.org/drawingml/2006/main">
            <a:off x="1809750"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7" name="s006 rect 167">
            <a:extLst xmlns:a="http://schemas.openxmlformats.org/drawingml/2006/main">
              <a:ext uri="{FF2B5EF4-FFF2-40B4-BE49-F238E27FC236}">
                <a16:creationId xmlns:a16="http://schemas.microsoft.com/office/drawing/2014/main" id="{CF8B6E35-6ABE-453A-9320-144B0DE1499D}"/>
              </a:ext>
            </a:extLst>
          </p:cNvPr>
          <p:cNvSpPr>
            <a:spLocks xmlns:a="http://schemas.openxmlformats.org/drawingml/2006/main" noGrp="1"/>
          </p:cNvSpPr>
          <p:nvPr/>
        </p:nvSpPr>
        <p:spPr>
          <a:xfrm xmlns:a="http://schemas.openxmlformats.org/drawingml/2006/main">
            <a:off x="1914525"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8" name="s006 rect 168">
            <a:extLst xmlns:a="http://schemas.openxmlformats.org/drawingml/2006/main">
              <a:ext uri="{FF2B5EF4-FFF2-40B4-BE49-F238E27FC236}">
                <a16:creationId xmlns:a16="http://schemas.microsoft.com/office/drawing/2014/main" id="{53F2656B-ADBA-493C-9B88-3A9A7ACBF141}"/>
              </a:ext>
            </a:extLst>
          </p:cNvPr>
          <p:cNvSpPr>
            <a:spLocks xmlns:a="http://schemas.openxmlformats.org/drawingml/2006/main" noGrp="1"/>
          </p:cNvSpPr>
          <p:nvPr/>
        </p:nvSpPr>
        <p:spPr>
          <a:xfrm xmlns:a="http://schemas.openxmlformats.org/drawingml/2006/main">
            <a:off x="2019300"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9" name="s006 rect 169">
            <a:extLst xmlns:a="http://schemas.openxmlformats.org/drawingml/2006/main">
              <a:ext uri="{FF2B5EF4-FFF2-40B4-BE49-F238E27FC236}">
                <a16:creationId xmlns:a16="http://schemas.microsoft.com/office/drawing/2014/main" id="{4074C834-9EF1-4E35-8719-FF462B9A9DA6}"/>
              </a:ext>
            </a:extLst>
          </p:cNvPr>
          <p:cNvSpPr>
            <a:spLocks xmlns:a="http://schemas.openxmlformats.org/drawingml/2006/main" noGrp="1"/>
          </p:cNvSpPr>
          <p:nvPr/>
        </p:nvSpPr>
        <p:spPr>
          <a:xfrm xmlns:a="http://schemas.openxmlformats.org/drawingml/2006/main">
            <a:off x="2124075"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0" name="s006 rect 170">
            <a:extLst xmlns:a="http://schemas.openxmlformats.org/drawingml/2006/main">
              <a:ext uri="{FF2B5EF4-FFF2-40B4-BE49-F238E27FC236}">
                <a16:creationId xmlns:a16="http://schemas.microsoft.com/office/drawing/2014/main" id="{4E4A5079-AF6E-4D37-9214-3DA88180399C}"/>
              </a:ext>
            </a:extLst>
          </p:cNvPr>
          <p:cNvSpPr>
            <a:spLocks xmlns:a="http://schemas.openxmlformats.org/drawingml/2006/main" noGrp="1"/>
          </p:cNvSpPr>
          <p:nvPr/>
        </p:nvSpPr>
        <p:spPr>
          <a:xfrm xmlns:a="http://schemas.openxmlformats.org/drawingml/2006/main">
            <a:off x="2228850"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1" name="s006 rect 171">
            <a:extLst xmlns:a="http://schemas.openxmlformats.org/drawingml/2006/main">
              <a:ext uri="{FF2B5EF4-FFF2-40B4-BE49-F238E27FC236}">
                <a16:creationId xmlns:a16="http://schemas.microsoft.com/office/drawing/2014/main" id="{7D569100-F560-4CF0-9726-2DFE917DB660}"/>
              </a:ext>
            </a:extLst>
          </p:cNvPr>
          <p:cNvSpPr>
            <a:spLocks xmlns:a="http://schemas.openxmlformats.org/drawingml/2006/main" noGrp="1"/>
          </p:cNvSpPr>
          <p:nvPr/>
        </p:nvSpPr>
        <p:spPr>
          <a:xfrm xmlns:a="http://schemas.openxmlformats.org/drawingml/2006/main">
            <a:off x="2333625"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2" name="s006 rect 172">
            <a:extLst xmlns:a="http://schemas.openxmlformats.org/drawingml/2006/main">
              <a:ext uri="{FF2B5EF4-FFF2-40B4-BE49-F238E27FC236}">
                <a16:creationId xmlns:a16="http://schemas.microsoft.com/office/drawing/2014/main" id="{5694132F-E7B9-4427-A6EC-8575735CDB14}"/>
              </a:ext>
            </a:extLst>
          </p:cNvPr>
          <p:cNvSpPr>
            <a:spLocks xmlns:a="http://schemas.openxmlformats.org/drawingml/2006/main" noGrp="1"/>
          </p:cNvSpPr>
          <p:nvPr/>
        </p:nvSpPr>
        <p:spPr>
          <a:xfrm xmlns:a="http://schemas.openxmlformats.org/drawingml/2006/main">
            <a:off x="2438400"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3" name="s006 rect 173">
            <a:extLst xmlns:a="http://schemas.openxmlformats.org/drawingml/2006/main">
              <a:ext uri="{FF2B5EF4-FFF2-40B4-BE49-F238E27FC236}">
                <a16:creationId xmlns:a16="http://schemas.microsoft.com/office/drawing/2014/main" id="{B1646DBA-6E8E-4F33-BEDE-4B3973F7E9BA}"/>
              </a:ext>
            </a:extLst>
          </p:cNvPr>
          <p:cNvSpPr>
            <a:spLocks xmlns:a="http://schemas.openxmlformats.org/drawingml/2006/main" noGrp="1"/>
          </p:cNvSpPr>
          <p:nvPr/>
        </p:nvSpPr>
        <p:spPr>
          <a:xfrm xmlns:a="http://schemas.openxmlformats.org/drawingml/2006/main">
            <a:off x="2543175"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4" name="s006 rect 174">
            <a:extLst xmlns:a="http://schemas.openxmlformats.org/drawingml/2006/main">
              <a:ext uri="{FF2B5EF4-FFF2-40B4-BE49-F238E27FC236}">
                <a16:creationId xmlns:a16="http://schemas.microsoft.com/office/drawing/2014/main" id="{CD8DDC28-6EC5-44E2-A767-FA46B3F191B4}"/>
              </a:ext>
            </a:extLst>
          </p:cNvPr>
          <p:cNvSpPr>
            <a:spLocks xmlns:a="http://schemas.openxmlformats.org/drawingml/2006/main" noGrp="1"/>
          </p:cNvSpPr>
          <p:nvPr/>
        </p:nvSpPr>
        <p:spPr>
          <a:xfrm xmlns:a="http://schemas.openxmlformats.org/drawingml/2006/main">
            <a:off x="2647950"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5" name="s006 rect 175">
            <a:extLst xmlns:a="http://schemas.openxmlformats.org/drawingml/2006/main">
              <a:ext uri="{FF2B5EF4-FFF2-40B4-BE49-F238E27FC236}">
                <a16:creationId xmlns:a16="http://schemas.microsoft.com/office/drawing/2014/main" id="{B2075D2E-54D3-4BD3-82D6-73526FB29BE5}"/>
              </a:ext>
            </a:extLst>
          </p:cNvPr>
          <p:cNvSpPr>
            <a:spLocks xmlns:a="http://schemas.openxmlformats.org/drawingml/2006/main" noGrp="1"/>
          </p:cNvSpPr>
          <p:nvPr/>
        </p:nvSpPr>
        <p:spPr>
          <a:xfrm xmlns:a="http://schemas.openxmlformats.org/drawingml/2006/main">
            <a:off x="2752725"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6" name="s006 rect 176">
            <a:extLst xmlns:a="http://schemas.openxmlformats.org/drawingml/2006/main">
              <a:ext uri="{FF2B5EF4-FFF2-40B4-BE49-F238E27FC236}">
                <a16:creationId xmlns:a16="http://schemas.microsoft.com/office/drawing/2014/main" id="{655BF1F2-01B1-4EC9-A1A0-8E14BC7EF36E}"/>
              </a:ext>
            </a:extLst>
          </p:cNvPr>
          <p:cNvSpPr>
            <a:spLocks xmlns:a="http://schemas.openxmlformats.org/drawingml/2006/main" noGrp="1"/>
          </p:cNvSpPr>
          <p:nvPr/>
        </p:nvSpPr>
        <p:spPr>
          <a:xfrm xmlns:a="http://schemas.openxmlformats.org/drawingml/2006/main">
            <a:off x="2857500"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7" name="s006 rect 177">
            <a:extLst xmlns:a="http://schemas.openxmlformats.org/drawingml/2006/main">
              <a:ext uri="{FF2B5EF4-FFF2-40B4-BE49-F238E27FC236}">
                <a16:creationId xmlns:a16="http://schemas.microsoft.com/office/drawing/2014/main" id="{7BB0B928-1A2D-423D-8498-9DB1D983779B}"/>
              </a:ext>
            </a:extLst>
          </p:cNvPr>
          <p:cNvSpPr>
            <a:spLocks xmlns:a="http://schemas.openxmlformats.org/drawingml/2006/main" noGrp="1"/>
          </p:cNvSpPr>
          <p:nvPr/>
        </p:nvSpPr>
        <p:spPr>
          <a:xfrm xmlns:a="http://schemas.openxmlformats.org/drawingml/2006/main">
            <a:off x="2962275"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8" name="s006 rect 178">
            <a:extLst xmlns:a="http://schemas.openxmlformats.org/drawingml/2006/main">
              <a:ext uri="{FF2B5EF4-FFF2-40B4-BE49-F238E27FC236}">
                <a16:creationId xmlns:a16="http://schemas.microsoft.com/office/drawing/2014/main" id="{24F5E097-270A-4D39-BB3D-7DA3437B12CC}"/>
              </a:ext>
            </a:extLst>
          </p:cNvPr>
          <p:cNvSpPr>
            <a:spLocks xmlns:a="http://schemas.openxmlformats.org/drawingml/2006/main" noGrp="1"/>
          </p:cNvSpPr>
          <p:nvPr/>
        </p:nvSpPr>
        <p:spPr>
          <a:xfrm xmlns:a="http://schemas.openxmlformats.org/drawingml/2006/main">
            <a:off x="3067050"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9" name="s006 rect 179">
            <a:extLst xmlns:a="http://schemas.openxmlformats.org/drawingml/2006/main">
              <a:ext uri="{FF2B5EF4-FFF2-40B4-BE49-F238E27FC236}">
                <a16:creationId xmlns:a16="http://schemas.microsoft.com/office/drawing/2014/main" id="{18E2EB89-4660-4832-9D01-A2E85409C574}"/>
              </a:ext>
            </a:extLst>
          </p:cNvPr>
          <p:cNvSpPr>
            <a:spLocks xmlns:a="http://schemas.openxmlformats.org/drawingml/2006/main" noGrp="1"/>
          </p:cNvSpPr>
          <p:nvPr/>
        </p:nvSpPr>
        <p:spPr>
          <a:xfrm xmlns:a="http://schemas.openxmlformats.org/drawingml/2006/main">
            <a:off x="3171825"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0" name="s006 rect 180">
            <a:extLst xmlns:a="http://schemas.openxmlformats.org/drawingml/2006/main">
              <a:ext uri="{FF2B5EF4-FFF2-40B4-BE49-F238E27FC236}">
                <a16:creationId xmlns:a16="http://schemas.microsoft.com/office/drawing/2014/main" id="{DC484128-4452-4642-AB81-1E57E56658D7}"/>
              </a:ext>
            </a:extLst>
          </p:cNvPr>
          <p:cNvSpPr>
            <a:spLocks xmlns:a="http://schemas.openxmlformats.org/drawingml/2006/main" noGrp="1"/>
          </p:cNvSpPr>
          <p:nvPr/>
        </p:nvSpPr>
        <p:spPr>
          <a:xfrm xmlns:a="http://schemas.openxmlformats.org/drawingml/2006/main">
            <a:off x="3276600"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1" name="s006 rect 181">
            <a:extLst xmlns:a="http://schemas.openxmlformats.org/drawingml/2006/main">
              <a:ext uri="{FF2B5EF4-FFF2-40B4-BE49-F238E27FC236}">
                <a16:creationId xmlns:a16="http://schemas.microsoft.com/office/drawing/2014/main" id="{C87C7BF7-FDDA-4560-A0B8-12DDEEDB5094}"/>
              </a:ext>
            </a:extLst>
          </p:cNvPr>
          <p:cNvSpPr>
            <a:spLocks xmlns:a="http://schemas.openxmlformats.org/drawingml/2006/main" noGrp="1"/>
          </p:cNvSpPr>
          <p:nvPr/>
        </p:nvSpPr>
        <p:spPr>
          <a:xfrm xmlns:a="http://schemas.openxmlformats.org/drawingml/2006/main">
            <a:off x="3381375"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2" name="s006 rect 182">
            <a:extLst xmlns:a="http://schemas.openxmlformats.org/drawingml/2006/main">
              <a:ext uri="{FF2B5EF4-FFF2-40B4-BE49-F238E27FC236}">
                <a16:creationId xmlns:a16="http://schemas.microsoft.com/office/drawing/2014/main" id="{B15EC9D4-3572-40B8-A685-E12B21E66EFC}"/>
              </a:ext>
            </a:extLst>
          </p:cNvPr>
          <p:cNvSpPr>
            <a:spLocks xmlns:a="http://schemas.openxmlformats.org/drawingml/2006/main" noGrp="1"/>
          </p:cNvSpPr>
          <p:nvPr/>
        </p:nvSpPr>
        <p:spPr>
          <a:xfrm xmlns:a="http://schemas.openxmlformats.org/drawingml/2006/main">
            <a:off x="3486150"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3" name="s006 rect 183">
            <a:extLst xmlns:a="http://schemas.openxmlformats.org/drawingml/2006/main">
              <a:ext uri="{FF2B5EF4-FFF2-40B4-BE49-F238E27FC236}">
                <a16:creationId xmlns:a16="http://schemas.microsoft.com/office/drawing/2014/main" id="{4EC33604-F71C-4BC9-BC1E-DCBEE64FC0CD}"/>
              </a:ext>
            </a:extLst>
          </p:cNvPr>
          <p:cNvSpPr>
            <a:spLocks xmlns:a="http://schemas.openxmlformats.org/drawingml/2006/main" noGrp="1"/>
          </p:cNvSpPr>
          <p:nvPr/>
        </p:nvSpPr>
        <p:spPr>
          <a:xfrm xmlns:a="http://schemas.openxmlformats.org/drawingml/2006/main">
            <a:off x="3590925"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4" name="s006 rect 184">
            <a:extLst xmlns:a="http://schemas.openxmlformats.org/drawingml/2006/main">
              <a:ext uri="{FF2B5EF4-FFF2-40B4-BE49-F238E27FC236}">
                <a16:creationId xmlns:a16="http://schemas.microsoft.com/office/drawing/2014/main" id="{6D760EF0-70B9-4F9E-B898-2F17BED5DCDA}"/>
              </a:ext>
            </a:extLst>
          </p:cNvPr>
          <p:cNvSpPr>
            <a:spLocks xmlns:a="http://schemas.openxmlformats.org/drawingml/2006/main" noGrp="1"/>
          </p:cNvSpPr>
          <p:nvPr/>
        </p:nvSpPr>
        <p:spPr>
          <a:xfrm xmlns:a="http://schemas.openxmlformats.org/drawingml/2006/main">
            <a:off x="3695700"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5" name="s006 rect 185">
            <a:extLst xmlns:a="http://schemas.openxmlformats.org/drawingml/2006/main">
              <a:ext uri="{FF2B5EF4-FFF2-40B4-BE49-F238E27FC236}">
                <a16:creationId xmlns:a16="http://schemas.microsoft.com/office/drawing/2014/main" id="{3928F1C0-9F78-4CA1-B451-63591041005A}"/>
              </a:ext>
            </a:extLst>
          </p:cNvPr>
          <p:cNvSpPr>
            <a:spLocks xmlns:a="http://schemas.openxmlformats.org/drawingml/2006/main" noGrp="1"/>
          </p:cNvSpPr>
          <p:nvPr/>
        </p:nvSpPr>
        <p:spPr>
          <a:xfrm xmlns:a="http://schemas.openxmlformats.org/drawingml/2006/main">
            <a:off x="3800475"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6" name="s006 rect 186">
            <a:extLst xmlns:a="http://schemas.openxmlformats.org/drawingml/2006/main">
              <a:ext uri="{FF2B5EF4-FFF2-40B4-BE49-F238E27FC236}">
                <a16:creationId xmlns:a16="http://schemas.microsoft.com/office/drawing/2014/main" id="{912B6A54-D0C0-417D-A4CC-89EEBEC1774F}"/>
              </a:ext>
            </a:extLst>
          </p:cNvPr>
          <p:cNvSpPr>
            <a:spLocks xmlns:a="http://schemas.openxmlformats.org/drawingml/2006/main" noGrp="1"/>
          </p:cNvSpPr>
          <p:nvPr/>
        </p:nvSpPr>
        <p:spPr>
          <a:xfrm xmlns:a="http://schemas.openxmlformats.org/drawingml/2006/main">
            <a:off x="3905250"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7" name="s006 rect 187">
            <a:extLst xmlns:a="http://schemas.openxmlformats.org/drawingml/2006/main">
              <a:ext uri="{FF2B5EF4-FFF2-40B4-BE49-F238E27FC236}">
                <a16:creationId xmlns:a16="http://schemas.microsoft.com/office/drawing/2014/main" id="{6E84F2D0-7D32-45AB-AE9D-A529A6FA09C5}"/>
              </a:ext>
            </a:extLst>
          </p:cNvPr>
          <p:cNvSpPr>
            <a:spLocks xmlns:a="http://schemas.openxmlformats.org/drawingml/2006/main" noGrp="1"/>
          </p:cNvSpPr>
          <p:nvPr/>
        </p:nvSpPr>
        <p:spPr>
          <a:xfrm xmlns:a="http://schemas.openxmlformats.org/drawingml/2006/main">
            <a:off x="4010025"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8" name="s006 rect 188">
            <a:extLst xmlns:a="http://schemas.openxmlformats.org/drawingml/2006/main">
              <a:ext uri="{FF2B5EF4-FFF2-40B4-BE49-F238E27FC236}">
                <a16:creationId xmlns:a16="http://schemas.microsoft.com/office/drawing/2014/main" id="{99183BF3-50B3-4E21-9EC9-ED846752DF0A}"/>
              </a:ext>
            </a:extLst>
          </p:cNvPr>
          <p:cNvSpPr>
            <a:spLocks xmlns:a="http://schemas.openxmlformats.org/drawingml/2006/main" noGrp="1"/>
          </p:cNvSpPr>
          <p:nvPr/>
        </p:nvSpPr>
        <p:spPr>
          <a:xfrm xmlns:a="http://schemas.openxmlformats.org/drawingml/2006/main">
            <a:off x="4114800"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9" name="s006 rect 189">
            <a:extLst xmlns:a="http://schemas.openxmlformats.org/drawingml/2006/main">
              <a:ext uri="{FF2B5EF4-FFF2-40B4-BE49-F238E27FC236}">
                <a16:creationId xmlns:a16="http://schemas.microsoft.com/office/drawing/2014/main" id="{8B76D8F6-A88A-4608-96BF-F3BC469C7DF5}"/>
              </a:ext>
            </a:extLst>
          </p:cNvPr>
          <p:cNvSpPr>
            <a:spLocks xmlns:a="http://schemas.openxmlformats.org/drawingml/2006/main" noGrp="1"/>
          </p:cNvSpPr>
          <p:nvPr/>
        </p:nvSpPr>
        <p:spPr>
          <a:xfrm xmlns:a="http://schemas.openxmlformats.org/drawingml/2006/main">
            <a:off x="4219575"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0" name="s006 rect 190">
            <a:extLst xmlns:a="http://schemas.openxmlformats.org/drawingml/2006/main">
              <a:ext uri="{FF2B5EF4-FFF2-40B4-BE49-F238E27FC236}">
                <a16:creationId xmlns:a16="http://schemas.microsoft.com/office/drawing/2014/main" id="{D367FD74-5575-4201-B226-6321B7A5412D}"/>
              </a:ext>
            </a:extLst>
          </p:cNvPr>
          <p:cNvSpPr>
            <a:spLocks xmlns:a="http://schemas.openxmlformats.org/drawingml/2006/main" noGrp="1"/>
          </p:cNvSpPr>
          <p:nvPr/>
        </p:nvSpPr>
        <p:spPr>
          <a:xfrm xmlns:a="http://schemas.openxmlformats.org/drawingml/2006/main">
            <a:off x="4324350"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1" name="s006 rect 191">
            <a:extLst xmlns:a="http://schemas.openxmlformats.org/drawingml/2006/main">
              <a:ext uri="{FF2B5EF4-FFF2-40B4-BE49-F238E27FC236}">
                <a16:creationId xmlns:a16="http://schemas.microsoft.com/office/drawing/2014/main" id="{10F8738A-31B6-4FA6-8ED0-1DCCE86CA8B8}"/>
              </a:ext>
            </a:extLst>
          </p:cNvPr>
          <p:cNvSpPr>
            <a:spLocks xmlns:a="http://schemas.openxmlformats.org/drawingml/2006/main" noGrp="1"/>
          </p:cNvSpPr>
          <p:nvPr/>
        </p:nvSpPr>
        <p:spPr>
          <a:xfrm xmlns:a="http://schemas.openxmlformats.org/drawingml/2006/main">
            <a:off x="4429125"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2" name="s006 rect 192">
            <a:extLst xmlns:a="http://schemas.openxmlformats.org/drawingml/2006/main">
              <a:ext uri="{FF2B5EF4-FFF2-40B4-BE49-F238E27FC236}">
                <a16:creationId xmlns:a16="http://schemas.microsoft.com/office/drawing/2014/main" id="{21D25D94-686E-45BA-BCA1-DAA9CE9FABA8}"/>
              </a:ext>
            </a:extLst>
          </p:cNvPr>
          <p:cNvSpPr>
            <a:spLocks xmlns:a="http://schemas.openxmlformats.org/drawingml/2006/main" noGrp="1"/>
          </p:cNvSpPr>
          <p:nvPr/>
        </p:nvSpPr>
        <p:spPr>
          <a:xfrm xmlns:a="http://schemas.openxmlformats.org/drawingml/2006/main">
            <a:off x="4533900"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3" name="s006 rect 193">
            <a:extLst xmlns:a="http://schemas.openxmlformats.org/drawingml/2006/main">
              <a:ext uri="{FF2B5EF4-FFF2-40B4-BE49-F238E27FC236}">
                <a16:creationId xmlns:a16="http://schemas.microsoft.com/office/drawing/2014/main" id="{E5A1C7BE-51B0-4D85-8683-558DDBF5A759}"/>
              </a:ext>
            </a:extLst>
          </p:cNvPr>
          <p:cNvSpPr>
            <a:spLocks xmlns:a="http://schemas.openxmlformats.org/drawingml/2006/main" noGrp="1"/>
          </p:cNvSpPr>
          <p:nvPr/>
        </p:nvSpPr>
        <p:spPr>
          <a:xfrm xmlns:a="http://schemas.openxmlformats.org/drawingml/2006/main">
            <a:off x="4638675"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4" name="s006 rect 194">
            <a:extLst xmlns:a="http://schemas.openxmlformats.org/drawingml/2006/main">
              <a:ext uri="{FF2B5EF4-FFF2-40B4-BE49-F238E27FC236}">
                <a16:creationId xmlns:a16="http://schemas.microsoft.com/office/drawing/2014/main" id="{B836E085-04EC-4C5E-BEED-DFD27468BCBE}"/>
              </a:ext>
            </a:extLst>
          </p:cNvPr>
          <p:cNvSpPr>
            <a:spLocks xmlns:a="http://schemas.openxmlformats.org/drawingml/2006/main" noGrp="1"/>
          </p:cNvSpPr>
          <p:nvPr/>
        </p:nvSpPr>
        <p:spPr>
          <a:xfrm xmlns:a="http://schemas.openxmlformats.org/drawingml/2006/main">
            <a:off x="4743450"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5" name="s006 rect 195">
            <a:extLst xmlns:a="http://schemas.openxmlformats.org/drawingml/2006/main">
              <a:ext uri="{FF2B5EF4-FFF2-40B4-BE49-F238E27FC236}">
                <a16:creationId xmlns:a16="http://schemas.microsoft.com/office/drawing/2014/main" id="{D965B915-BE79-4755-B438-AED121E10F4B}"/>
              </a:ext>
            </a:extLst>
          </p:cNvPr>
          <p:cNvSpPr>
            <a:spLocks xmlns:a="http://schemas.openxmlformats.org/drawingml/2006/main" noGrp="1"/>
          </p:cNvSpPr>
          <p:nvPr/>
        </p:nvSpPr>
        <p:spPr>
          <a:xfrm xmlns:a="http://schemas.openxmlformats.org/drawingml/2006/main">
            <a:off x="4848225"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6" name="s006 rect 196">
            <a:extLst xmlns:a="http://schemas.openxmlformats.org/drawingml/2006/main">
              <a:ext uri="{FF2B5EF4-FFF2-40B4-BE49-F238E27FC236}">
                <a16:creationId xmlns:a16="http://schemas.microsoft.com/office/drawing/2014/main" id="{2C41E3DB-2BAF-4AF6-B3E6-EEC1E3DC051E}"/>
              </a:ext>
            </a:extLst>
          </p:cNvPr>
          <p:cNvSpPr>
            <a:spLocks xmlns:a="http://schemas.openxmlformats.org/drawingml/2006/main" noGrp="1"/>
          </p:cNvSpPr>
          <p:nvPr/>
        </p:nvSpPr>
        <p:spPr>
          <a:xfrm xmlns:a="http://schemas.openxmlformats.org/drawingml/2006/main">
            <a:off x="4953000"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7" name="s006 rect 197">
            <a:extLst xmlns:a="http://schemas.openxmlformats.org/drawingml/2006/main">
              <a:ext uri="{FF2B5EF4-FFF2-40B4-BE49-F238E27FC236}">
                <a16:creationId xmlns:a16="http://schemas.microsoft.com/office/drawing/2014/main" id="{497F85F6-DF3D-486A-9870-EBAD868CAE3C}"/>
              </a:ext>
            </a:extLst>
          </p:cNvPr>
          <p:cNvSpPr>
            <a:spLocks xmlns:a="http://schemas.openxmlformats.org/drawingml/2006/main" noGrp="1"/>
          </p:cNvSpPr>
          <p:nvPr/>
        </p:nvSpPr>
        <p:spPr>
          <a:xfrm xmlns:a="http://schemas.openxmlformats.org/drawingml/2006/main">
            <a:off x="5057775"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8" name="s006 rect 198">
            <a:extLst xmlns:a="http://schemas.openxmlformats.org/drawingml/2006/main">
              <a:ext uri="{FF2B5EF4-FFF2-40B4-BE49-F238E27FC236}">
                <a16:creationId xmlns:a16="http://schemas.microsoft.com/office/drawing/2014/main" id="{B85603B1-E1ED-456D-AD05-AFB9D41C0259}"/>
              </a:ext>
            </a:extLst>
          </p:cNvPr>
          <p:cNvSpPr>
            <a:spLocks xmlns:a="http://schemas.openxmlformats.org/drawingml/2006/main" noGrp="1"/>
          </p:cNvSpPr>
          <p:nvPr/>
        </p:nvSpPr>
        <p:spPr>
          <a:xfrm xmlns:a="http://schemas.openxmlformats.org/drawingml/2006/main">
            <a:off x="5162550"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9" name="s006 rect 199">
            <a:extLst xmlns:a="http://schemas.openxmlformats.org/drawingml/2006/main">
              <a:ext uri="{FF2B5EF4-FFF2-40B4-BE49-F238E27FC236}">
                <a16:creationId xmlns:a16="http://schemas.microsoft.com/office/drawing/2014/main" id="{7AC38016-AF60-45D6-B3F5-167CC5170996}"/>
              </a:ext>
            </a:extLst>
          </p:cNvPr>
          <p:cNvSpPr>
            <a:spLocks xmlns:a="http://schemas.openxmlformats.org/drawingml/2006/main" noGrp="1"/>
          </p:cNvSpPr>
          <p:nvPr/>
        </p:nvSpPr>
        <p:spPr>
          <a:xfrm xmlns:a="http://schemas.openxmlformats.org/drawingml/2006/main">
            <a:off x="5267325"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0" name="s006 rect 200">
            <a:extLst xmlns:a="http://schemas.openxmlformats.org/drawingml/2006/main">
              <a:ext uri="{FF2B5EF4-FFF2-40B4-BE49-F238E27FC236}">
                <a16:creationId xmlns:a16="http://schemas.microsoft.com/office/drawing/2014/main" id="{C66E30C0-9DA0-4281-ABDF-4C0F1672B982}"/>
              </a:ext>
            </a:extLst>
          </p:cNvPr>
          <p:cNvSpPr>
            <a:spLocks xmlns:a="http://schemas.openxmlformats.org/drawingml/2006/main" noGrp="1"/>
          </p:cNvSpPr>
          <p:nvPr/>
        </p:nvSpPr>
        <p:spPr>
          <a:xfrm xmlns:a="http://schemas.openxmlformats.org/drawingml/2006/main">
            <a:off x="5372100"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1" name="s006 rect 201">
            <a:extLst xmlns:a="http://schemas.openxmlformats.org/drawingml/2006/main">
              <a:ext uri="{FF2B5EF4-FFF2-40B4-BE49-F238E27FC236}">
                <a16:creationId xmlns:a16="http://schemas.microsoft.com/office/drawing/2014/main" id="{6AD7AEDE-9148-43A0-91E1-03F4B97EB28B}"/>
              </a:ext>
            </a:extLst>
          </p:cNvPr>
          <p:cNvSpPr>
            <a:spLocks xmlns:a="http://schemas.openxmlformats.org/drawingml/2006/main" noGrp="1"/>
          </p:cNvSpPr>
          <p:nvPr/>
        </p:nvSpPr>
        <p:spPr>
          <a:xfrm xmlns:a="http://schemas.openxmlformats.org/drawingml/2006/main">
            <a:off x="5476875"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2" name="s006 rect 202">
            <a:extLst xmlns:a="http://schemas.openxmlformats.org/drawingml/2006/main">
              <a:ext uri="{FF2B5EF4-FFF2-40B4-BE49-F238E27FC236}">
                <a16:creationId xmlns:a16="http://schemas.microsoft.com/office/drawing/2014/main" id="{63AADB9D-F8DB-45C4-B762-E358806E6C28}"/>
              </a:ext>
            </a:extLst>
          </p:cNvPr>
          <p:cNvSpPr>
            <a:spLocks xmlns:a="http://schemas.openxmlformats.org/drawingml/2006/main" noGrp="1"/>
          </p:cNvSpPr>
          <p:nvPr/>
        </p:nvSpPr>
        <p:spPr>
          <a:xfrm xmlns:a="http://schemas.openxmlformats.org/drawingml/2006/main">
            <a:off x="5581650"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3" name="s006 rect 203">
            <a:extLst xmlns:a="http://schemas.openxmlformats.org/drawingml/2006/main">
              <a:ext uri="{FF2B5EF4-FFF2-40B4-BE49-F238E27FC236}">
                <a16:creationId xmlns:a16="http://schemas.microsoft.com/office/drawing/2014/main" id="{3B9CD17D-77E9-44D7-8BE6-717EF79D5567}"/>
              </a:ext>
            </a:extLst>
          </p:cNvPr>
          <p:cNvSpPr>
            <a:spLocks xmlns:a="http://schemas.openxmlformats.org/drawingml/2006/main" noGrp="1"/>
          </p:cNvSpPr>
          <p:nvPr/>
        </p:nvSpPr>
        <p:spPr>
          <a:xfrm xmlns:a="http://schemas.openxmlformats.org/drawingml/2006/main">
            <a:off x="5686425"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4" name="s006 rect 204">
            <a:extLst xmlns:a="http://schemas.openxmlformats.org/drawingml/2006/main">
              <a:ext uri="{FF2B5EF4-FFF2-40B4-BE49-F238E27FC236}">
                <a16:creationId xmlns:a16="http://schemas.microsoft.com/office/drawing/2014/main" id="{3DC213CA-4C6D-48CE-A80A-5C826F19E9EA}"/>
              </a:ext>
            </a:extLst>
          </p:cNvPr>
          <p:cNvSpPr>
            <a:spLocks xmlns:a="http://schemas.openxmlformats.org/drawingml/2006/main" noGrp="1"/>
          </p:cNvSpPr>
          <p:nvPr/>
        </p:nvSpPr>
        <p:spPr>
          <a:xfrm xmlns:a="http://schemas.openxmlformats.org/drawingml/2006/main">
            <a:off x="5791200"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5" name="s006 rect 205">
            <a:extLst xmlns:a="http://schemas.openxmlformats.org/drawingml/2006/main">
              <a:ext uri="{FF2B5EF4-FFF2-40B4-BE49-F238E27FC236}">
                <a16:creationId xmlns:a16="http://schemas.microsoft.com/office/drawing/2014/main" id="{2596FAD9-E608-4CE1-93CF-C0776A8D7350}"/>
              </a:ext>
            </a:extLst>
          </p:cNvPr>
          <p:cNvSpPr>
            <a:spLocks xmlns:a="http://schemas.openxmlformats.org/drawingml/2006/main" noGrp="1"/>
          </p:cNvSpPr>
          <p:nvPr/>
        </p:nvSpPr>
        <p:spPr>
          <a:xfrm xmlns:a="http://schemas.openxmlformats.org/drawingml/2006/main">
            <a:off x="5895975" y="30469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6" name="s006 rect 206">
            <a:extLst xmlns:a="http://schemas.openxmlformats.org/drawingml/2006/main">
              <a:ext uri="{FF2B5EF4-FFF2-40B4-BE49-F238E27FC236}">
                <a16:creationId xmlns:a16="http://schemas.microsoft.com/office/drawing/2014/main" id="{E3BD817D-F613-407A-8B43-F3C84FE042B0}"/>
              </a:ext>
            </a:extLst>
          </p:cNvPr>
          <p:cNvSpPr>
            <a:spLocks xmlns:a="http://schemas.openxmlformats.org/drawingml/2006/main" noGrp="1"/>
          </p:cNvSpPr>
          <p:nvPr/>
        </p:nvSpPr>
        <p:spPr>
          <a:xfrm xmlns:a="http://schemas.openxmlformats.org/drawingml/2006/main">
            <a:off x="762000"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7" name="s006 rect 207">
            <a:extLst xmlns:a="http://schemas.openxmlformats.org/drawingml/2006/main">
              <a:ext uri="{FF2B5EF4-FFF2-40B4-BE49-F238E27FC236}">
                <a16:creationId xmlns:a16="http://schemas.microsoft.com/office/drawing/2014/main" id="{BA449561-19A4-4F62-9F79-6BEDF9FD73B9}"/>
              </a:ext>
            </a:extLst>
          </p:cNvPr>
          <p:cNvSpPr>
            <a:spLocks xmlns:a="http://schemas.openxmlformats.org/drawingml/2006/main" noGrp="1"/>
          </p:cNvSpPr>
          <p:nvPr/>
        </p:nvSpPr>
        <p:spPr>
          <a:xfrm xmlns:a="http://schemas.openxmlformats.org/drawingml/2006/main">
            <a:off x="866775"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8" name="s006 rect 208">
            <a:extLst xmlns:a="http://schemas.openxmlformats.org/drawingml/2006/main">
              <a:ext uri="{FF2B5EF4-FFF2-40B4-BE49-F238E27FC236}">
                <a16:creationId xmlns:a16="http://schemas.microsoft.com/office/drawing/2014/main" id="{F27DD43B-A30E-4EBA-982E-F3FB9D7AA8FD}"/>
              </a:ext>
            </a:extLst>
          </p:cNvPr>
          <p:cNvSpPr>
            <a:spLocks xmlns:a="http://schemas.openxmlformats.org/drawingml/2006/main" noGrp="1"/>
          </p:cNvSpPr>
          <p:nvPr/>
        </p:nvSpPr>
        <p:spPr>
          <a:xfrm xmlns:a="http://schemas.openxmlformats.org/drawingml/2006/main">
            <a:off x="971550"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9" name="s006 rect 209">
            <a:extLst xmlns:a="http://schemas.openxmlformats.org/drawingml/2006/main">
              <a:ext uri="{FF2B5EF4-FFF2-40B4-BE49-F238E27FC236}">
                <a16:creationId xmlns:a16="http://schemas.microsoft.com/office/drawing/2014/main" id="{D63D4C31-DF9D-4D52-B0B7-0F8E4F2E283F}"/>
              </a:ext>
            </a:extLst>
          </p:cNvPr>
          <p:cNvSpPr>
            <a:spLocks xmlns:a="http://schemas.openxmlformats.org/drawingml/2006/main" noGrp="1"/>
          </p:cNvSpPr>
          <p:nvPr/>
        </p:nvSpPr>
        <p:spPr>
          <a:xfrm xmlns:a="http://schemas.openxmlformats.org/drawingml/2006/main">
            <a:off x="1076325"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10" name="s006 rect 210">
            <a:extLst xmlns:a="http://schemas.openxmlformats.org/drawingml/2006/main">
              <a:ext uri="{FF2B5EF4-FFF2-40B4-BE49-F238E27FC236}">
                <a16:creationId xmlns:a16="http://schemas.microsoft.com/office/drawing/2014/main" id="{09CCC48C-4A9A-433C-8218-08C6369D49D5}"/>
              </a:ext>
            </a:extLst>
          </p:cNvPr>
          <p:cNvSpPr>
            <a:spLocks xmlns:a="http://schemas.openxmlformats.org/drawingml/2006/main" noGrp="1"/>
          </p:cNvSpPr>
          <p:nvPr/>
        </p:nvSpPr>
        <p:spPr>
          <a:xfrm xmlns:a="http://schemas.openxmlformats.org/drawingml/2006/main">
            <a:off x="1181100"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11" name="s006 rect 211">
            <a:extLst xmlns:a="http://schemas.openxmlformats.org/drawingml/2006/main">
              <a:ext uri="{FF2B5EF4-FFF2-40B4-BE49-F238E27FC236}">
                <a16:creationId xmlns:a16="http://schemas.microsoft.com/office/drawing/2014/main" id="{65061A6B-CA98-4519-85A2-DF8DDFCF6BED}"/>
              </a:ext>
            </a:extLst>
          </p:cNvPr>
          <p:cNvSpPr>
            <a:spLocks xmlns:a="http://schemas.openxmlformats.org/drawingml/2006/main" noGrp="1"/>
          </p:cNvSpPr>
          <p:nvPr/>
        </p:nvSpPr>
        <p:spPr>
          <a:xfrm xmlns:a="http://schemas.openxmlformats.org/drawingml/2006/main">
            <a:off x="1285875"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12" name="s006 rect 212">
            <a:extLst xmlns:a="http://schemas.openxmlformats.org/drawingml/2006/main">
              <a:ext uri="{FF2B5EF4-FFF2-40B4-BE49-F238E27FC236}">
                <a16:creationId xmlns:a16="http://schemas.microsoft.com/office/drawing/2014/main" id="{AD02E5DF-A140-48F4-806D-DCC42BB52D53}"/>
              </a:ext>
            </a:extLst>
          </p:cNvPr>
          <p:cNvSpPr>
            <a:spLocks xmlns:a="http://schemas.openxmlformats.org/drawingml/2006/main" noGrp="1"/>
          </p:cNvSpPr>
          <p:nvPr/>
        </p:nvSpPr>
        <p:spPr>
          <a:xfrm xmlns:a="http://schemas.openxmlformats.org/drawingml/2006/main">
            <a:off x="1390650"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13" name="s006 rect 213">
            <a:extLst xmlns:a="http://schemas.openxmlformats.org/drawingml/2006/main">
              <a:ext uri="{FF2B5EF4-FFF2-40B4-BE49-F238E27FC236}">
                <a16:creationId xmlns:a16="http://schemas.microsoft.com/office/drawing/2014/main" id="{55B65019-6C85-410E-860F-C5F2EE342C55}"/>
              </a:ext>
            </a:extLst>
          </p:cNvPr>
          <p:cNvSpPr>
            <a:spLocks xmlns:a="http://schemas.openxmlformats.org/drawingml/2006/main" noGrp="1"/>
          </p:cNvSpPr>
          <p:nvPr/>
        </p:nvSpPr>
        <p:spPr>
          <a:xfrm xmlns:a="http://schemas.openxmlformats.org/drawingml/2006/main">
            <a:off x="1495425"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14" name="s006 rect 214">
            <a:extLst xmlns:a="http://schemas.openxmlformats.org/drawingml/2006/main">
              <a:ext uri="{FF2B5EF4-FFF2-40B4-BE49-F238E27FC236}">
                <a16:creationId xmlns:a16="http://schemas.microsoft.com/office/drawing/2014/main" id="{0B0FEF89-DBA1-41BE-A244-C4701E1992E9}"/>
              </a:ext>
            </a:extLst>
          </p:cNvPr>
          <p:cNvSpPr>
            <a:spLocks xmlns:a="http://schemas.openxmlformats.org/drawingml/2006/main" noGrp="1"/>
          </p:cNvSpPr>
          <p:nvPr/>
        </p:nvSpPr>
        <p:spPr>
          <a:xfrm xmlns:a="http://schemas.openxmlformats.org/drawingml/2006/main">
            <a:off x="1600200"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15" name="s006 rect 215">
            <a:extLst xmlns:a="http://schemas.openxmlformats.org/drawingml/2006/main">
              <a:ext uri="{FF2B5EF4-FFF2-40B4-BE49-F238E27FC236}">
                <a16:creationId xmlns:a16="http://schemas.microsoft.com/office/drawing/2014/main" id="{614DDFC1-3008-428C-ACC8-7D0517DAA51C}"/>
              </a:ext>
            </a:extLst>
          </p:cNvPr>
          <p:cNvSpPr>
            <a:spLocks xmlns:a="http://schemas.openxmlformats.org/drawingml/2006/main" noGrp="1"/>
          </p:cNvSpPr>
          <p:nvPr/>
        </p:nvSpPr>
        <p:spPr>
          <a:xfrm xmlns:a="http://schemas.openxmlformats.org/drawingml/2006/main">
            <a:off x="1704975"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16" name="s006 rect 216">
            <a:extLst xmlns:a="http://schemas.openxmlformats.org/drawingml/2006/main">
              <a:ext uri="{FF2B5EF4-FFF2-40B4-BE49-F238E27FC236}">
                <a16:creationId xmlns:a16="http://schemas.microsoft.com/office/drawing/2014/main" id="{11F9D27B-6883-4826-B40F-459D8F0A2FA7}"/>
              </a:ext>
            </a:extLst>
          </p:cNvPr>
          <p:cNvSpPr>
            <a:spLocks xmlns:a="http://schemas.openxmlformats.org/drawingml/2006/main" noGrp="1"/>
          </p:cNvSpPr>
          <p:nvPr/>
        </p:nvSpPr>
        <p:spPr>
          <a:xfrm xmlns:a="http://schemas.openxmlformats.org/drawingml/2006/main">
            <a:off x="1809750"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17" name="s006 rect 217">
            <a:extLst xmlns:a="http://schemas.openxmlformats.org/drawingml/2006/main">
              <a:ext uri="{FF2B5EF4-FFF2-40B4-BE49-F238E27FC236}">
                <a16:creationId xmlns:a16="http://schemas.microsoft.com/office/drawing/2014/main" id="{82FCDB8D-17A6-46B0-AF95-9BACFF6DDB9B}"/>
              </a:ext>
            </a:extLst>
          </p:cNvPr>
          <p:cNvSpPr>
            <a:spLocks xmlns:a="http://schemas.openxmlformats.org/drawingml/2006/main" noGrp="1"/>
          </p:cNvSpPr>
          <p:nvPr/>
        </p:nvSpPr>
        <p:spPr>
          <a:xfrm xmlns:a="http://schemas.openxmlformats.org/drawingml/2006/main">
            <a:off x="1914525"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18" name="s006 rect 218">
            <a:extLst xmlns:a="http://schemas.openxmlformats.org/drawingml/2006/main">
              <a:ext uri="{FF2B5EF4-FFF2-40B4-BE49-F238E27FC236}">
                <a16:creationId xmlns:a16="http://schemas.microsoft.com/office/drawing/2014/main" id="{4B5A9468-85F9-4A3E-BC5A-CA68652AA18F}"/>
              </a:ext>
            </a:extLst>
          </p:cNvPr>
          <p:cNvSpPr>
            <a:spLocks xmlns:a="http://schemas.openxmlformats.org/drawingml/2006/main" noGrp="1"/>
          </p:cNvSpPr>
          <p:nvPr/>
        </p:nvSpPr>
        <p:spPr>
          <a:xfrm xmlns:a="http://schemas.openxmlformats.org/drawingml/2006/main">
            <a:off x="2019300"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19" name="s006 rect 219">
            <a:extLst xmlns:a="http://schemas.openxmlformats.org/drawingml/2006/main">
              <a:ext uri="{FF2B5EF4-FFF2-40B4-BE49-F238E27FC236}">
                <a16:creationId xmlns:a16="http://schemas.microsoft.com/office/drawing/2014/main" id="{A1600571-367E-460A-8C1D-3C0DD76CFB87}"/>
              </a:ext>
            </a:extLst>
          </p:cNvPr>
          <p:cNvSpPr>
            <a:spLocks xmlns:a="http://schemas.openxmlformats.org/drawingml/2006/main" noGrp="1"/>
          </p:cNvSpPr>
          <p:nvPr/>
        </p:nvSpPr>
        <p:spPr>
          <a:xfrm xmlns:a="http://schemas.openxmlformats.org/drawingml/2006/main">
            <a:off x="2124075"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20" name="s006 rect 220">
            <a:extLst xmlns:a="http://schemas.openxmlformats.org/drawingml/2006/main">
              <a:ext uri="{FF2B5EF4-FFF2-40B4-BE49-F238E27FC236}">
                <a16:creationId xmlns:a16="http://schemas.microsoft.com/office/drawing/2014/main" id="{9BC64887-AC3F-4DF0-9982-F61C76BB5D89}"/>
              </a:ext>
            </a:extLst>
          </p:cNvPr>
          <p:cNvSpPr>
            <a:spLocks xmlns:a="http://schemas.openxmlformats.org/drawingml/2006/main" noGrp="1"/>
          </p:cNvSpPr>
          <p:nvPr/>
        </p:nvSpPr>
        <p:spPr>
          <a:xfrm xmlns:a="http://schemas.openxmlformats.org/drawingml/2006/main">
            <a:off x="2228850"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21" name="s006 rect 221">
            <a:extLst xmlns:a="http://schemas.openxmlformats.org/drawingml/2006/main">
              <a:ext uri="{FF2B5EF4-FFF2-40B4-BE49-F238E27FC236}">
                <a16:creationId xmlns:a16="http://schemas.microsoft.com/office/drawing/2014/main" id="{AB57386E-2AB5-4096-A416-D06405A8445A}"/>
              </a:ext>
            </a:extLst>
          </p:cNvPr>
          <p:cNvSpPr>
            <a:spLocks xmlns:a="http://schemas.openxmlformats.org/drawingml/2006/main" noGrp="1"/>
          </p:cNvSpPr>
          <p:nvPr/>
        </p:nvSpPr>
        <p:spPr>
          <a:xfrm xmlns:a="http://schemas.openxmlformats.org/drawingml/2006/main">
            <a:off x="2333625"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22" name="s006 rect 222">
            <a:extLst xmlns:a="http://schemas.openxmlformats.org/drawingml/2006/main">
              <a:ext uri="{FF2B5EF4-FFF2-40B4-BE49-F238E27FC236}">
                <a16:creationId xmlns:a16="http://schemas.microsoft.com/office/drawing/2014/main" id="{A526E5F4-4AAA-4FB9-A898-71FD4C361814}"/>
              </a:ext>
            </a:extLst>
          </p:cNvPr>
          <p:cNvSpPr>
            <a:spLocks xmlns:a="http://schemas.openxmlformats.org/drawingml/2006/main" noGrp="1"/>
          </p:cNvSpPr>
          <p:nvPr/>
        </p:nvSpPr>
        <p:spPr>
          <a:xfrm xmlns:a="http://schemas.openxmlformats.org/drawingml/2006/main">
            <a:off x="2438400"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23" name="s006 rect 223">
            <a:extLst xmlns:a="http://schemas.openxmlformats.org/drawingml/2006/main">
              <a:ext uri="{FF2B5EF4-FFF2-40B4-BE49-F238E27FC236}">
                <a16:creationId xmlns:a16="http://schemas.microsoft.com/office/drawing/2014/main" id="{A44B4E41-E87E-424B-B48A-58835A764E37}"/>
              </a:ext>
            </a:extLst>
          </p:cNvPr>
          <p:cNvSpPr>
            <a:spLocks xmlns:a="http://schemas.openxmlformats.org/drawingml/2006/main" noGrp="1"/>
          </p:cNvSpPr>
          <p:nvPr/>
        </p:nvSpPr>
        <p:spPr>
          <a:xfrm xmlns:a="http://schemas.openxmlformats.org/drawingml/2006/main">
            <a:off x="2543175"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24" name="s006 rect 224">
            <a:extLst xmlns:a="http://schemas.openxmlformats.org/drawingml/2006/main">
              <a:ext uri="{FF2B5EF4-FFF2-40B4-BE49-F238E27FC236}">
                <a16:creationId xmlns:a16="http://schemas.microsoft.com/office/drawing/2014/main" id="{48784725-4820-46D6-8BA2-FBAB6A89A2CF}"/>
              </a:ext>
            </a:extLst>
          </p:cNvPr>
          <p:cNvSpPr>
            <a:spLocks xmlns:a="http://schemas.openxmlformats.org/drawingml/2006/main" noGrp="1"/>
          </p:cNvSpPr>
          <p:nvPr/>
        </p:nvSpPr>
        <p:spPr>
          <a:xfrm xmlns:a="http://schemas.openxmlformats.org/drawingml/2006/main">
            <a:off x="2647950"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25" name="s006 rect 225">
            <a:extLst xmlns:a="http://schemas.openxmlformats.org/drawingml/2006/main">
              <a:ext uri="{FF2B5EF4-FFF2-40B4-BE49-F238E27FC236}">
                <a16:creationId xmlns:a16="http://schemas.microsoft.com/office/drawing/2014/main" id="{FA2A5D66-39C8-4631-8CE2-121428D1E032}"/>
              </a:ext>
            </a:extLst>
          </p:cNvPr>
          <p:cNvSpPr>
            <a:spLocks xmlns:a="http://schemas.openxmlformats.org/drawingml/2006/main" noGrp="1"/>
          </p:cNvSpPr>
          <p:nvPr/>
        </p:nvSpPr>
        <p:spPr>
          <a:xfrm xmlns:a="http://schemas.openxmlformats.org/drawingml/2006/main">
            <a:off x="2752725"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26" name="s006 rect 226">
            <a:extLst xmlns:a="http://schemas.openxmlformats.org/drawingml/2006/main">
              <a:ext uri="{FF2B5EF4-FFF2-40B4-BE49-F238E27FC236}">
                <a16:creationId xmlns:a16="http://schemas.microsoft.com/office/drawing/2014/main" id="{A2687EBB-EAF4-44A1-8E08-4032FBD43DDB}"/>
              </a:ext>
            </a:extLst>
          </p:cNvPr>
          <p:cNvSpPr>
            <a:spLocks xmlns:a="http://schemas.openxmlformats.org/drawingml/2006/main" noGrp="1"/>
          </p:cNvSpPr>
          <p:nvPr/>
        </p:nvSpPr>
        <p:spPr>
          <a:xfrm xmlns:a="http://schemas.openxmlformats.org/drawingml/2006/main">
            <a:off x="2857500"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27" name="s006 rect 227">
            <a:extLst xmlns:a="http://schemas.openxmlformats.org/drawingml/2006/main">
              <a:ext uri="{FF2B5EF4-FFF2-40B4-BE49-F238E27FC236}">
                <a16:creationId xmlns:a16="http://schemas.microsoft.com/office/drawing/2014/main" id="{C659EEB6-61BA-4543-B0A8-35A9AE5E0EEE}"/>
              </a:ext>
            </a:extLst>
          </p:cNvPr>
          <p:cNvSpPr>
            <a:spLocks xmlns:a="http://schemas.openxmlformats.org/drawingml/2006/main" noGrp="1"/>
          </p:cNvSpPr>
          <p:nvPr/>
        </p:nvSpPr>
        <p:spPr>
          <a:xfrm xmlns:a="http://schemas.openxmlformats.org/drawingml/2006/main">
            <a:off x="2962275"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28" name="s006 rect 228">
            <a:extLst xmlns:a="http://schemas.openxmlformats.org/drawingml/2006/main">
              <a:ext uri="{FF2B5EF4-FFF2-40B4-BE49-F238E27FC236}">
                <a16:creationId xmlns:a16="http://schemas.microsoft.com/office/drawing/2014/main" id="{EDCA0031-45E2-44DA-8FD1-E1D80FA497FA}"/>
              </a:ext>
            </a:extLst>
          </p:cNvPr>
          <p:cNvSpPr>
            <a:spLocks xmlns:a="http://schemas.openxmlformats.org/drawingml/2006/main" noGrp="1"/>
          </p:cNvSpPr>
          <p:nvPr/>
        </p:nvSpPr>
        <p:spPr>
          <a:xfrm xmlns:a="http://schemas.openxmlformats.org/drawingml/2006/main">
            <a:off x="3067050"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29" name="s006 rect 229">
            <a:extLst xmlns:a="http://schemas.openxmlformats.org/drawingml/2006/main">
              <a:ext uri="{FF2B5EF4-FFF2-40B4-BE49-F238E27FC236}">
                <a16:creationId xmlns:a16="http://schemas.microsoft.com/office/drawing/2014/main" id="{5345C051-62B8-418F-8D9B-92FB24373264}"/>
              </a:ext>
            </a:extLst>
          </p:cNvPr>
          <p:cNvSpPr>
            <a:spLocks xmlns:a="http://schemas.openxmlformats.org/drawingml/2006/main" noGrp="1"/>
          </p:cNvSpPr>
          <p:nvPr/>
        </p:nvSpPr>
        <p:spPr>
          <a:xfrm xmlns:a="http://schemas.openxmlformats.org/drawingml/2006/main">
            <a:off x="3171825"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30" name="s006 rect 230">
            <a:extLst xmlns:a="http://schemas.openxmlformats.org/drawingml/2006/main">
              <a:ext uri="{FF2B5EF4-FFF2-40B4-BE49-F238E27FC236}">
                <a16:creationId xmlns:a16="http://schemas.microsoft.com/office/drawing/2014/main" id="{618A706D-606E-4EFE-BB23-C2122982E3C0}"/>
              </a:ext>
            </a:extLst>
          </p:cNvPr>
          <p:cNvSpPr>
            <a:spLocks xmlns:a="http://schemas.openxmlformats.org/drawingml/2006/main" noGrp="1"/>
          </p:cNvSpPr>
          <p:nvPr/>
        </p:nvSpPr>
        <p:spPr>
          <a:xfrm xmlns:a="http://schemas.openxmlformats.org/drawingml/2006/main">
            <a:off x="3276600"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31" name="s006 rect 231">
            <a:extLst xmlns:a="http://schemas.openxmlformats.org/drawingml/2006/main">
              <a:ext uri="{FF2B5EF4-FFF2-40B4-BE49-F238E27FC236}">
                <a16:creationId xmlns:a16="http://schemas.microsoft.com/office/drawing/2014/main" id="{80356269-D365-4B0F-8BC3-99AB0009BCAA}"/>
              </a:ext>
            </a:extLst>
          </p:cNvPr>
          <p:cNvSpPr>
            <a:spLocks xmlns:a="http://schemas.openxmlformats.org/drawingml/2006/main" noGrp="1"/>
          </p:cNvSpPr>
          <p:nvPr/>
        </p:nvSpPr>
        <p:spPr>
          <a:xfrm xmlns:a="http://schemas.openxmlformats.org/drawingml/2006/main">
            <a:off x="3381375"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32" name="s006 rect 232">
            <a:extLst xmlns:a="http://schemas.openxmlformats.org/drawingml/2006/main">
              <a:ext uri="{FF2B5EF4-FFF2-40B4-BE49-F238E27FC236}">
                <a16:creationId xmlns:a16="http://schemas.microsoft.com/office/drawing/2014/main" id="{802BD544-0AE7-4635-A8D0-50FFA5AA2319}"/>
              </a:ext>
            </a:extLst>
          </p:cNvPr>
          <p:cNvSpPr>
            <a:spLocks xmlns:a="http://schemas.openxmlformats.org/drawingml/2006/main" noGrp="1"/>
          </p:cNvSpPr>
          <p:nvPr/>
        </p:nvSpPr>
        <p:spPr>
          <a:xfrm xmlns:a="http://schemas.openxmlformats.org/drawingml/2006/main">
            <a:off x="3486150"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33" name="s006 rect 233">
            <a:extLst xmlns:a="http://schemas.openxmlformats.org/drawingml/2006/main">
              <a:ext uri="{FF2B5EF4-FFF2-40B4-BE49-F238E27FC236}">
                <a16:creationId xmlns:a16="http://schemas.microsoft.com/office/drawing/2014/main" id="{B8398E6D-1784-485A-A396-BCB9A712590F}"/>
              </a:ext>
            </a:extLst>
          </p:cNvPr>
          <p:cNvSpPr>
            <a:spLocks xmlns:a="http://schemas.openxmlformats.org/drawingml/2006/main" noGrp="1"/>
          </p:cNvSpPr>
          <p:nvPr/>
        </p:nvSpPr>
        <p:spPr>
          <a:xfrm xmlns:a="http://schemas.openxmlformats.org/drawingml/2006/main">
            <a:off x="3590925"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34" name="s006 rect 234">
            <a:extLst xmlns:a="http://schemas.openxmlformats.org/drawingml/2006/main">
              <a:ext uri="{FF2B5EF4-FFF2-40B4-BE49-F238E27FC236}">
                <a16:creationId xmlns:a16="http://schemas.microsoft.com/office/drawing/2014/main" id="{D665268F-304D-4974-8112-5A18DD15C613}"/>
              </a:ext>
            </a:extLst>
          </p:cNvPr>
          <p:cNvSpPr>
            <a:spLocks xmlns:a="http://schemas.openxmlformats.org/drawingml/2006/main" noGrp="1"/>
          </p:cNvSpPr>
          <p:nvPr/>
        </p:nvSpPr>
        <p:spPr>
          <a:xfrm xmlns:a="http://schemas.openxmlformats.org/drawingml/2006/main">
            <a:off x="3695700"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35" name="s006 rect 235">
            <a:extLst xmlns:a="http://schemas.openxmlformats.org/drawingml/2006/main">
              <a:ext uri="{FF2B5EF4-FFF2-40B4-BE49-F238E27FC236}">
                <a16:creationId xmlns:a16="http://schemas.microsoft.com/office/drawing/2014/main" id="{98E2BB3F-7B5E-4B61-9184-D082722B3300}"/>
              </a:ext>
            </a:extLst>
          </p:cNvPr>
          <p:cNvSpPr>
            <a:spLocks xmlns:a="http://schemas.openxmlformats.org/drawingml/2006/main" noGrp="1"/>
          </p:cNvSpPr>
          <p:nvPr/>
        </p:nvSpPr>
        <p:spPr>
          <a:xfrm xmlns:a="http://schemas.openxmlformats.org/drawingml/2006/main">
            <a:off x="3800475"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36" name="s006 rect 236">
            <a:extLst xmlns:a="http://schemas.openxmlformats.org/drawingml/2006/main">
              <a:ext uri="{FF2B5EF4-FFF2-40B4-BE49-F238E27FC236}">
                <a16:creationId xmlns:a16="http://schemas.microsoft.com/office/drawing/2014/main" id="{6EE8FA86-6D94-4D50-88A8-C20F868487DD}"/>
              </a:ext>
            </a:extLst>
          </p:cNvPr>
          <p:cNvSpPr>
            <a:spLocks xmlns:a="http://schemas.openxmlformats.org/drawingml/2006/main" noGrp="1"/>
          </p:cNvSpPr>
          <p:nvPr/>
        </p:nvSpPr>
        <p:spPr>
          <a:xfrm xmlns:a="http://schemas.openxmlformats.org/drawingml/2006/main">
            <a:off x="3905250"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37" name="s006 rect 237">
            <a:extLst xmlns:a="http://schemas.openxmlformats.org/drawingml/2006/main">
              <a:ext uri="{FF2B5EF4-FFF2-40B4-BE49-F238E27FC236}">
                <a16:creationId xmlns:a16="http://schemas.microsoft.com/office/drawing/2014/main" id="{F9474431-95D8-44B4-901F-C5F9C11661FA}"/>
              </a:ext>
            </a:extLst>
          </p:cNvPr>
          <p:cNvSpPr>
            <a:spLocks xmlns:a="http://schemas.openxmlformats.org/drawingml/2006/main" noGrp="1"/>
          </p:cNvSpPr>
          <p:nvPr/>
        </p:nvSpPr>
        <p:spPr>
          <a:xfrm xmlns:a="http://schemas.openxmlformats.org/drawingml/2006/main">
            <a:off x="4010025"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38" name="s006 rect 238">
            <a:extLst xmlns:a="http://schemas.openxmlformats.org/drawingml/2006/main">
              <a:ext uri="{FF2B5EF4-FFF2-40B4-BE49-F238E27FC236}">
                <a16:creationId xmlns:a16="http://schemas.microsoft.com/office/drawing/2014/main" id="{6F5D400E-B449-4693-8D10-B4D63B875265}"/>
              </a:ext>
            </a:extLst>
          </p:cNvPr>
          <p:cNvSpPr>
            <a:spLocks xmlns:a="http://schemas.openxmlformats.org/drawingml/2006/main" noGrp="1"/>
          </p:cNvSpPr>
          <p:nvPr/>
        </p:nvSpPr>
        <p:spPr>
          <a:xfrm xmlns:a="http://schemas.openxmlformats.org/drawingml/2006/main">
            <a:off x="4114800"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39" name="s006 rect 239">
            <a:extLst xmlns:a="http://schemas.openxmlformats.org/drawingml/2006/main">
              <a:ext uri="{FF2B5EF4-FFF2-40B4-BE49-F238E27FC236}">
                <a16:creationId xmlns:a16="http://schemas.microsoft.com/office/drawing/2014/main" id="{3FF6340F-4612-460F-95E9-183426DC0959}"/>
              </a:ext>
            </a:extLst>
          </p:cNvPr>
          <p:cNvSpPr>
            <a:spLocks xmlns:a="http://schemas.openxmlformats.org/drawingml/2006/main" noGrp="1"/>
          </p:cNvSpPr>
          <p:nvPr/>
        </p:nvSpPr>
        <p:spPr>
          <a:xfrm xmlns:a="http://schemas.openxmlformats.org/drawingml/2006/main">
            <a:off x="4219575"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40" name="s006 rect 240">
            <a:extLst xmlns:a="http://schemas.openxmlformats.org/drawingml/2006/main">
              <a:ext uri="{FF2B5EF4-FFF2-40B4-BE49-F238E27FC236}">
                <a16:creationId xmlns:a16="http://schemas.microsoft.com/office/drawing/2014/main" id="{74A9363B-CD6C-4FE1-B51A-714D4CAFA938}"/>
              </a:ext>
            </a:extLst>
          </p:cNvPr>
          <p:cNvSpPr>
            <a:spLocks xmlns:a="http://schemas.openxmlformats.org/drawingml/2006/main" noGrp="1"/>
          </p:cNvSpPr>
          <p:nvPr/>
        </p:nvSpPr>
        <p:spPr>
          <a:xfrm xmlns:a="http://schemas.openxmlformats.org/drawingml/2006/main">
            <a:off x="4324350"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41" name="s006 rect 241">
            <a:extLst xmlns:a="http://schemas.openxmlformats.org/drawingml/2006/main">
              <a:ext uri="{FF2B5EF4-FFF2-40B4-BE49-F238E27FC236}">
                <a16:creationId xmlns:a16="http://schemas.microsoft.com/office/drawing/2014/main" id="{B0B0E54A-1261-41EA-94C9-47DEDDEF4E58}"/>
              </a:ext>
            </a:extLst>
          </p:cNvPr>
          <p:cNvSpPr>
            <a:spLocks xmlns:a="http://schemas.openxmlformats.org/drawingml/2006/main" noGrp="1"/>
          </p:cNvSpPr>
          <p:nvPr/>
        </p:nvSpPr>
        <p:spPr>
          <a:xfrm xmlns:a="http://schemas.openxmlformats.org/drawingml/2006/main">
            <a:off x="4429125"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42" name="s006 rect 242">
            <a:extLst xmlns:a="http://schemas.openxmlformats.org/drawingml/2006/main">
              <a:ext uri="{FF2B5EF4-FFF2-40B4-BE49-F238E27FC236}">
                <a16:creationId xmlns:a16="http://schemas.microsoft.com/office/drawing/2014/main" id="{E4D7CF1F-7964-495B-9B73-3AAF6E8222DD}"/>
              </a:ext>
            </a:extLst>
          </p:cNvPr>
          <p:cNvSpPr>
            <a:spLocks xmlns:a="http://schemas.openxmlformats.org/drawingml/2006/main" noGrp="1"/>
          </p:cNvSpPr>
          <p:nvPr/>
        </p:nvSpPr>
        <p:spPr>
          <a:xfrm xmlns:a="http://schemas.openxmlformats.org/drawingml/2006/main">
            <a:off x="4533900"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43" name="s006 rect 243">
            <a:extLst xmlns:a="http://schemas.openxmlformats.org/drawingml/2006/main">
              <a:ext uri="{FF2B5EF4-FFF2-40B4-BE49-F238E27FC236}">
                <a16:creationId xmlns:a16="http://schemas.microsoft.com/office/drawing/2014/main" id="{0608DE8A-A158-4403-BEC9-C75A1E746AC8}"/>
              </a:ext>
            </a:extLst>
          </p:cNvPr>
          <p:cNvSpPr>
            <a:spLocks xmlns:a="http://schemas.openxmlformats.org/drawingml/2006/main" noGrp="1"/>
          </p:cNvSpPr>
          <p:nvPr/>
        </p:nvSpPr>
        <p:spPr>
          <a:xfrm xmlns:a="http://schemas.openxmlformats.org/drawingml/2006/main">
            <a:off x="4638675"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44" name="s006 rect 244">
            <a:extLst xmlns:a="http://schemas.openxmlformats.org/drawingml/2006/main">
              <a:ext uri="{FF2B5EF4-FFF2-40B4-BE49-F238E27FC236}">
                <a16:creationId xmlns:a16="http://schemas.microsoft.com/office/drawing/2014/main" id="{90EE3718-650B-46EB-A85F-D7400B5F5078}"/>
              </a:ext>
            </a:extLst>
          </p:cNvPr>
          <p:cNvSpPr>
            <a:spLocks xmlns:a="http://schemas.openxmlformats.org/drawingml/2006/main" noGrp="1"/>
          </p:cNvSpPr>
          <p:nvPr/>
        </p:nvSpPr>
        <p:spPr>
          <a:xfrm xmlns:a="http://schemas.openxmlformats.org/drawingml/2006/main">
            <a:off x="4743450"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45" name="s006 rect 245">
            <a:extLst xmlns:a="http://schemas.openxmlformats.org/drawingml/2006/main">
              <a:ext uri="{FF2B5EF4-FFF2-40B4-BE49-F238E27FC236}">
                <a16:creationId xmlns:a16="http://schemas.microsoft.com/office/drawing/2014/main" id="{FAE89D4D-4486-4686-B810-7B260119686F}"/>
              </a:ext>
            </a:extLst>
          </p:cNvPr>
          <p:cNvSpPr>
            <a:spLocks xmlns:a="http://schemas.openxmlformats.org/drawingml/2006/main" noGrp="1"/>
          </p:cNvSpPr>
          <p:nvPr/>
        </p:nvSpPr>
        <p:spPr>
          <a:xfrm xmlns:a="http://schemas.openxmlformats.org/drawingml/2006/main">
            <a:off x="4848225"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46" name="s006 rect 246">
            <a:extLst xmlns:a="http://schemas.openxmlformats.org/drawingml/2006/main">
              <a:ext uri="{FF2B5EF4-FFF2-40B4-BE49-F238E27FC236}">
                <a16:creationId xmlns:a16="http://schemas.microsoft.com/office/drawing/2014/main" id="{7038B084-2585-4AC3-8E98-A5E7EF4B196B}"/>
              </a:ext>
            </a:extLst>
          </p:cNvPr>
          <p:cNvSpPr>
            <a:spLocks xmlns:a="http://schemas.openxmlformats.org/drawingml/2006/main" noGrp="1"/>
          </p:cNvSpPr>
          <p:nvPr/>
        </p:nvSpPr>
        <p:spPr>
          <a:xfrm xmlns:a="http://schemas.openxmlformats.org/drawingml/2006/main">
            <a:off x="4953000"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47" name="s006 rect 247">
            <a:extLst xmlns:a="http://schemas.openxmlformats.org/drawingml/2006/main">
              <a:ext uri="{FF2B5EF4-FFF2-40B4-BE49-F238E27FC236}">
                <a16:creationId xmlns:a16="http://schemas.microsoft.com/office/drawing/2014/main" id="{9D6CFBD4-9D72-4062-81B7-4F385D8F415B}"/>
              </a:ext>
            </a:extLst>
          </p:cNvPr>
          <p:cNvSpPr>
            <a:spLocks xmlns:a="http://schemas.openxmlformats.org/drawingml/2006/main" noGrp="1"/>
          </p:cNvSpPr>
          <p:nvPr/>
        </p:nvSpPr>
        <p:spPr>
          <a:xfrm xmlns:a="http://schemas.openxmlformats.org/drawingml/2006/main">
            <a:off x="5057775"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48" name="s006 rect 248">
            <a:extLst xmlns:a="http://schemas.openxmlformats.org/drawingml/2006/main">
              <a:ext uri="{FF2B5EF4-FFF2-40B4-BE49-F238E27FC236}">
                <a16:creationId xmlns:a16="http://schemas.microsoft.com/office/drawing/2014/main" id="{B11319EF-0473-4E1F-8E80-9275803B9B12}"/>
              </a:ext>
            </a:extLst>
          </p:cNvPr>
          <p:cNvSpPr>
            <a:spLocks xmlns:a="http://schemas.openxmlformats.org/drawingml/2006/main" noGrp="1"/>
          </p:cNvSpPr>
          <p:nvPr/>
        </p:nvSpPr>
        <p:spPr>
          <a:xfrm xmlns:a="http://schemas.openxmlformats.org/drawingml/2006/main">
            <a:off x="5162550"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49" name="s006 rect 249">
            <a:extLst xmlns:a="http://schemas.openxmlformats.org/drawingml/2006/main">
              <a:ext uri="{FF2B5EF4-FFF2-40B4-BE49-F238E27FC236}">
                <a16:creationId xmlns:a16="http://schemas.microsoft.com/office/drawing/2014/main" id="{C0EC63F5-FEA3-4E82-81CD-F8AD7C74A268}"/>
              </a:ext>
            </a:extLst>
          </p:cNvPr>
          <p:cNvSpPr>
            <a:spLocks xmlns:a="http://schemas.openxmlformats.org/drawingml/2006/main" noGrp="1"/>
          </p:cNvSpPr>
          <p:nvPr/>
        </p:nvSpPr>
        <p:spPr>
          <a:xfrm xmlns:a="http://schemas.openxmlformats.org/drawingml/2006/main">
            <a:off x="5267325"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50" name="s006 rect 250">
            <a:extLst xmlns:a="http://schemas.openxmlformats.org/drawingml/2006/main">
              <a:ext uri="{FF2B5EF4-FFF2-40B4-BE49-F238E27FC236}">
                <a16:creationId xmlns:a16="http://schemas.microsoft.com/office/drawing/2014/main" id="{FBA2CCC5-65BD-4231-8823-9ADC902ACBE2}"/>
              </a:ext>
            </a:extLst>
          </p:cNvPr>
          <p:cNvSpPr>
            <a:spLocks xmlns:a="http://schemas.openxmlformats.org/drawingml/2006/main" noGrp="1"/>
          </p:cNvSpPr>
          <p:nvPr/>
        </p:nvSpPr>
        <p:spPr>
          <a:xfrm xmlns:a="http://schemas.openxmlformats.org/drawingml/2006/main">
            <a:off x="5372100"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51" name="s006 rect 251">
            <a:extLst xmlns:a="http://schemas.openxmlformats.org/drawingml/2006/main">
              <a:ext uri="{FF2B5EF4-FFF2-40B4-BE49-F238E27FC236}">
                <a16:creationId xmlns:a16="http://schemas.microsoft.com/office/drawing/2014/main" id="{B8B7B903-B1CC-4B90-9D68-0B7500ECEFC7}"/>
              </a:ext>
            </a:extLst>
          </p:cNvPr>
          <p:cNvSpPr>
            <a:spLocks xmlns:a="http://schemas.openxmlformats.org/drawingml/2006/main" noGrp="1"/>
          </p:cNvSpPr>
          <p:nvPr/>
        </p:nvSpPr>
        <p:spPr>
          <a:xfrm xmlns:a="http://schemas.openxmlformats.org/drawingml/2006/main">
            <a:off x="5476875"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52" name="s006 rect 252">
            <a:extLst xmlns:a="http://schemas.openxmlformats.org/drawingml/2006/main">
              <a:ext uri="{FF2B5EF4-FFF2-40B4-BE49-F238E27FC236}">
                <a16:creationId xmlns:a16="http://schemas.microsoft.com/office/drawing/2014/main" id="{F5EA1407-B8BA-4A99-B6F1-D6B69C950245}"/>
              </a:ext>
            </a:extLst>
          </p:cNvPr>
          <p:cNvSpPr>
            <a:spLocks xmlns:a="http://schemas.openxmlformats.org/drawingml/2006/main" noGrp="1"/>
          </p:cNvSpPr>
          <p:nvPr/>
        </p:nvSpPr>
        <p:spPr>
          <a:xfrm xmlns:a="http://schemas.openxmlformats.org/drawingml/2006/main">
            <a:off x="5581650"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53" name="s006 rect 253">
            <a:extLst xmlns:a="http://schemas.openxmlformats.org/drawingml/2006/main">
              <a:ext uri="{FF2B5EF4-FFF2-40B4-BE49-F238E27FC236}">
                <a16:creationId xmlns:a16="http://schemas.microsoft.com/office/drawing/2014/main" id="{B0187CAD-EECE-4DBD-82EF-3CEFA6FB85DD}"/>
              </a:ext>
            </a:extLst>
          </p:cNvPr>
          <p:cNvSpPr>
            <a:spLocks xmlns:a="http://schemas.openxmlformats.org/drawingml/2006/main" noGrp="1"/>
          </p:cNvSpPr>
          <p:nvPr/>
        </p:nvSpPr>
        <p:spPr>
          <a:xfrm xmlns:a="http://schemas.openxmlformats.org/drawingml/2006/main">
            <a:off x="5686425"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54" name="s006 rect 254">
            <a:extLst xmlns:a="http://schemas.openxmlformats.org/drawingml/2006/main">
              <a:ext uri="{FF2B5EF4-FFF2-40B4-BE49-F238E27FC236}">
                <a16:creationId xmlns:a16="http://schemas.microsoft.com/office/drawing/2014/main" id="{4DE0EDC9-F9D4-41A0-B0B2-4C44AE08B9C5}"/>
              </a:ext>
            </a:extLst>
          </p:cNvPr>
          <p:cNvSpPr>
            <a:spLocks xmlns:a="http://schemas.openxmlformats.org/drawingml/2006/main" noGrp="1"/>
          </p:cNvSpPr>
          <p:nvPr/>
        </p:nvSpPr>
        <p:spPr>
          <a:xfrm xmlns:a="http://schemas.openxmlformats.org/drawingml/2006/main">
            <a:off x="5791200"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55" name="s006 rect 255">
            <a:extLst xmlns:a="http://schemas.openxmlformats.org/drawingml/2006/main">
              <a:ext uri="{FF2B5EF4-FFF2-40B4-BE49-F238E27FC236}">
                <a16:creationId xmlns:a16="http://schemas.microsoft.com/office/drawing/2014/main" id="{325FB7B8-8274-4AB7-9331-6C98ADEAFA5A}"/>
              </a:ext>
            </a:extLst>
          </p:cNvPr>
          <p:cNvSpPr>
            <a:spLocks xmlns:a="http://schemas.openxmlformats.org/drawingml/2006/main" noGrp="1"/>
          </p:cNvSpPr>
          <p:nvPr/>
        </p:nvSpPr>
        <p:spPr>
          <a:xfrm xmlns:a="http://schemas.openxmlformats.org/drawingml/2006/main">
            <a:off x="5895975" y="31517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56" name="s006 rect 256">
            <a:extLst xmlns:a="http://schemas.openxmlformats.org/drawingml/2006/main">
              <a:ext uri="{FF2B5EF4-FFF2-40B4-BE49-F238E27FC236}">
                <a16:creationId xmlns:a16="http://schemas.microsoft.com/office/drawing/2014/main" id="{E62BA2FF-70E8-4A6A-A1FE-2C479F47323C}"/>
              </a:ext>
            </a:extLst>
          </p:cNvPr>
          <p:cNvSpPr>
            <a:spLocks xmlns:a="http://schemas.openxmlformats.org/drawingml/2006/main" noGrp="1"/>
          </p:cNvSpPr>
          <p:nvPr/>
        </p:nvSpPr>
        <p:spPr>
          <a:xfrm xmlns:a="http://schemas.openxmlformats.org/drawingml/2006/main">
            <a:off x="762000"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57" name="s006 rect 257">
            <a:extLst xmlns:a="http://schemas.openxmlformats.org/drawingml/2006/main">
              <a:ext uri="{FF2B5EF4-FFF2-40B4-BE49-F238E27FC236}">
                <a16:creationId xmlns:a16="http://schemas.microsoft.com/office/drawing/2014/main" id="{F4562BAE-3717-4B94-8FEF-47D98132BA4F}"/>
              </a:ext>
            </a:extLst>
          </p:cNvPr>
          <p:cNvSpPr>
            <a:spLocks xmlns:a="http://schemas.openxmlformats.org/drawingml/2006/main" noGrp="1"/>
          </p:cNvSpPr>
          <p:nvPr/>
        </p:nvSpPr>
        <p:spPr>
          <a:xfrm xmlns:a="http://schemas.openxmlformats.org/drawingml/2006/main">
            <a:off x="866775"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58" name="s006 rect 258">
            <a:extLst xmlns:a="http://schemas.openxmlformats.org/drawingml/2006/main">
              <a:ext uri="{FF2B5EF4-FFF2-40B4-BE49-F238E27FC236}">
                <a16:creationId xmlns:a16="http://schemas.microsoft.com/office/drawing/2014/main" id="{BE27F750-6ED2-44AD-B66C-007F0263C90E}"/>
              </a:ext>
            </a:extLst>
          </p:cNvPr>
          <p:cNvSpPr>
            <a:spLocks xmlns:a="http://schemas.openxmlformats.org/drawingml/2006/main" noGrp="1"/>
          </p:cNvSpPr>
          <p:nvPr/>
        </p:nvSpPr>
        <p:spPr>
          <a:xfrm xmlns:a="http://schemas.openxmlformats.org/drawingml/2006/main">
            <a:off x="971550"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59" name="s006 rect 259">
            <a:extLst xmlns:a="http://schemas.openxmlformats.org/drawingml/2006/main">
              <a:ext uri="{FF2B5EF4-FFF2-40B4-BE49-F238E27FC236}">
                <a16:creationId xmlns:a16="http://schemas.microsoft.com/office/drawing/2014/main" id="{91C71E85-862E-452A-B6E2-37503AFC03B8}"/>
              </a:ext>
            </a:extLst>
          </p:cNvPr>
          <p:cNvSpPr>
            <a:spLocks xmlns:a="http://schemas.openxmlformats.org/drawingml/2006/main" noGrp="1"/>
          </p:cNvSpPr>
          <p:nvPr/>
        </p:nvSpPr>
        <p:spPr>
          <a:xfrm xmlns:a="http://schemas.openxmlformats.org/drawingml/2006/main">
            <a:off x="1076325"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60" name="s006 rect 260">
            <a:extLst xmlns:a="http://schemas.openxmlformats.org/drawingml/2006/main">
              <a:ext uri="{FF2B5EF4-FFF2-40B4-BE49-F238E27FC236}">
                <a16:creationId xmlns:a16="http://schemas.microsoft.com/office/drawing/2014/main" id="{31730C9C-3154-47EC-8DB7-ACF16DCF0B7D}"/>
              </a:ext>
            </a:extLst>
          </p:cNvPr>
          <p:cNvSpPr>
            <a:spLocks xmlns:a="http://schemas.openxmlformats.org/drawingml/2006/main" noGrp="1"/>
          </p:cNvSpPr>
          <p:nvPr/>
        </p:nvSpPr>
        <p:spPr>
          <a:xfrm xmlns:a="http://schemas.openxmlformats.org/drawingml/2006/main">
            <a:off x="1181100"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61" name="s006 rect 261">
            <a:extLst xmlns:a="http://schemas.openxmlformats.org/drawingml/2006/main">
              <a:ext uri="{FF2B5EF4-FFF2-40B4-BE49-F238E27FC236}">
                <a16:creationId xmlns:a16="http://schemas.microsoft.com/office/drawing/2014/main" id="{D3B8E6AA-422D-4BC2-AB17-C2F2CF6528A3}"/>
              </a:ext>
            </a:extLst>
          </p:cNvPr>
          <p:cNvSpPr>
            <a:spLocks xmlns:a="http://schemas.openxmlformats.org/drawingml/2006/main" noGrp="1"/>
          </p:cNvSpPr>
          <p:nvPr/>
        </p:nvSpPr>
        <p:spPr>
          <a:xfrm xmlns:a="http://schemas.openxmlformats.org/drawingml/2006/main">
            <a:off x="1285875"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62" name="s006 rect 262">
            <a:extLst xmlns:a="http://schemas.openxmlformats.org/drawingml/2006/main">
              <a:ext uri="{FF2B5EF4-FFF2-40B4-BE49-F238E27FC236}">
                <a16:creationId xmlns:a16="http://schemas.microsoft.com/office/drawing/2014/main" id="{034300D4-0090-404A-90CE-0E1681435D0D}"/>
              </a:ext>
            </a:extLst>
          </p:cNvPr>
          <p:cNvSpPr>
            <a:spLocks xmlns:a="http://schemas.openxmlformats.org/drawingml/2006/main" noGrp="1"/>
          </p:cNvSpPr>
          <p:nvPr/>
        </p:nvSpPr>
        <p:spPr>
          <a:xfrm xmlns:a="http://schemas.openxmlformats.org/drawingml/2006/main">
            <a:off x="1390650"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63" name="s006 rect 263">
            <a:extLst xmlns:a="http://schemas.openxmlformats.org/drawingml/2006/main">
              <a:ext uri="{FF2B5EF4-FFF2-40B4-BE49-F238E27FC236}">
                <a16:creationId xmlns:a16="http://schemas.microsoft.com/office/drawing/2014/main" id="{95389596-26DC-441B-8F99-D7153D52E4D9}"/>
              </a:ext>
            </a:extLst>
          </p:cNvPr>
          <p:cNvSpPr>
            <a:spLocks xmlns:a="http://schemas.openxmlformats.org/drawingml/2006/main" noGrp="1"/>
          </p:cNvSpPr>
          <p:nvPr/>
        </p:nvSpPr>
        <p:spPr>
          <a:xfrm xmlns:a="http://schemas.openxmlformats.org/drawingml/2006/main">
            <a:off x="1495425"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64" name="s006 rect 264">
            <a:extLst xmlns:a="http://schemas.openxmlformats.org/drawingml/2006/main">
              <a:ext uri="{FF2B5EF4-FFF2-40B4-BE49-F238E27FC236}">
                <a16:creationId xmlns:a16="http://schemas.microsoft.com/office/drawing/2014/main" id="{8834B45D-6C82-4F89-A1FB-612EFFCE0192}"/>
              </a:ext>
            </a:extLst>
          </p:cNvPr>
          <p:cNvSpPr>
            <a:spLocks xmlns:a="http://schemas.openxmlformats.org/drawingml/2006/main" noGrp="1"/>
          </p:cNvSpPr>
          <p:nvPr/>
        </p:nvSpPr>
        <p:spPr>
          <a:xfrm xmlns:a="http://schemas.openxmlformats.org/drawingml/2006/main">
            <a:off x="1600200"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65" name="s006 rect 265">
            <a:extLst xmlns:a="http://schemas.openxmlformats.org/drawingml/2006/main">
              <a:ext uri="{FF2B5EF4-FFF2-40B4-BE49-F238E27FC236}">
                <a16:creationId xmlns:a16="http://schemas.microsoft.com/office/drawing/2014/main" id="{0DDC2BC9-7078-42A5-AC19-1CCDB188594B}"/>
              </a:ext>
            </a:extLst>
          </p:cNvPr>
          <p:cNvSpPr>
            <a:spLocks xmlns:a="http://schemas.openxmlformats.org/drawingml/2006/main" noGrp="1"/>
          </p:cNvSpPr>
          <p:nvPr/>
        </p:nvSpPr>
        <p:spPr>
          <a:xfrm xmlns:a="http://schemas.openxmlformats.org/drawingml/2006/main">
            <a:off x="1704975"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66" name="s006 rect 266">
            <a:extLst xmlns:a="http://schemas.openxmlformats.org/drawingml/2006/main">
              <a:ext uri="{FF2B5EF4-FFF2-40B4-BE49-F238E27FC236}">
                <a16:creationId xmlns:a16="http://schemas.microsoft.com/office/drawing/2014/main" id="{D94857F8-47D9-4DF9-A66D-968D27F9529F}"/>
              </a:ext>
            </a:extLst>
          </p:cNvPr>
          <p:cNvSpPr>
            <a:spLocks xmlns:a="http://schemas.openxmlformats.org/drawingml/2006/main" noGrp="1"/>
          </p:cNvSpPr>
          <p:nvPr/>
        </p:nvSpPr>
        <p:spPr>
          <a:xfrm xmlns:a="http://schemas.openxmlformats.org/drawingml/2006/main">
            <a:off x="1809750"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67" name="s006 rect 267">
            <a:extLst xmlns:a="http://schemas.openxmlformats.org/drawingml/2006/main">
              <a:ext uri="{FF2B5EF4-FFF2-40B4-BE49-F238E27FC236}">
                <a16:creationId xmlns:a16="http://schemas.microsoft.com/office/drawing/2014/main" id="{6ECFD838-6AB7-4BFF-BEAB-1AACB9324001}"/>
              </a:ext>
            </a:extLst>
          </p:cNvPr>
          <p:cNvSpPr>
            <a:spLocks xmlns:a="http://schemas.openxmlformats.org/drawingml/2006/main" noGrp="1"/>
          </p:cNvSpPr>
          <p:nvPr/>
        </p:nvSpPr>
        <p:spPr>
          <a:xfrm xmlns:a="http://schemas.openxmlformats.org/drawingml/2006/main">
            <a:off x="1914525"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68" name="s006 rect 268">
            <a:extLst xmlns:a="http://schemas.openxmlformats.org/drawingml/2006/main">
              <a:ext uri="{FF2B5EF4-FFF2-40B4-BE49-F238E27FC236}">
                <a16:creationId xmlns:a16="http://schemas.microsoft.com/office/drawing/2014/main" id="{2ED67B0C-7CEC-4964-A71F-DB9A01A76FA1}"/>
              </a:ext>
            </a:extLst>
          </p:cNvPr>
          <p:cNvSpPr>
            <a:spLocks xmlns:a="http://schemas.openxmlformats.org/drawingml/2006/main" noGrp="1"/>
          </p:cNvSpPr>
          <p:nvPr/>
        </p:nvSpPr>
        <p:spPr>
          <a:xfrm xmlns:a="http://schemas.openxmlformats.org/drawingml/2006/main">
            <a:off x="2019300"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69" name="s006 rect 269">
            <a:extLst xmlns:a="http://schemas.openxmlformats.org/drawingml/2006/main">
              <a:ext uri="{FF2B5EF4-FFF2-40B4-BE49-F238E27FC236}">
                <a16:creationId xmlns:a16="http://schemas.microsoft.com/office/drawing/2014/main" id="{9365480F-9323-4010-8680-E554810C3FBD}"/>
              </a:ext>
            </a:extLst>
          </p:cNvPr>
          <p:cNvSpPr>
            <a:spLocks xmlns:a="http://schemas.openxmlformats.org/drawingml/2006/main" noGrp="1"/>
          </p:cNvSpPr>
          <p:nvPr/>
        </p:nvSpPr>
        <p:spPr>
          <a:xfrm xmlns:a="http://schemas.openxmlformats.org/drawingml/2006/main">
            <a:off x="2124075"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70" name="s006 rect 270">
            <a:extLst xmlns:a="http://schemas.openxmlformats.org/drawingml/2006/main">
              <a:ext uri="{FF2B5EF4-FFF2-40B4-BE49-F238E27FC236}">
                <a16:creationId xmlns:a16="http://schemas.microsoft.com/office/drawing/2014/main" id="{2C606ABB-3C38-4870-B998-0DCAC79170F4}"/>
              </a:ext>
            </a:extLst>
          </p:cNvPr>
          <p:cNvSpPr>
            <a:spLocks xmlns:a="http://schemas.openxmlformats.org/drawingml/2006/main" noGrp="1"/>
          </p:cNvSpPr>
          <p:nvPr/>
        </p:nvSpPr>
        <p:spPr>
          <a:xfrm xmlns:a="http://schemas.openxmlformats.org/drawingml/2006/main">
            <a:off x="2228850"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71" name="s006 rect 271">
            <a:extLst xmlns:a="http://schemas.openxmlformats.org/drawingml/2006/main">
              <a:ext uri="{FF2B5EF4-FFF2-40B4-BE49-F238E27FC236}">
                <a16:creationId xmlns:a16="http://schemas.microsoft.com/office/drawing/2014/main" id="{FFE501C1-1A93-48C3-8901-1A47B4DCED99}"/>
              </a:ext>
            </a:extLst>
          </p:cNvPr>
          <p:cNvSpPr>
            <a:spLocks xmlns:a="http://schemas.openxmlformats.org/drawingml/2006/main" noGrp="1"/>
          </p:cNvSpPr>
          <p:nvPr/>
        </p:nvSpPr>
        <p:spPr>
          <a:xfrm xmlns:a="http://schemas.openxmlformats.org/drawingml/2006/main">
            <a:off x="2333625"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72" name="s006 rect 272">
            <a:extLst xmlns:a="http://schemas.openxmlformats.org/drawingml/2006/main">
              <a:ext uri="{FF2B5EF4-FFF2-40B4-BE49-F238E27FC236}">
                <a16:creationId xmlns:a16="http://schemas.microsoft.com/office/drawing/2014/main" id="{84786BCD-8E6F-4076-B3BE-17A58F468D57}"/>
              </a:ext>
            </a:extLst>
          </p:cNvPr>
          <p:cNvSpPr>
            <a:spLocks xmlns:a="http://schemas.openxmlformats.org/drawingml/2006/main" noGrp="1"/>
          </p:cNvSpPr>
          <p:nvPr/>
        </p:nvSpPr>
        <p:spPr>
          <a:xfrm xmlns:a="http://schemas.openxmlformats.org/drawingml/2006/main">
            <a:off x="2438400"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73" name="s006 rect 273">
            <a:extLst xmlns:a="http://schemas.openxmlformats.org/drawingml/2006/main">
              <a:ext uri="{FF2B5EF4-FFF2-40B4-BE49-F238E27FC236}">
                <a16:creationId xmlns:a16="http://schemas.microsoft.com/office/drawing/2014/main" id="{3F0557C0-6734-48C4-88AD-0BD9ECADD2F4}"/>
              </a:ext>
            </a:extLst>
          </p:cNvPr>
          <p:cNvSpPr>
            <a:spLocks xmlns:a="http://schemas.openxmlformats.org/drawingml/2006/main" noGrp="1"/>
          </p:cNvSpPr>
          <p:nvPr/>
        </p:nvSpPr>
        <p:spPr>
          <a:xfrm xmlns:a="http://schemas.openxmlformats.org/drawingml/2006/main">
            <a:off x="2543175"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74" name="s006 rect 274">
            <a:extLst xmlns:a="http://schemas.openxmlformats.org/drawingml/2006/main">
              <a:ext uri="{FF2B5EF4-FFF2-40B4-BE49-F238E27FC236}">
                <a16:creationId xmlns:a16="http://schemas.microsoft.com/office/drawing/2014/main" id="{13011CD1-A9B4-4C0F-916E-4EF1EEE20479}"/>
              </a:ext>
            </a:extLst>
          </p:cNvPr>
          <p:cNvSpPr>
            <a:spLocks xmlns:a="http://schemas.openxmlformats.org/drawingml/2006/main" noGrp="1"/>
          </p:cNvSpPr>
          <p:nvPr/>
        </p:nvSpPr>
        <p:spPr>
          <a:xfrm xmlns:a="http://schemas.openxmlformats.org/drawingml/2006/main">
            <a:off x="2647950"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75" name="s006 rect 275">
            <a:extLst xmlns:a="http://schemas.openxmlformats.org/drawingml/2006/main">
              <a:ext uri="{FF2B5EF4-FFF2-40B4-BE49-F238E27FC236}">
                <a16:creationId xmlns:a16="http://schemas.microsoft.com/office/drawing/2014/main" id="{D9CDCE96-F07A-4ADD-9E9D-E960A4563FE7}"/>
              </a:ext>
            </a:extLst>
          </p:cNvPr>
          <p:cNvSpPr>
            <a:spLocks xmlns:a="http://schemas.openxmlformats.org/drawingml/2006/main" noGrp="1"/>
          </p:cNvSpPr>
          <p:nvPr/>
        </p:nvSpPr>
        <p:spPr>
          <a:xfrm xmlns:a="http://schemas.openxmlformats.org/drawingml/2006/main">
            <a:off x="2752725"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76" name="s006 rect 276">
            <a:extLst xmlns:a="http://schemas.openxmlformats.org/drawingml/2006/main">
              <a:ext uri="{FF2B5EF4-FFF2-40B4-BE49-F238E27FC236}">
                <a16:creationId xmlns:a16="http://schemas.microsoft.com/office/drawing/2014/main" id="{02E74E7C-7A90-43B1-87E3-0B140DEDA555}"/>
              </a:ext>
            </a:extLst>
          </p:cNvPr>
          <p:cNvSpPr>
            <a:spLocks xmlns:a="http://schemas.openxmlformats.org/drawingml/2006/main" noGrp="1"/>
          </p:cNvSpPr>
          <p:nvPr/>
        </p:nvSpPr>
        <p:spPr>
          <a:xfrm xmlns:a="http://schemas.openxmlformats.org/drawingml/2006/main">
            <a:off x="2857500"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77" name="s006 rect 277">
            <a:extLst xmlns:a="http://schemas.openxmlformats.org/drawingml/2006/main">
              <a:ext uri="{FF2B5EF4-FFF2-40B4-BE49-F238E27FC236}">
                <a16:creationId xmlns:a16="http://schemas.microsoft.com/office/drawing/2014/main" id="{298A0C6B-E425-411C-A7C1-C3F8725944C0}"/>
              </a:ext>
            </a:extLst>
          </p:cNvPr>
          <p:cNvSpPr>
            <a:spLocks xmlns:a="http://schemas.openxmlformats.org/drawingml/2006/main" noGrp="1"/>
          </p:cNvSpPr>
          <p:nvPr/>
        </p:nvSpPr>
        <p:spPr>
          <a:xfrm xmlns:a="http://schemas.openxmlformats.org/drawingml/2006/main">
            <a:off x="2962275"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78" name="s006 rect 278">
            <a:extLst xmlns:a="http://schemas.openxmlformats.org/drawingml/2006/main">
              <a:ext uri="{FF2B5EF4-FFF2-40B4-BE49-F238E27FC236}">
                <a16:creationId xmlns:a16="http://schemas.microsoft.com/office/drawing/2014/main" id="{13228A44-F649-4BA2-BD81-537C698E5E00}"/>
              </a:ext>
            </a:extLst>
          </p:cNvPr>
          <p:cNvSpPr>
            <a:spLocks xmlns:a="http://schemas.openxmlformats.org/drawingml/2006/main" noGrp="1"/>
          </p:cNvSpPr>
          <p:nvPr/>
        </p:nvSpPr>
        <p:spPr>
          <a:xfrm xmlns:a="http://schemas.openxmlformats.org/drawingml/2006/main">
            <a:off x="3067050"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79" name="s006 rect 279">
            <a:extLst xmlns:a="http://schemas.openxmlformats.org/drawingml/2006/main">
              <a:ext uri="{FF2B5EF4-FFF2-40B4-BE49-F238E27FC236}">
                <a16:creationId xmlns:a16="http://schemas.microsoft.com/office/drawing/2014/main" id="{E5391C40-0428-4A00-9F99-3853E38ABDFF}"/>
              </a:ext>
            </a:extLst>
          </p:cNvPr>
          <p:cNvSpPr>
            <a:spLocks xmlns:a="http://schemas.openxmlformats.org/drawingml/2006/main" noGrp="1"/>
          </p:cNvSpPr>
          <p:nvPr/>
        </p:nvSpPr>
        <p:spPr>
          <a:xfrm xmlns:a="http://schemas.openxmlformats.org/drawingml/2006/main">
            <a:off x="3171825"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80" name="s006 rect 280">
            <a:extLst xmlns:a="http://schemas.openxmlformats.org/drawingml/2006/main">
              <a:ext uri="{FF2B5EF4-FFF2-40B4-BE49-F238E27FC236}">
                <a16:creationId xmlns:a16="http://schemas.microsoft.com/office/drawing/2014/main" id="{3BA4CFC8-651B-402A-BD09-95642651EEC2}"/>
              </a:ext>
            </a:extLst>
          </p:cNvPr>
          <p:cNvSpPr>
            <a:spLocks xmlns:a="http://schemas.openxmlformats.org/drawingml/2006/main" noGrp="1"/>
          </p:cNvSpPr>
          <p:nvPr/>
        </p:nvSpPr>
        <p:spPr>
          <a:xfrm xmlns:a="http://schemas.openxmlformats.org/drawingml/2006/main">
            <a:off x="3276600"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81" name="s006 rect 281">
            <a:extLst xmlns:a="http://schemas.openxmlformats.org/drawingml/2006/main">
              <a:ext uri="{FF2B5EF4-FFF2-40B4-BE49-F238E27FC236}">
                <a16:creationId xmlns:a16="http://schemas.microsoft.com/office/drawing/2014/main" id="{B72936A4-E60B-4228-9FAB-FA5CE66DCD66}"/>
              </a:ext>
            </a:extLst>
          </p:cNvPr>
          <p:cNvSpPr>
            <a:spLocks xmlns:a="http://schemas.openxmlformats.org/drawingml/2006/main" noGrp="1"/>
          </p:cNvSpPr>
          <p:nvPr/>
        </p:nvSpPr>
        <p:spPr>
          <a:xfrm xmlns:a="http://schemas.openxmlformats.org/drawingml/2006/main">
            <a:off x="3381375"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82" name="s006 rect 282">
            <a:extLst xmlns:a="http://schemas.openxmlformats.org/drawingml/2006/main">
              <a:ext uri="{FF2B5EF4-FFF2-40B4-BE49-F238E27FC236}">
                <a16:creationId xmlns:a16="http://schemas.microsoft.com/office/drawing/2014/main" id="{D36D99F7-3C34-4114-8022-51F1C02AF219}"/>
              </a:ext>
            </a:extLst>
          </p:cNvPr>
          <p:cNvSpPr>
            <a:spLocks xmlns:a="http://schemas.openxmlformats.org/drawingml/2006/main" noGrp="1"/>
          </p:cNvSpPr>
          <p:nvPr/>
        </p:nvSpPr>
        <p:spPr>
          <a:xfrm xmlns:a="http://schemas.openxmlformats.org/drawingml/2006/main">
            <a:off x="3486150"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83" name="s006 rect 283">
            <a:extLst xmlns:a="http://schemas.openxmlformats.org/drawingml/2006/main">
              <a:ext uri="{FF2B5EF4-FFF2-40B4-BE49-F238E27FC236}">
                <a16:creationId xmlns:a16="http://schemas.microsoft.com/office/drawing/2014/main" id="{9A3C9481-4B43-4DC0-B665-7381A0F5E5CF}"/>
              </a:ext>
            </a:extLst>
          </p:cNvPr>
          <p:cNvSpPr>
            <a:spLocks xmlns:a="http://schemas.openxmlformats.org/drawingml/2006/main" noGrp="1"/>
          </p:cNvSpPr>
          <p:nvPr/>
        </p:nvSpPr>
        <p:spPr>
          <a:xfrm xmlns:a="http://schemas.openxmlformats.org/drawingml/2006/main">
            <a:off x="3590925"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84" name="s006 rect 284">
            <a:extLst xmlns:a="http://schemas.openxmlformats.org/drawingml/2006/main">
              <a:ext uri="{FF2B5EF4-FFF2-40B4-BE49-F238E27FC236}">
                <a16:creationId xmlns:a16="http://schemas.microsoft.com/office/drawing/2014/main" id="{D448C70A-BCD6-42EC-92C2-F2415CD9C7D1}"/>
              </a:ext>
            </a:extLst>
          </p:cNvPr>
          <p:cNvSpPr>
            <a:spLocks xmlns:a="http://schemas.openxmlformats.org/drawingml/2006/main" noGrp="1"/>
          </p:cNvSpPr>
          <p:nvPr/>
        </p:nvSpPr>
        <p:spPr>
          <a:xfrm xmlns:a="http://schemas.openxmlformats.org/drawingml/2006/main">
            <a:off x="3695700"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85" name="s006 rect 285">
            <a:extLst xmlns:a="http://schemas.openxmlformats.org/drawingml/2006/main">
              <a:ext uri="{FF2B5EF4-FFF2-40B4-BE49-F238E27FC236}">
                <a16:creationId xmlns:a16="http://schemas.microsoft.com/office/drawing/2014/main" id="{90D68820-4DB0-42CE-BF76-075520692A26}"/>
              </a:ext>
            </a:extLst>
          </p:cNvPr>
          <p:cNvSpPr>
            <a:spLocks xmlns:a="http://schemas.openxmlformats.org/drawingml/2006/main" noGrp="1"/>
          </p:cNvSpPr>
          <p:nvPr/>
        </p:nvSpPr>
        <p:spPr>
          <a:xfrm xmlns:a="http://schemas.openxmlformats.org/drawingml/2006/main">
            <a:off x="3800475"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86" name="s006 rect 286">
            <a:extLst xmlns:a="http://schemas.openxmlformats.org/drawingml/2006/main">
              <a:ext uri="{FF2B5EF4-FFF2-40B4-BE49-F238E27FC236}">
                <a16:creationId xmlns:a16="http://schemas.microsoft.com/office/drawing/2014/main" id="{CBBB2A6F-EBA9-41E0-BCCD-AF0171210EED}"/>
              </a:ext>
            </a:extLst>
          </p:cNvPr>
          <p:cNvSpPr>
            <a:spLocks xmlns:a="http://schemas.openxmlformats.org/drawingml/2006/main" noGrp="1"/>
          </p:cNvSpPr>
          <p:nvPr/>
        </p:nvSpPr>
        <p:spPr>
          <a:xfrm xmlns:a="http://schemas.openxmlformats.org/drawingml/2006/main">
            <a:off x="3905250"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87" name="s006 rect 287">
            <a:extLst xmlns:a="http://schemas.openxmlformats.org/drawingml/2006/main">
              <a:ext uri="{FF2B5EF4-FFF2-40B4-BE49-F238E27FC236}">
                <a16:creationId xmlns:a16="http://schemas.microsoft.com/office/drawing/2014/main" id="{F9C456B9-E5D9-480A-B655-9A8220A55E2A}"/>
              </a:ext>
            </a:extLst>
          </p:cNvPr>
          <p:cNvSpPr>
            <a:spLocks xmlns:a="http://schemas.openxmlformats.org/drawingml/2006/main" noGrp="1"/>
          </p:cNvSpPr>
          <p:nvPr/>
        </p:nvSpPr>
        <p:spPr>
          <a:xfrm xmlns:a="http://schemas.openxmlformats.org/drawingml/2006/main">
            <a:off x="4010025"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88" name="s006 rect 288">
            <a:extLst xmlns:a="http://schemas.openxmlformats.org/drawingml/2006/main">
              <a:ext uri="{FF2B5EF4-FFF2-40B4-BE49-F238E27FC236}">
                <a16:creationId xmlns:a16="http://schemas.microsoft.com/office/drawing/2014/main" id="{65A28CF4-567E-4976-ADC6-6CD87B593B9B}"/>
              </a:ext>
            </a:extLst>
          </p:cNvPr>
          <p:cNvSpPr>
            <a:spLocks xmlns:a="http://schemas.openxmlformats.org/drawingml/2006/main" noGrp="1"/>
          </p:cNvSpPr>
          <p:nvPr/>
        </p:nvSpPr>
        <p:spPr>
          <a:xfrm xmlns:a="http://schemas.openxmlformats.org/drawingml/2006/main">
            <a:off x="4114800"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89" name="s006 rect 289">
            <a:extLst xmlns:a="http://schemas.openxmlformats.org/drawingml/2006/main">
              <a:ext uri="{FF2B5EF4-FFF2-40B4-BE49-F238E27FC236}">
                <a16:creationId xmlns:a16="http://schemas.microsoft.com/office/drawing/2014/main" id="{0E965ED9-9606-4AE1-9BB0-730711BE3FC6}"/>
              </a:ext>
            </a:extLst>
          </p:cNvPr>
          <p:cNvSpPr>
            <a:spLocks xmlns:a="http://schemas.openxmlformats.org/drawingml/2006/main" noGrp="1"/>
          </p:cNvSpPr>
          <p:nvPr/>
        </p:nvSpPr>
        <p:spPr>
          <a:xfrm xmlns:a="http://schemas.openxmlformats.org/drawingml/2006/main">
            <a:off x="4219575"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90" name="s006 rect 290">
            <a:extLst xmlns:a="http://schemas.openxmlformats.org/drawingml/2006/main">
              <a:ext uri="{FF2B5EF4-FFF2-40B4-BE49-F238E27FC236}">
                <a16:creationId xmlns:a16="http://schemas.microsoft.com/office/drawing/2014/main" id="{412A52F7-071A-4C2D-9527-6AB40409D21A}"/>
              </a:ext>
            </a:extLst>
          </p:cNvPr>
          <p:cNvSpPr>
            <a:spLocks xmlns:a="http://schemas.openxmlformats.org/drawingml/2006/main" noGrp="1"/>
          </p:cNvSpPr>
          <p:nvPr/>
        </p:nvSpPr>
        <p:spPr>
          <a:xfrm xmlns:a="http://schemas.openxmlformats.org/drawingml/2006/main">
            <a:off x="4324350"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91" name="s006 rect 291">
            <a:extLst xmlns:a="http://schemas.openxmlformats.org/drawingml/2006/main">
              <a:ext uri="{FF2B5EF4-FFF2-40B4-BE49-F238E27FC236}">
                <a16:creationId xmlns:a16="http://schemas.microsoft.com/office/drawing/2014/main" id="{CF0C550B-1740-4959-9E6C-4200254DCDE3}"/>
              </a:ext>
            </a:extLst>
          </p:cNvPr>
          <p:cNvSpPr>
            <a:spLocks xmlns:a="http://schemas.openxmlformats.org/drawingml/2006/main" noGrp="1"/>
          </p:cNvSpPr>
          <p:nvPr/>
        </p:nvSpPr>
        <p:spPr>
          <a:xfrm xmlns:a="http://schemas.openxmlformats.org/drawingml/2006/main">
            <a:off x="4429125"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92" name="s006 rect 292">
            <a:extLst xmlns:a="http://schemas.openxmlformats.org/drawingml/2006/main">
              <a:ext uri="{FF2B5EF4-FFF2-40B4-BE49-F238E27FC236}">
                <a16:creationId xmlns:a16="http://schemas.microsoft.com/office/drawing/2014/main" id="{45C6026E-C1C6-47AA-A323-43CD785AB355}"/>
              </a:ext>
            </a:extLst>
          </p:cNvPr>
          <p:cNvSpPr>
            <a:spLocks xmlns:a="http://schemas.openxmlformats.org/drawingml/2006/main" noGrp="1"/>
          </p:cNvSpPr>
          <p:nvPr/>
        </p:nvSpPr>
        <p:spPr>
          <a:xfrm xmlns:a="http://schemas.openxmlformats.org/drawingml/2006/main">
            <a:off x="4533900"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93" name="s006 rect 293">
            <a:extLst xmlns:a="http://schemas.openxmlformats.org/drawingml/2006/main">
              <a:ext uri="{FF2B5EF4-FFF2-40B4-BE49-F238E27FC236}">
                <a16:creationId xmlns:a16="http://schemas.microsoft.com/office/drawing/2014/main" id="{690B0E36-DD09-49D5-BAEE-DDE73FC4C5B5}"/>
              </a:ext>
            </a:extLst>
          </p:cNvPr>
          <p:cNvSpPr>
            <a:spLocks xmlns:a="http://schemas.openxmlformats.org/drawingml/2006/main" noGrp="1"/>
          </p:cNvSpPr>
          <p:nvPr/>
        </p:nvSpPr>
        <p:spPr>
          <a:xfrm xmlns:a="http://schemas.openxmlformats.org/drawingml/2006/main">
            <a:off x="4638675"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94" name="s006 rect 294">
            <a:extLst xmlns:a="http://schemas.openxmlformats.org/drawingml/2006/main">
              <a:ext uri="{FF2B5EF4-FFF2-40B4-BE49-F238E27FC236}">
                <a16:creationId xmlns:a16="http://schemas.microsoft.com/office/drawing/2014/main" id="{A8DF2B47-7B9F-45B5-8262-386419448897}"/>
              </a:ext>
            </a:extLst>
          </p:cNvPr>
          <p:cNvSpPr>
            <a:spLocks xmlns:a="http://schemas.openxmlformats.org/drawingml/2006/main" noGrp="1"/>
          </p:cNvSpPr>
          <p:nvPr/>
        </p:nvSpPr>
        <p:spPr>
          <a:xfrm xmlns:a="http://schemas.openxmlformats.org/drawingml/2006/main">
            <a:off x="4743450"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95" name="s006 rect 295">
            <a:extLst xmlns:a="http://schemas.openxmlformats.org/drawingml/2006/main">
              <a:ext uri="{FF2B5EF4-FFF2-40B4-BE49-F238E27FC236}">
                <a16:creationId xmlns:a16="http://schemas.microsoft.com/office/drawing/2014/main" id="{9AB52E59-D5CC-4A70-84A8-678250E96768}"/>
              </a:ext>
            </a:extLst>
          </p:cNvPr>
          <p:cNvSpPr>
            <a:spLocks xmlns:a="http://schemas.openxmlformats.org/drawingml/2006/main" noGrp="1"/>
          </p:cNvSpPr>
          <p:nvPr/>
        </p:nvSpPr>
        <p:spPr>
          <a:xfrm xmlns:a="http://schemas.openxmlformats.org/drawingml/2006/main">
            <a:off x="4848225"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96" name="s006 rect 296">
            <a:extLst xmlns:a="http://schemas.openxmlformats.org/drawingml/2006/main">
              <a:ext uri="{FF2B5EF4-FFF2-40B4-BE49-F238E27FC236}">
                <a16:creationId xmlns:a16="http://schemas.microsoft.com/office/drawing/2014/main" id="{16BBC838-B7B7-4ADA-B48B-E622136E4650}"/>
              </a:ext>
            </a:extLst>
          </p:cNvPr>
          <p:cNvSpPr>
            <a:spLocks xmlns:a="http://schemas.openxmlformats.org/drawingml/2006/main" noGrp="1"/>
          </p:cNvSpPr>
          <p:nvPr/>
        </p:nvSpPr>
        <p:spPr>
          <a:xfrm xmlns:a="http://schemas.openxmlformats.org/drawingml/2006/main">
            <a:off x="4953000"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97" name="s006 rect 297">
            <a:extLst xmlns:a="http://schemas.openxmlformats.org/drawingml/2006/main">
              <a:ext uri="{FF2B5EF4-FFF2-40B4-BE49-F238E27FC236}">
                <a16:creationId xmlns:a16="http://schemas.microsoft.com/office/drawing/2014/main" id="{A5467DBE-8FE8-4E40-9FD3-E546C5C67CEC}"/>
              </a:ext>
            </a:extLst>
          </p:cNvPr>
          <p:cNvSpPr>
            <a:spLocks xmlns:a="http://schemas.openxmlformats.org/drawingml/2006/main" noGrp="1"/>
          </p:cNvSpPr>
          <p:nvPr/>
        </p:nvSpPr>
        <p:spPr>
          <a:xfrm xmlns:a="http://schemas.openxmlformats.org/drawingml/2006/main">
            <a:off x="5057775"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98" name="s006 rect 298">
            <a:extLst xmlns:a="http://schemas.openxmlformats.org/drawingml/2006/main">
              <a:ext uri="{FF2B5EF4-FFF2-40B4-BE49-F238E27FC236}">
                <a16:creationId xmlns:a16="http://schemas.microsoft.com/office/drawing/2014/main" id="{C044AD21-4229-4682-8A1F-4382C70253F7}"/>
              </a:ext>
            </a:extLst>
          </p:cNvPr>
          <p:cNvSpPr>
            <a:spLocks xmlns:a="http://schemas.openxmlformats.org/drawingml/2006/main" noGrp="1"/>
          </p:cNvSpPr>
          <p:nvPr/>
        </p:nvSpPr>
        <p:spPr>
          <a:xfrm xmlns:a="http://schemas.openxmlformats.org/drawingml/2006/main">
            <a:off x="5162550"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99" name="s006 rect 299">
            <a:extLst xmlns:a="http://schemas.openxmlformats.org/drawingml/2006/main">
              <a:ext uri="{FF2B5EF4-FFF2-40B4-BE49-F238E27FC236}">
                <a16:creationId xmlns:a16="http://schemas.microsoft.com/office/drawing/2014/main" id="{447012D1-3A76-4B3C-B6CA-03F254E0AC5C}"/>
              </a:ext>
            </a:extLst>
          </p:cNvPr>
          <p:cNvSpPr>
            <a:spLocks xmlns:a="http://schemas.openxmlformats.org/drawingml/2006/main" noGrp="1"/>
          </p:cNvSpPr>
          <p:nvPr/>
        </p:nvSpPr>
        <p:spPr>
          <a:xfrm xmlns:a="http://schemas.openxmlformats.org/drawingml/2006/main">
            <a:off x="5267325"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00" name="s006 rect 300">
            <a:extLst xmlns:a="http://schemas.openxmlformats.org/drawingml/2006/main">
              <a:ext uri="{FF2B5EF4-FFF2-40B4-BE49-F238E27FC236}">
                <a16:creationId xmlns:a16="http://schemas.microsoft.com/office/drawing/2014/main" id="{40474B0F-F8E8-4DDB-98C1-80BDA11F8095}"/>
              </a:ext>
            </a:extLst>
          </p:cNvPr>
          <p:cNvSpPr>
            <a:spLocks xmlns:a="http://schemas.openxmlformats.org/drawingml/2006/main" noGrp="1"/>
          </p:cNvSpPr>
          <p:nvPr/>
        </p:nvSpPr>
        <p:spPr>
          <a:xfrm xmlns:a="http://schemas.openxmlformats.org/drawingml/2006/main">
            <a:off x="5372100"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01" name="s006 rect 301">
            <a:extLst xmlns:a="http://schemas.openxmlformats.org/drawingml/2006/main">
              <a:ext uri="{FF2B5EF4-FFF2-40B4-BE49-F238E27FC236}">
                <a16:creationId xmlns:a16="http://schemas.microsoft.com/office/drawing/2014/main" id="{84D355E7-131C-472F-8E6F-C6FA36044753}"/>
              </a:ext>
            </a:extLst>
          </p:cNvPr>
          <p:cNvSpPr>
            <a:spLocks xmlns:a="http://schemas.openxmlformats.org/drawingml/2006/main" noGrp="1"/>
          </p:cNvSpPr>
          <p:nvPr/>
        </p:nvSpPr>
        <p:spPr>
          <a:xfrm xmlns:a="http://schemas.openxmlformats.org/drawingml/2006/main">
            <a:off x="5476875"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02" name="s006 rect 302">
            <a:extLst xmlns:a="http://schemas.openxmlformats.org/drawingml/2006/main">
              <a:ext uri="{FF2B5EF4-FFF2-40B4-BE49-F238E27FC236}">
                <a16:creationId xmlns:a16="http://schemas.microsoft.com/office/drawing/2014/main" id="{039B7A00-BF80-4EBF-8A59-E54F00A655A2}"/>
              </a:ext>
            </a:extLst>
          </p:cNvPr>
          <p:cNvSpPr>
            <a:spLocks xmlns:a="http://schemas.openxmlformats.org/drawingml/2006/main" noGrp="1"/>
          </p:cNvSpPr>
          <p:nvPr/>
        </p:nvSpPr>
        <p:spPr>
          <a:xfrm xmlns:a="http://schemas.openxmlformats.org/drawingml/2006/main">
            <a:off x="5581650"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03" name="s006 rect 303">
            <a:extLst xmlns:a="http://schemas.openxmlformats.org/drawingml/2006/main">
              <a:ext uri="{FF2B5EF4-FFF2-40B4-BE49-F238E27FC236}">
                <a16:creationId xmlns:a16="http://schemas.microsoft.com/office/drawing/2014/main" id="{004E4765-4348-48B2-BDBD-F443356BEB71}"/>
              </a:ext>
            </a:extLst>
          </p:cNvPr>
          <p:cNvSpPr>
            <a:spLocks xmlns:a="http://schemas.openxmlformats.org/drawingml/2006/main" noGrp="1"/>
          </p:cNvSpPr>
          <p:nvPr/>
        </p:nvSpPr>
        <p:spPr>
          <a:xfrm xmlns:a="http://schemas.openxmlformats.org/drawingml/2006/main">
            <a:off x="5686425"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04" name="s006 rect 304">
            <a:extLst xmlns:a="http://schemas.openxmlformats.org/drawingml/2006/main">
              <a:ext uri="{FF2B5EF4-FFF2-40B4-BE49-F238E27FC236}">
                <a16:creationId xmlns:a16="http://schemas.microsoft.com/office/drawing/2014/main" id="{64B4E398-4484-4CBA-A49A-F966C185B754}"/>
              </a:ext>
            </a:extLst>
          </p:cNvPr>
          <p:cNvSpPr>
            <a:spLocks xmlns:a="http://schemas.openxmlformats.org/drawingml/2006/main" noGrp="1"/>
          </p:cNvSpPr>
          <p:nvPr/>
        </p:nvSpPr>
        <p:spPr>
          <a:xfrm xmlns:a="http://schemas.openxmlformats.org/drawingml/2006/main">
            <a:off x="5791200"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05" name="s006 rect 305">
            <a:extLst xmlns:a="http://schemas.openxmlformats.org/drawingml/2006/main">
              <a:ext uri="{FF2B5EF4-FFF2-40B4-BE49-F238E27FC236}">
                <a16:creationId xmlns:a16="http://schemas.microsoft.com/office/drawing/2014/main" id="{507C73AB-A2A5-4C0B-9A52-D404F251A99A}"/>
              </a:ext>
            </a:extLst>
          </p:cNvPr>
          <p:cNvSpPr>
            <a:spLocks xmlns:a="http://schemas.openxmlformats.org/drawingml/2006/main" noGrp="1"/>
          </p:cNvSpPr>
          <p:nvPr/>
        </p:nvSpPr>
        <p:spPr>
          <a:xfrm xmlns:a="http://schemas.openxmlformats.org/drawingml/2006/main">
            <a:off x="5895975" y="32565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06" name="s006 rect 306">
            <a:extLst xmlns:a="http://schemas.openxmlformats.org/drawingml/2006/main">
              <a:ext uri="{FF2B5EF4-FFF2-40B4-BE49-F238E27FC236}">
                <a16:creationId xmlns:a16="http://schemas.microsoft.com/office/drawing/2014/main" id="{E35DFF70-F1FB-4CB7-AF19-BD94519F7885}"/>
              </a:ext>
            </a:extLst>
          </p:cNvPr>
          <p:cNvSpPr>
            <a:spLocks xmlns:a="http://schemas.openxmlformats.org/drawingml/2006/main" noGrp="1"/>
          </p:cNvSpPr>
          <p:nvPr/>
        </p:nvSpPr>
        <p:spPr>
          <a:xfrm xmlns:a="http://schemas.openxmlformats.org/drawingml/2006/main">
            <a:off x="762000"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07" name="s006 rect 307">
            <a:extLst xmlns:a="http://schemas.openxmlformats.org/drawingml/2006/main">
              <a:ext uri="{FF2B5EF4-FFF2-40B4-BE49-F238E27FC236}">
                <a16:creationId xmlns:a16="http://schemas.microsoft.com/office/drawing/2014/main" id="{4D0D30F3-646B-48B9-ACF5-F40D97B56075}"/>
              </a:ext>
            </a:extLst>
          </p:cNvPr>
          <p:cNvSpPr>
            <a:spLocks xmlns:a="http://schemas.openxmlformats.org/drawingml/2006/main" noGrp="1"/>
          </p:cNvSpPr>
          <p:nvPr/>
        </p:nvSpPr>
        <p:spPr>
          <a:xfrm xmlns:a="http://schemas.openxmlformats.org/drawingml/2006/main">
            <a:off x="866775"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08" name="s006 rect 308">
            <a:extLst xmlns:a="http://schemas.openxmlformats.org/drawingml/2006/main">
              <a:ext uri="{FF2B5EF4-FFF2-40B4-BE49-F238E27FC236}">
                <a16:creationId xmlns:a16="http://schemas.microsoft.com/office/drawing/2014/main" id="{8F8636D2-91E1-4EDE-832A-F477DFFC9698}"/>
              </a:ext>
            </a:extLst>
          </p:cNvPr>
          <p:cNvSpPr>
            <a:spLocks xmlns:a="http://schemas.openxmlformats.org/drawingml/2006/main" noGrp="1"/>
          </p:cNvSpPr>
          <p:nvPr/>
        </p:nvSpPr>
        <p:spPr>
          <a:xfrm xmlns:a="http://schemas.openxmlformats.org/drawingml/2006/main">
            <a:off x="971550"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09" name="s006 rect 309">
            <a:extLst xmlns:a="http://schemas.openxmlformats.org/drawingml/2006/main">
              <a:ext uri="{FF2B5EF4-FFF2-40B4-BE49-F238E27FC236}">
                <a16:creationId xmlns:a16="http://schemas.microsoft.com/office/drawing/2014/main" id="{F2379874-E1F3-4C33-843F-9EE1DF17A9C3}"/>
              </a:ext>
            </a:extLst>
          </p:cNvPr>
          <p:cNvSpPr>
            <a:spLocks xmlns:a="http://schemas.openxmlformats.org/drawingml/2006/main" noGrp="1"/>
          </p:cNvSpPr>
          <p:nvPr/>
        </p:nvSpPr>
        <p:spPr>
          <a:xfrm xmlns:a="http://schemas.openxmlformats.org/drawingml/2006/main">
            <a:off x="1076325"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10" name="s006 rect 310">
            <a:extLst xmlns:a="http://schemas.openxmlformats.org/drawingml/2006/main">
              <a:ext uri="{FF2B5EF4-FFF2-40B4-BE49-F238E27FC236}">
                <a16:creationId xmlns:a16="http://schemas.microsoft.com/office/drawing/2014/main" id="{D512C5E8-9AC2-4B97-ABD8-D5838A55D520}"/>
              </a:ext>
            </a:extLst>
          </p:cNvPr>
          <p:cNvSpPr>
            <a:spLocks xmlns:a="http://schemas.openxmlformats.org/drawingml/2006/main" noGrp="1"/>
          </p:cNvSpPr>
          <p:nvPr/>
        </p:nvSpPr>
        <p:spPr>
          <a:xfrm xmlns:a="http://schemas.openxmlformats.org/drawingml/2006/main">
            <a:off x="1181100"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11" name="s006 rect 311">
            <a:extLst xmlns:a="http://schemas.openxmlformats.org/drawingml/2006/main">
              <a:ext uri="{FF2B5EF4-FFF2-40B4-BE49-F238E27FC236}">
                <a16:creationId xmlns:a16="http://schemas.microsoft.com/office/drawing/2014/main" id="{F4CBC81F-5301-4986-A8E4-E588AE681633}"/>
              </a:ext>
            </a:extLst>
          </p:cNvPr>
          <p:cNvSpPr>
            <a:spLocks xmlns:a="http://schemas.openxmlformats.org/drawingml/2006/main" noGrp="1"/>
          </p:cNvSpPr>
          <p:nvPr/>
        </p:nvSpPr>
        <p:spPr>
          <a:xfrm xmlns:a="http://schemas.openxmlformats.org/drawingml/2006/main">
            <a:off x="1285875"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12" name="s006 rect 312">
            <a:extLst xmlns:a="http://schemas.openxmlformats.org/drawingml/2006/main">
              <a:ext uri="{FF2B5EF4-FFF2-40B4-BE49-F238E27FC236}">
                <a16:creationId xmlns:a16="http://schemas.microsoft.com/office/drawing/2014/main" id="{A5769ACF-BD98-4448-B418-6AC4A17D34B7}"/>
              </a:ext>
            </a:extLst>
          </p:cNvPr>
          <p:cNvSpPr>
            <a:spLocks xmlns:a="http://schemas.openxmlformats.org/drawingml/2006/main" noGrp="1"/>
          </p:cNvSpPr>
          <p:nvPr/>
        </p:nvSpPr>
        <p:spPr>
          <a:xfrm xmlns:a="http://schemas.openxmlformats.org/drawingml/2006/main">
            <a:off x="1390650"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13" name="s006 rect 313">
            <a:extLst xmlns:a="http://schemas.openxmlformats.org/drawingml/2006/main">
              <a:ext uri="{FF2B5EF4-FFF2-40B4-BE49-F238E27FC236}">
                <a16:creationId xmlns:a16="http://schemas.microsoft.com/office/drawing/2014/main" id="{C4419B93-FE53-4036-B183-B4D00F0ECF46}"/>
              </a:ext>
            </a:extLst>
          </p:cNvPr>
          <p:cNvSpPr>
            <a:spLocks xmlns:a="http://schemas.openxmlformats.org/drawingml/2006/main" noGrp="1"/>
          </p:cNvSpPr>
          <p:nvPr/>
        </p:nvSpPr>
        <p:spPr>
          <a:xfrm xmlns:a="http://schemas.openxmlformats.org/drawingml/2006/main">
            <a:off x="1495425"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14" name="s006 rect 314">
            <a:extLst xmlns:a="http://schemas.openxmlformats.org/drawingml/2006/main">
              <a:ext uri="{FF2B5EF4-FFF2-40B4-BE49-F238E27FC236}">
                <a16:creationId xmlns:a16="http://schemas.microsoft.com/office/drawing/2014/main" id="{DFD5955F-9793-4AAD-9567-A62AF6CEB852}"/>
              </a:ext>
            </a:extLst>
          </p:cNvPr>
          <p:cNvSpPr>
            <a:spLocks xmlns:a="http://schemas.openxmlformats.org/drawingml/2006/main" noGrp="1"/>
          </p:cNvSpPr>
          <p:nvPr/>
        </p:nvSpPr>
        <p:spPr>
          <a:xfrm xmlns:a="http://schemas.openxmlformats.org/drawingml/2006/main">
            <a:off x="1600200"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15" name="s006 rect 315">
            <a:extLst xmlns:a="http://schemas.openxmlformats.org/drawingml/2006/main">
              <a:ext uri="{FF2B5EF4-FFF2-40B4-BE49-F238E27FC236}">
                <a16:creationId xmlns:a16="http://schemas.microsoft.com/office/drawing/2014/main" id="{A4B7E0FF-AA77-4011-822A-364C97156144}"/>
              </a:ext>
            </a:extLst>
          </p:cNvPr>
          <p:cNvSpPr>
            <a:spLocks xmlns:a="http://schemas.openxmlformats.org/drawingml/2006/main" noGrp="1"/>
          </p:cNvSpPr>
          <p:nvPr/>
        </p:nvSpPr>
        <p:spPr>
          <a:xfrm xmlns:a="http://schemas.openxmlformats.org/drawingml/2006/main">
            <a:off x="1704975"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16" name="s006 rect 316">
            <a:extLst xmlns:a="http://schemas.openxmlformats.org/drawingml/2006/main">
              <a:ext uri="{FF2B5EF4-FFF2-40B4-BE49-F238E27FC236}">
                <a16:creationId xmlns:a16="http://schemas.microsoft.com/office/drawing/2014/main" id="{9E407512-5421-40CE-99F8-D23DD0567986}"/>
              </a:ext>
            </a:extLst>
          </p:cNvPr>
          <p:cNvSpPr>
            <a:spLocks xmlns:a="http://schemas.openxmlformats.org/drawingml/2006/main" noGrp="1"/>
          </p:cNvSpPr>
          <p:nvPr/>
        </p:nvSpPr>
        <p:spPr>
          <a:xfrm xmlns:a="http://schemas.openxmlformats.org/drawingml/2006/main">
            <a:off x="1809750"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17" name="s006 rect 317">
            <a:extLst xmlns:a="http://schemas.openxmlformats.org/drawingml/2006/main">
              <a:ext uri="{FF2B5EF4-FFF2-40B4-BE49-F238E27FC236}">
                <a16:creationId xmlns:a16="http://schemas.microsoft.com/office/drawing/2014/main" id="{942BBFE1-6E9B-4E05-9E7A-2736B0E787AF}"/>
              </a:ext>
            </a:extLst>
          </p:cNvPr>
          <p:cNvSpPr>
            <a:spLocks xmlns:a="http://schemas.openxmlformats.org/drawingml/2006/main" noGrp="1"/>
          </p:cNvSpPr>
          <p:nvPr/>
        </p:nvSpPr>
        <p:spPr>
          <a:xfrm xmlns:a="http://schemas.openxmlformats.org/drawingml/2006/main">
            <a:off x="1914525"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18" name="s006 rect 318">
            <a:extLst xmlns:a="http://schemas.openxmlformats.org/drawingml/2006/main">
              <a:ext uri="{FF2B5EF4-FFF2-40B4-BE49-F238E27FC236}">
                <a16:creationId xmlns:a16="http://schemas.microsoft.com/office/drawing/2014/main" id="{C033AD30-181E-4E91-803C-FA946ACB9E59}"/>
              </a:ext>
            </a:extLst>
          </p:cNvPr>
          <p:cNvSpPr>
            <a:spLocks xmlns:a="http://schemas.openxmlformats.org/drawingml/2006/main" noGrp="1"/>
          </p:cNvSpPr>
          <p:nvPr/>
        </p:nvSpPr>
        <p:spPr>
          <a:xfrm xmlns:a="http://schemas.openxmlformats.org/drawingml/2006/main">
            <a:off x="2019300"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19" name="s006 rect 319">
            <a:extLst xmlns:a="http://schemas.openxmlformats.org/drawingml/2006/main">
              <a:ext uri="{FF2B5EF4-FFF2-40B4-BE49-F238E27FC236}">
                <a16:creationId xmlns:a16="http://schemas.microsoft.com/office/drawing/2014/main" id="{9F1EC1BB-5014-4779-9561-534D8E25B3FF}"/>
              </a:ext>
            </a:extLst>
          </p:cNvPr>
          <p:cNvSpPr>
            <a:spLocks xmlns:a="http://schemas.openxmlformats.org/drawingml/2006/main" noGrp="1"/>
          </p:cNvSpPr>
          <p:nvPr/>
        </p:nvSpPr>
        <p:spPr>
          <a:xfrm xmlns:a="http://schemas.openxmlformats.org/drawingml/2006/main">
            <a:off x="2124075"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20" name="s006 rect 320">
            <a:extLst xmlns:a="http://schemas.openxmlformats.org/drawingml/2006/main">
              <a:ext uri="{FF2B5EF4-FFF2-40B4-BE49-F238E27FC236}">
                <a16:creationId xmlns:a16="http://schemas.microsoft.com/office/drawing/2014/main" id="{BA646258-C8C7-4149-BDD6-174B9AC59EB0}"/>
              </a:ext>
            </a:extLst>
          </p:cNvPr>
          <p:cNvSpPr>
            <a:spLocks xmlns:a="http://schemas.openxmlformats.org/drawingml/2006/main" noGrp="1"/>
          </p:cNvSpPr>
          <p:nvPr/>
        </p:nvSpPr>
        <p:spPr>
          <a:xfrm xmlns:a="http://schemas.openxmlformats.org/drawingml/2006/main">
            <a:off x="2228850"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21" name="s006 rect 321">
            <a:extLst xmlns:a="http://schemas.openxmlformats.org/drawingml/2006/main">
              <a:ext uri="{FF2B5EF4-FFF2-40B4-BE49-F238E27FC236}">
                <a16:creationId xmlns:a16="http://schemas.microsoft.com/office/drawing/2014/main" id="{370C385A-F4CF-4064-B680-5759A9560559}"/>
              </a:ext>
            </a:extLst>
          </p:cNvPr>
          <p:cNvSpPr>
            <a:spLocks xmlns:a="http://schemas.openxmlformats.org/drawingml/2006/main" noGrp="1"/>
          </p:cNvSpPr>
          <p:nvPr/>
        </p:nvSpPr>
        <p:spPr>
          <a:xfrm xmlns:a="http://schemas.openxmlformats.org/drawingml/2006/main">
            <a:off x="2333625"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22" name="s006 rect 322">
            <a:extLst xmlns:a="http://schemas.openxmlformats.org/drawingml/2006/main">
              <a:ext uri="{FF2B5EF4-FFF2-40B4-BE49-F238E27FC236}">
                <a16:creationId xmlns:a16="http://schemas.microsoft.com/office/drawing/2014/main" id="{BE1D8F42-CF27-41D1-B999-46675DA2BCCE}"/>
              </a:ext>
            </a:extLst>
          </p:cNvPr>
          <p:cNvSpPr>
            <a:spLocks xmlns:a="http://schemas.openxmlformats.org/drawingml/2006/main" noGrp="1"/>
          </p:cNvSpPr>
          <p:nvPr/>
        </p:nvSpPr>
        <p:spPr>
          <a:xfrm xmlns:a="http://schemas.openxmlformats.org/drawingml/2006/main">
            <a:off x="2438400"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23" name="s006 rect 323">
            <a:extLst xmlns:a="http://schemas.openxmlformats.org/drawingml/2006/main">
              <a:ext uri="{FF2B5EF4-FFF2-40B4-BE49-F238E27FC236}">
                <a16:creationId xmlns:a16="http://schemas.microsoft.com/office/drawing/2014/main" id="{B0C69DF4-91C8-45B9-9395-3DDC77D80757}"/>
              </a:ext>
            </a:extLst>
          </p:cNvPr>
          <p:cNvSpPr>
            <a:spLocks xmlns:a="http://schemas.openxmlformats.org/drawingml/2006/main" noGrp="1"/>
          </p:cNvSpPr>
          <p:nvPr/>
        </p:nvSpPr>
        <p:spPr>
          <a:xfrm xmlns:a="http://schemas.openxmlformats.org/drawingml/2006/main">
            <a:off x="2543175"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24" name="s006 rect 324">
            <a:extLst xmlns:a="http://schemas.openxmlformats.org/drawingml/2006/main">
              <a:ext uri="{FF2B5EF4-FFF2-40B4-BE49-F238E27FC236}">
                <a16:creationId xmlns:a16="http://schemas.microsoft.com/office/drawing/2014/main" id="{760ECD00-68C5-4E3A-8BBE-3D1DD116A684}"/>
              </a:ext>
            </a:extLst>
          </p:cNvPr>
          <p:cNvSpPr>
            <a:spLocks xmlns:a="http://schemas.openxmlformats.org/drawingml/2006/main" noGrp="1"/>
          </p:cNvSpPr>
          <p:nvPr/>
        </p:nvSpPr>
        <p:spPr>
          <a:xfrm xmlns:a="http://schemas.openxmlformats.org/drawingml/2006/main">
            <a:off x="2647950"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25" name="s006 rect 325">
            <a:extLst xmlns:a="http://schemas.openxmlformats.org/drawingml/2006/main">
              <a:ext uri="{FF2B5EF4-FFF2-40B4-BE49-F238E27FC236}">
                <a16:creationId xmlns:a16="http://schemas.microsoft.com/office/drawing/2014/main" id="{A8878263-BF29-470F-859E-5F84B92F5CA6}"/>
              </a:ext>
            </a:extLst>
          </p:cNvPr>
          <p:cNvSpPr>
            <a:spLocks xmlns:a="http://schemas.openxmlformats.org/drawingml/2006/main" noGrp="1"/>
          </p:cNvSpPr>
          <p:nvPr/>
        </p:nvSpPr>
        <p:spPr>
          <a:xfrm xmlns:a="http://schemas.openxmlformats.org/drawingml/2006/main">
            <a:off x="2752725"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26" name="s006 rect 326">
            <a:extLst xmlns:a="http://schemas.openxmlformats.org/drawingml/2006/main">
              <a:ext uri="{FF2B5EF4-FFF2-40B4-BE49-F238E27FC236}">
                <a16:creationId xmlns:a16="http://schemas.microsoft.com/office/drawing/2014/main" id="{D7DE960F-7F39-4B01-AC51-F342378FCF1C}"/>
              </a:ext>
            </a:extLst>
          </p:cNvPr>
          <p:cNvSpPr>
            <a:spLocks xmlns:a="http://schemas.openxmlformats.org/drawingml/2006/main" noGrp="1"/>
          </p:cNvSpPr>
          <p:nvPr/>
        </p:nvSpPr>
        <p:spPr>
          <a:xfrm xmlns:a="http://schemas.openxmlformats.org/drawingml/2006/main">
            <a:off x="2857500"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27" name="s006 rect 327">
            <a:extLst xmlns:a="http://schemas.openxmlformats.org/drawingml/2006/main">
              <a:ext uri="{FF2B5EF4-FFF2-40B4-BE49-F238E27FC236}">
                <a16:creationId xmlns:a16="http://schemas.microsoft.com/office/drawing/2014/main" id="{B52ED547-40FE-495B-AC0C-AF892BABE111}"/>
              </a:ext>
            </a:extLst>
          </p:cNvPr>
          <p:cNvSpPr>
            <a:spLocks xmlns:a="http://schemas.openxmlformats.org/drawingml/2006/main" noGrp="1"/>
          </p:cNvSpPr>
          <p:nvPr/>
        </p:nvSpPr>
        <p:spPr>
          <a:xfrm xmlns:a="http://schemas.openxmlformats.org/drawingml/2006/main">
            <a:off x="2962275"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28" name="s006 rect 328">
            <a:extLst xmlns:a="http://schemas.openxmlformats.org/drawingml/2006/main">
              <a:ext uri="{FF2B5EF4-FFF2-40B4-BE49-F238E27FC236}">
                <a16:creationId xmlns:a16="http://schemas.microsoft.com/office/drawing/2014/main" id="{D3FBB1D6-A650-4DA1-B08E-A44F1D918D66}"/>
              </a:ext>
            </a:extLst>
          </p:cNvPr>
          <p:cNvSpPr>
            <a:spLocks xmlns:a="http://schemas.openxmlformats.org/drawingml/2006/main" noGrp="1"/>
          </p:cNvSpPr>
          <p:nvPr/>
        </p:nvSpPr>
        <p:spPr>
          <a:xfrm xmlns:a="http://schemas.openxmlformats.org/drawingml/2006/main">
            <a:off x="3067050"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29" name="s006 rect 329">
            <a:extLst xmlns:a="http://schemas.openxmlformats.org/drawingml/2006/main">
              <a:ext uri="{FF2B5EF4-FFF2-40B4-BE49-F238E27FC236}">
                <a16:creationId xmlns:a16="http://schemas.microsoft.com/office/drawing/2014/main" id="{C15019F1-B86C-42F7-9FB4-0E044F5A7946}"/>
              </a:ext>
            </a:extLst>
          </p:cNvPr>
          <p:cNvSpPr>
            <a:spLocks xmlns:a="http://schemas.openxmlformats.org/drawingml/2006/main" noGrp="1"/>
          </p:cNvSpPr>
          <p:nvPr/>
        </p:nvSpPr>
        <p:spPr>
          <a:xfrm xmlns:a="http://schemas.openxmlformats.org/drawingml/2006/main">
            <a:off x="3171825"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30" name="s006 rect 330">
            <a:extLst xmlns:a="http://schemas.openxmlformats.org/drawingml/2006/main">
              <a:ext uri="{FF2B5EF4-FFF2-40B4-BE49-F238E27FC236}">
                <a16:creationId xmlns:a16="http://schemas.microsoft.com/office/drawing/2014/main" id="{138F8CC6-F1BC-4C64-9E7D-6F65DC580302}"/>
              </a:ext>
            </a:extLst>
          </p:cNvPr>
          <p:cNvSpPr>
            <a:spLocks xmlns:a="http://schemas.openxmlformats.org/drawingml/2006/main" noGrp="1"/>
          </p:cNvSpPr>
          <p:nvPr/>
        </p:nvSpPr>
        <p:spPr>
          <a:xfrm xmlns:a="http://schemas.openxmlformats.org/drawingml/2006/main">
            <a:off x="3276600"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31" name="s006 rect 331">
            <a:extLst xmlns:a="http://schemas.openxmlformats.org/drawingml/2006/main">
              <a:ext uri="{FF2B5EF4-FFF2-40B4-BE49-F238E27FC236}">
                <a16:creationId xmlns:a16="http://schemas.microsoft.com/office/drawing/2014/main" id="{F279C336-1856-4472-BA50-570C9018F189}"/>
              </a:ext>
            </a:extLst>
          </p:cNvPr>
          <p:cNvSpPr>
            <a:spLocks xmlns:a="http://schemas.openxmlformats.org/drawingml/2006/main" noGrp="1"/>
          </p:cNvSpPr>
          <p:nvPr/>
        </p:nvSpPr>
        <p:spPr>
          <a:xfrm xmlns:a="http://schemas.openxmlformats.org/drawingml/2006/main">
            <a:off x="3381375"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32" name="s006 rect 332">
            <a:extLst xmlns:a="http://schemas.openxmlformats.org/drawingml/2006/main">
              <a:ext uri="{FF2B5EF4-FFF2-40B4-BE49-F238E27FC236}">
                <a16:creationId xmlns:a16="http://schemas.microsoft.com/office/drawing/2014/main" id="{7376B0FC-A457-4F96-A193-20E089613F5B}"/>
              </a:ext>
            </a:extLst>
          </p:cNvPr>
          <p:cNvSpPr>
            <a:spLocks xmlns:a="http://schemas.openxmlformats.org/drawingml/2006/main" noGrp="1"/>
          </p:cNvSpPr>
          <p:nvPr/>
        </p:nvSpPr>
        <p:spPr>
          <a:xfrm xmlns:a="http://schemas.openxmlformats.org/drawingml/2006/main">
            <a:off x="3486150"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33" name="s006 rect 333">
            <a:extLst xmlns:a="http://schemas.openxmlformats.org/drawingml/2006/main">
              <a:ext uri="{FF2B5EF4-FFF2-40B4-BE49-F238E27FC236}">
                <a16:creationId xmlns:a16="http://schemas.microsoft.com/office/drawing/2014/main" id="{2AB92A25-8F70-416D-8C1A-487BAEF60665}"/>
              </a:ext>
            </a:extLst>
          </p:cNvPr>
          <p:cNvSpPr>
            <a:spLocks xmlns:a="http://schemas.openxmlformats.org/drawingml/2006/main" noGrp="1"/>
          </p:cNvSpPr>
          <p:nvPr/>
        </p:nvSpPr>
        <p:spPr>
          <a:xfrm xmlns:a="http://schemas.openxmlformats.org/drawingml/2006/main">
            <a:off x="3590925"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34" name="s006 rect 334">
            <a:extLst xmlns:a="http://schemas.openxmlformats.org/drawingml/2006/main">
              <a:ext uri="{FF2B5EF4-FFF2-40B4-BE49-F238E27FC236}">
                <a16:creationId xmlns:a16="http://schemas.microsoft.com/office/drawing/2014/main" id="{4CE45B8B-C594-4A0B-8482-D344C5D4836A}"/>
              </a:ext>
            </a:extLst>
          </p:cNvPr>
          <p:cNvSpPr>
            <a:spLocks xmlns:a="http://schemas.openxmlformats.org/drawingml/2006/main" noGrp="1"/>
          </p:cNvSpPr>
          <p:nvPr/>
        </p:nvSpPr>
        <p:spPr>
          <a:xfrm xmlns:a="http://schemas.openxmlformats.org/drawingml/2006/main">
            <a:off x="3695700"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35" name="s006 rect 335">
            <a:extLst xmlns:a="http://schemas.openxmlformats.org/drawingml/2006/main">
              <a:ext uri="{FF2B5EF4-FFF2-40B4-BE49-F238E27FC236}">
                <a16:creationId xmlns:a16="http://schemas.microsoft.com/office/drawing/2014/main" id="{F2558655-E4E5-470D-A358-1E2E9CC11D2E}"/>
              </a:ext>
            </a:extLst>
          </p:cNvPr>
          <p:cNvSpPr>
            <a:spLocks xmlns:a="http://schemas.openxmlformats.org/drawingml/2006/main" noGrp="1"/>
          </p:cNvSpPr>
          <p:nvPr/>
        </p:nvSpPr>
        <p:spPr>
          <a:xfrm xmlns:a="http://schemas.openxmlformats.org/drawingml/2006/main">
            <a:off x="3800475"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36" name="s006 rect 336">
            <a:extLst xmlns:a="http://schemas.openxmlformats.org/drawingml/2006/main">
              <a:ext uri="{FF2B5EF4-FFF2-40B4-BE49-F238E27FC236}">
                <a16:creationId xmlns:a16="http://schemas.microsoft.com/office/drawing/2014/main" id="{CA1B3B8D-5534-4B46-BD45-D1D1FEB74A2C}"/>
              </a:ext>
            </a:extLst>
          </p:cNvPr>
          <p:cNvSpPr>
            <a:spLocks xmlns:a="http://schemas.openxmlformats.org/drawingml/2006/main" noGrp="1"/>
          </p:cNvSpPr>
          <p:nvPr/>
        </p:nvSpPr>
        <p:spPr>
          <a:xfrm xmlns:a="http://schemas.openxmlformats.org/drawingml/2006/main">
            <a:off x="3905250"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37" name="s006 rect 337">
            <a:extLst xmlns:a="http://schemas.openxmlformats.org/drawingml/2006/main">
              <a:ext uri="{FF2B5EF4-FFF2-40B4-BE49-F238E27FC236}">
                <a16:creationId xmlns:a16="http://schemas.microsoft.com/office/drawing/2014/main" id="{3C4E9FD1-355C-4BB9-8DF2-1E86954E8F49}"/>
              </a:ext>
            </a:extLst>
          </p:cNvPr>
          <p:cNvSpPr>
            <a:spLocks xmlns:a="http://schemas.openxmlformats.org/drawingml/2006/main" noGrp="1"/>
          </p:cNvSpPr>
          <p:nvPr/>
        </p:nvSpPr>
        <p:spPr>
          <a:xfrm xmlns:a="http://schemas.openxmlformats.org/drawingml/2006/main">
            <a:off x="4010025"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38" name="s006 rect 338">
            <a:extLst xmlns:a="http://schemas.openxmlformats.org/drawingml/2006/main">
              <a:ext uri="{FF2B5EF4-FFF2-40B4-BE49-F238E27FC236}">
                <a16:creationId xmlns:a16="http://schemas.microsoft.com/office/drawing/2014/main" id="{9BC14084-1889-423C-AD6E-C545EA2861EA}"/>
              </a:ext>
            </a:extLst>
          </p:cNvPr>
          <p:cNvSpPr>
            <a:spLocks xmlns:a="http://schemas.openxmlformats.org/drawingml/2006/main" noGrp="1"/>
          </p:cNvSpPr>
          <p:nvPr/>
        </p:nvSpPr>
        <p:spPr>
          <a:xfrm xmlns:a="http://schemas.openxmlformats.org/drawingml/2006/main">
            <a:off x="4114800"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39" name="s006 rect 339">
            <a:extLst xmlns:a="http://schemas.openxmlformats.org/drawingml/2006/main">
              <a:ext uri="{FF2B5EF4-FFF2-40B4-BE49-F238E27FC236}">
                <a16:creationId xmlns:a16="http://schemas.microsoft.com/office/drawing/2014/main" id="{76074807-7207-49B8-9E2B-241AF22BBFA5}"/>
              </a:ext>
            </a:extLst>
          </p:cNvPr>
          <p:cNvSpPr>
            <a:spLocks xmlns:a="http://schemas.openxmlformats.org/drawingml/2006/main" noGrp="1"/>
          </p:cNvSpPr>
          <p:nvPr/>
        </p:nvSpPr>
        <p:spPr>
          <a:xfrm xmlns:a="http://schemas.openxmlformats.org/drawingml/2006/main">
            <a:off x="4219575"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40" name="s006 rect 340">
            <a:extLst xmlns:a="http://schemas.openxmlformats.org/drawingml/2006/main">
              <a:ext uri="{FF2B5EF4-FFF2-40B4-BE49-F238E27FC236}">
                <a16:creationId xmlns:a16="http://schemas.microsoft.com/office/drawing/2014/main" id="{CD93240F-A159-47BB-8529-ADD074942127}"/>
              </a:ext>
            </a:extLst>
          </p:cNvPr>
          <p:cNvSpPr>
            <a:spLocks xmlns:a="http://schemas.openxmlformats.org/drawingml/2006/main" noGrp="1"/>
          </p:cNvSpPr>
          <p:nvPr/>
        </p:nvSpPr>
        <p:spPr>
          <a:xfrm xmlns:a="http://schemas.openxmlformats.org/drawingml/2006/main">
            <a:off x="4324350"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41" name="s006 rect 341">
            <a:extLst xmlns:a="http://schemas.openxmlformats.org/drawingml/2006/main">
              <a:ext uri="{FF2B5EF4-FFF2-40B4-BE49-F238E27FC236}">
                <a16:creationId xmlns:a16="http://schemas.microsoft.com/office/drawing/2014/main" id="{64A66368-4038-4B85-8F2B-23738149ABF3}"/>
              </a:ext>
            </a:extLst>
          </p:cNvPr>
          <p:cNvSpPr>
            <a:spLocks xmlns:a="http://schemas.openxmlformats.org/drawingml/2006/main" noGrp="1"/>
          </p:cNvSpPr>
          <p:nvPr/>
        </p:nvSpPr>
        <p:spPr>
          <a:xfrm xmlns:a="http://schemas.openxmlformats.org/drawingml/2006/main">
            <a:off x="4429125"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42" name="s006 rect 342">
            <a:extLst xmlns:a="http://schemas.openxmlformats.org/drawingml/2006/main">
              <a:ext uri="{FF2B5EF4-FFF2-40B4-BE49-F238E27FC236}">
                <a16:creationId xmlns:a16="http://schemas.microsoft.com/office/drawing/2014/main" id="{605102A9-A729-4EC6-A622-2D692277B16D}"/>
              </a:ext>
            </a:extLst>
          </p:cNvPr>
          <p:cNvSpPr>
            <a:spLocks xmlns:a="http://schemas.openxmlformats.org/drawingml/2006/main" noGrp="1"/>
          </p:cNvSpPr>
          <p:nvPr/>
        </p:nvSpPr>
        <p:spPr>
          <a:xfrm xmlns:a="http://schemas.openxmlformats.org/drawingml/2006/main">
            <a:off x="4533900"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43" name="s006 rect 343">
            <a:extLst xmlns:a="http://schemas.openxmlformats.org/drawingml/2006/main">
              <a:ext uri="{FF2B5EF4-FFF2-40B4-BE49-F238E27FC236}">
                <a16:creationId xmlns:a16="http://schemas.microsoft.com/office/drawing/2014/main" id="{123145CF-8998-4CEC-992F-EA413CA95DF7}"/>
              </a:ext>
            </a:extLst>
          </p:cNvPr>
          <p:cNvSpPr>
            <a:spLocks xmlns:a="http://schemas.openxmlformats.org/drawingml/2006/main" noGrp="1"/>
          </p:cNvSpPr>
          <p:nvPr/>
        </p:nvSpPr>
        <p:spPr>
          <a:xfrm xmlns:a="http://schemas.openxmlformats.org/drawingml/2006/main">
            <a:off x="4638675"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44" name="s006 rect 344">
            <a:extLst xmlns:a="http://schemas.openxmlformats.org/drawingml/2006/main">
              <a:ext uri="{FF2B5EF4-FFF2-40B4-BE49-F238E27FC236}">
                <a16:creationId xmlns:a16="http://schemas.microsoft.com/office/drawing/2014/main" id="{4ADB6B98-A22F-4837-BB45-EF18448AEBDD}"/>
              </a:ext>
            </a:extLst>
          </p:cNvPr>
          <p:cNvSpPr>
            <a:spLocks xmlns:a="http://schemas.openxmlformats.org/drawingml/2006/main" noGrp="1"/>
          </p:cNvSpPr>
          <p:nvPr/>
        </p:nvSpPr>
        <p:spPr>
          <a:xfrm xmlns:a="http://schemas.openxmlformats.org/drawingml/2006/main">
            <a:off x="4743450"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45" name="s006 rect 345">
            <a:extLst xmlns:a="http://schemas.openxmlformats.org/drawingml/2006/main">
              <a:ext uri="{FF2B5EF4-FFF2-40B4-BE49-F238E27FC236}">
                <a16:creationId xmlns:a16="http://schemas.microsoft.com/office/drawing/2014/main" id="{1A752F97-3267-4B82-A63F-4ABBB9A8C034}"/>
              </a:ext>
            </a:extLst>
          </p:cNvPr>
          <p:cNvSpPr>
            <a:spLocks xmlns:a="http://schemas.openxmlformats.org/drawingml/2006/main" noGrp="1"/>
          </p:cNvSpPr>
          <p:nvPr/>
        </p:nvSpPr>
        <p:spPr>
          <a:xfrm xmlns:a="http://schemas.openxmlformats.org/drawingml/2006/main">
            <a:off x="4848225"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46" name="s006 rect 346">
            <a:extLst xmlns:a="http://schemas.openxmlformats.org/drawingml/2006/main">
              <a:ext uri="{FF2B5EF4-FFF2-40B4-BE49-F238E27FC236}">
                <a16:creationId xmlns:a16="http://schemas.microsoft.com/office/drawing/2014/main" id="{4BA2369F-ED6F-4F83-BB34-FD73D6D6453B}"/>
              </a:ext>
            </a:extLst>
          </p:cNvPr>
          <p:cNvSpPr>
            <a:spLocks xmlns:a="http://schemas.openxmlformats.org/drawingml/2006/main" noGrp="1"/>
          </p:cNvSpPr>
          <p:nvPr/>
        </p:nvSpPr>
        <p:spPr>
          <a:xfrm xmlns:a="http://schemas.openxmlformats.org/drawingml/2006/main">
            <a:off x="4953000"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47" name="s006 rect 347">
            <a:extLst xmlns:a="http://schemas.openxmlformats.org/drawingml/2006/main">
              <a:ext uri="{FF2B5EF4-FFF2-40B4-BE49-F238E27FC236}">
                <a16:creationId xmlns:a16="http://schemas.microsoft.com/office/drawing/2014/main" id="{7BB9437E-BB8B-4A96-9EF4-0F8102A4BB74}"/>
              </a:ext>
            </a:extLst>
          </p:cNvPr>
          <p:cNvSpPr>
            <a:spLocks xmlns:a="http://schemas.openxmlformats.org/drawingml/2006/main" noGrp="1"/>
          </p:cNvSpPr>
          <p:nvPr/>
        </p:nvSpPr>
        <p:spPr>
          <a:xfrm xmlns:a="http://schemas.openxmlformats.org/drawingml/2006/main">
            <a:off x="5057775"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48" name="s006 rect 348">
            <a:extLst xmlns:a="http://schemas.openxmlformats.org/drawingml/2006/main">
              <a:ext uri="{FF2B5EF4-FFF2-40B4-BE49-F238E27FC236}">
                <a16:creationId xmlns:a16="http://schemas.microsoft.com/office/drawing/2014/main" id="{58F2BB7D-5624-4A1E-A2CF-05B3EF2A046F}"/>
              </a:ext>
            </a:extLst>
          </p:cNvPr>
          <p:cNvSpPr>
            <a:spLocks xmlns:a="http://schemas.openxmlformats.org/drawingml/2006/main" noGrp="1"/>
          </p:cNvSpPr>
          <p:nvPr/>
        </p:nvSpPr>
        <p:spPr>
          <a:xfrm xmlns:a="http://schemas.openxmlformats.org/drawingml/2006/main">
            <a:off x="5162550"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49" name="s006 rect 349">
            <a:extLst xmlns:a="http://schemas.openxmlformats.org/drawingml/2006/main">
              <a:ext uri="{FF2B5EF4-FFF2-40B4-BE49-F238E27FC236}">
                <a16:creationId xmlns:a16="http://schemas.microsoft.com/office/drawing/2014/main" id="{C3F9A139-230B-4DDE-BC85-CD548EADAA06}"/>
              </a:ext>
            </a:extLst>
          </p:cNvPr>
          <p:cNvSpPr>
            <a:spLocks xmlns:a="http://schemas.openxmlformats.org/drawingml/2006/main" noGrp="1"/>
          </p:cNvSpPr>
          <p:nvPr/>
        </p:nvSpPr>
        <p:spPr>
          <a:xfrm xmlns:a="http://schemas.openxmlformats.org/drawingml/2006/main">
            <a:off x="5267325"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50" name="s006 rect 350">
            <a:extLst xmlns:a="http://schemas.openxmlformats.org/drawingml/2006/main">
              <a:ext uri="{FF2B5EF4-FFF2-40B4-BE49-F238E27FC236}">
                <a16:creationId xmlns:a16="http://schemas.microsoft.com/office/drawing/2014/main" id="{5739366F-E9E4-4391-86A1-9ABF5C813919}"/>
              </a:ext>
            </a:extLst>
          </p:cNvPr>
          <p:cNvSpPr>
            <a:spLocks xmlns:a="http://schemas.openxmlformats.org/drawingml/2006/main" noGrp="1"/>
          </p:cNvSpPr>
          <p:nvPr/>
        </p:nvSpPr>
        <p:spPr>
          <a:xfrm xmlns:a="http://schemas.openxmlformats.org/drawingml/2006/main">
            <a:off x="5372100"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51" name="s006 rect 351">
            <a:extLst xmlns:a="http://schemas.openxmlformats.org/drawingml/2006/main">
              <a:ext uri="{FF2B5EF4-FFF2-40B4-BE49-F238E27FC236}">
                <a16:creationId xmlns:a16="http://schemas.microsoft.com/office/drawing/2014/main" id="{632E5B93-2E66-4E87-962D-B18AD47B271E}"/>
              </a:ext>
            </a:extLst>
          </p:cNvPr>
          <p:cNvSpPr>
            <a:spLocks xmlns:a="http://schemas.openxmlformats.org/drawingml/2006/main" noGrp="1"/>
          </p:cNvSpPr>
          <p:nvPr/>
        </p:nvSpPr>
        <p:spPr>
          <a:xfrm xmlns:a="http://schemas.openxmlformats.org/drawingml/2006/main">
            <a:off x="5476875"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52" name="s006 rect 352">
            <a:extLst xmlns:a="http://schemas.openxmlformats.org/drawingml/2006/main">
              <a:ext uri="{FF2B5EF4-FFF2-40B4-BE49-F238E27FC236}">
                <a16:creationId xmlns:a16="http://schemas.microsoft.com/office/drawing/2014/main" id="{72B82BBE-EFE7-4451-8350-F02CCE3824EC}"/>
              </a:ext>
            </a:extLst>
          </p:cNvPr>
          <p:cNvSpPr>
            <a:spLocks xmlns:a="http://schemas.openxmlformats.org/drawingml/2006/main" noGrp="1"/>
          </p:cNvSpPr>
          <p:nvPr/>
        </p:nvSpPr>
        <p:spPr>
          <a:xfrm xmlns:a="http://schemas.openxmlformats.org/drawingml/2006/main">
            <a:off x="5581650"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53" name="s006 rect 353">
            <a:extLst xmlns:a="http://schemas.openxmlformats.org/drawingml/2006/main">
              <a:ext uri="{FF2B5EF4-FFF2-40B4-BE49-F238E27FC236}">
                <a16:creationId xmlns:a16="http://schemas.microsoft.com/office/drawing/2014/main" id="{26E23BEA-32C2-4CC3-839D-C576B3C621DD}"/>
              </a:ext>
            </a:extLst>
          </p:cNvPr>
          <p:cNvSpPr>
            <a:spLocks xmlns:a="http://schemas.openxmlformats.org/drawingml/2006/main" noGrp="1"/>
          </p:cNvSpPr>
          <p:nvPr/>
        </p:nvSpPr>
        <p:spPr>
          <a:xfrm xmlns:a="http://schemas.openxmlformats.org/drawingml/2006/main">
            <a:off x="5686425"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54" name="s006 rect 354">
            <a:extLst xmlns:a="http://schemas.openxmlformats.org/drawingml/2006/main">
              <a:ext uri="{FF2B5EF4-FFF2-40B4-BE49-F238E27FC236}">
                <a16:creationId xmlns:a16="http://schemas.microsoft.com/office/drawing/2014/main" id="{5DECE14A-1980-4C8B-9F55-1FD551A69564}"/>
              </a:ext>
            </a:extLst>
          </p:cNvPr>
          <p:cNvSpPr>
            <a:spLocks xmlns:a="http://schemas.openxmlformats.org/drawingml/2006/main" noGrp="1"/>
          </p:cNvSpPr>
          <p:nvPr/>
        </p:nvSpPr>
        <p:spPr>
          <a:xfrm xmlns:a="http://schemas.openxmlformats.org/drawingml/2006/main">
            <a:off x="5791200"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55" name="s006 rect 355">
            <a:extLst xmlns:a="http://schemas.openxmlformats.org/drawingml/2006/main">
              <a:ext uri="{FF2B5EF4-FFF2-40B4-BE49-F238E27FC236}">
                <a16:creationId xmlns:a16="http://schemas.microsoft.com/office/drawing/2014/main" id="{ED05EED0-B414-4C30-9E74-CDE6C7CE67F0}"/>
              </a:ext>
            </a:extLst>
          </p:cNvPr>
          <p:cNvSpPr>
            <a:spLocks xmlns:a="http://schemas.openxmlformats.org/drawingml/2006/main" noGrp="1"/>
          </p:cNvSpPr>
          <p:nvPr/>
        </p:nvSpPr>
        <p:spPr>
          <a:xfrm xmlns:a="http://schemas.openxmlformats.org/drawingml/2006/main">
            <a:off x="5895975" y="33612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56" name="s006 rect 356">
            <a:extLst xmlns:a="http://schemas.openxmlformats.org/drawingml/2006/main">
              <a:ext uri="{FF2B5EF4-FFF2-40B4-BE49-F238E27FC236}">
                <a16:creationId xmlns:a16="http://schemas.microsoft.com/office/drawing/2014/main" id="{ACD1FEF8-DFE9-4FB6-9789-76CC2333E2B9}"/>
              </a:ext>
            </a:extLst>
          </p:cNvPr>
          <p:cNvSpPr>
            <a:spLocks xmlns:a="http://schemas.openxmlformats.org/drawingml/2006/main" noGrp="1"/>
          </p:cNvSpPr>
          <p:nvPr/>
        </p:nvSpPr>
        <p:spPr>
          <a:xfrm xmlns:a="http://schemas.openxmlformats.org/drawingml/2006/main">
            <a:off x="762000"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57" name="s006 rect 357">
            <a:extLst xmlns:a="http://schemas.openxmlformats.org/drawingml/2006/main">
              <a:ext uri="{FF2B5EF4-FFF2-40B4-BE49-F238E27FC236}">
                <a16:creationId xmlns:a16="http://schemas.microsoft.com/office/drawing/2014/main" id="{3156C8A3-9C63-4623-AEA5-FB20A0CA9846}"/>
              </a:ext>
            </a:extLst>
          </p:cNvPr>
          <p:cNvSpPr>
            <a:spLocks xmlns:a="http://schemas.openxmlformats.org/drawingml/2006/main" noGrp="1"/>
          </p:cNvSpPr>
          <p:nvPr/>
        </p:nvSpPr>
        <p:spPr>
          <a:xfrm xmlns:a="http://schemas.openxmlformats.org/drawingml/2006/main">
            <a:off x="866775"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58" name="s006 rect 358">
            <a:extLst xmlns:a="http://schemas.openxmlformats.org/drawingml/2006/main">
              <a:ext uri="{FF2B5EF4-FFF2-40B4-BE49-F238E27FC236}">
                <a16:creationId xmlns:a16="http://schemas.microsoft.com/office/drawing/2014/main" id="{9D63F231-4A24-474E-83E4-5347EB0DEFEE}"/>
              </a:ext>
            </a:extLst>
          </p:cNvPr>
          <p:cNvSpPr>
            <a:spLocks xmlns:a="http://schemas.openxmlformats.org/drawingml/2006/main" noGrp="1"/>
          </p:cNvSpPr>
          <p:nvPr/>
        </p:nvSpPr>
        <p:spPr>
          <a:xfrm xmlns:a="http://schemas.openxmlformats.org/drawingml/2006/main">
            <a:off x="971550"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59" name="s006 rect 359">
            <a:extLst xmlns:a="http://schemas.openxmlformats.org/drawingml/2006/main">
              <a:ext uri="{FF2B5EF4-FFF2-40B4-BE49-F238E27FC236}">
                <a16:creationId xmlns:a16="http://schemas.microsoft.com/office/drawing/2014/main" id="{34078E68-DC9E-46C3-8BAF-810AD5A00FA9}"/>
              </a:ext>
            </a:extLst>
          </p:cNvPr>
          <p:cNvSpPr>
            <a:spLocks xmlns:a="http://schemas.openxmlformats.org/drawingml/2006/main" noGrp="1"/>
          </p:cNvSpPr>
          <p:nvPr/>
        </p:nvSpPr>
        <p:spPr>
          <a:xfrm xmlns:a="http://schemas.openxmlformats.org/drawingml/2006/main">
            <a:off x="1076325"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60" name="s006 rect 360">
            <a:extLst xmlns:a="http://schemas.openxmlformats.org/drawingml/2006/main">
              <a:ext uri="{FF2B5EF4-FFF2-40B4-BE49-F238E27FC236}">
                <a16:creationId xmlns:a16="http://schemas.microsoft.com/office/drawing/2014/main" id="{2381C291-FB1B-4BC6-9877-EEBB94B7AFA8}"/>
              </a:ext>
            </a:extLst>
          </p:cNvPr>
          <p:cNvSpPr>
            <a:spLocks xmlns:a="http://schemas.openxmlformats.org/drawingml/2006/main" noGrp="1"/>
          </p:cNvSpPr>
          <p:nvPr/>
        </p:nvSpPr>
        <p:spPr>
          <a:xfrm xmlns:a="http://schemas.openxmlformats.org/drawingml/2006/main">
            <a:off x="1181100"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61" name="s006 rect 361">
            <a:extLst xmlns:a="http://schemas.openxmlformats.org/drawingml/2006/main">
              <a:ext uri="{FF2B5EF4-FFF2-40B4-BE49-F238E27FC236}">
                <a16:creationId xmlns:a16="http://schemas.microsoft.com/office/drawing/2014/main" id="{E480B084-8FE6-4F74-8115-B0AFD7305FFB}"/>
              </a:ext>
            </a:extLst>
          </p:cNvPr>
          <p:cNvSpPr>
            <a:spLocks xmlns:a="http://schemas.openxmlformats.org/drawingml/2006/main" noGrp="1"/>
          </p:cNvSpPr>
          <p:nvPr/>
        </p:nvSpPr>
        <p:spPr>
          <a:xfrm xmlns:a="http://schemas.openxmlformats.org/drawingml/2006/main">
            <a:off x="1285875"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62" name="s006 rect 362">
            <a:extLst xmlns:a="http://schemas.openxmlformats.org/drawingml/2006/main">
              <a:ext uri="{FF2B5EF4-FFF2-40B4-BE49-F238E27FC236}">
                <a16:creationId xmlns:a16="http://schemas.microsoft.com/office/drawing/2014/main" id="{16755C9A-CC1C-4D8D-BB6A-7B41FB12FB6D}"/>
              </a:ext>
            </a:extLst>
          </p:cNvPr>
          <p:cNvSpPr>
            <a:spLocks xmlns:a="http://schemas.openxmlformats.org/drawingml/2006/main" noGrp="1"/>
          </p:cNvSpPr>
          <p:nvPr/>
        </p:nvSpPr>
        <p:spPr>
          <a:xfrm xmlns:a="http://schemas.openxmlformats.org/drawingml/2006/main">
            <a:off x="1390650"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63" name="s006 rect 363">
            <a:extLst xmlns:a="http://schemas.openxmlformats.org/drawingml/2006/main">
              <a:ext uri="{FF2B5EF4-FFF2-40B4-BE49-F238E27FC236}">
                <a16:creationId xmlns:a16="http://schemas.microsoft.com/office/drawing/2014/main" id="{5A922D41-2D36-419E-9ABC-F1AA2FC47F0B}"/>
              </a:ext>
            </a:extLst>
          </p:cNvPr>
          <p:cNvSpPr>
            <a:spLocks xmlns:a="http://schemas.openxmlformats.org/drawingml/2006/main" noGrp="1"/>
          </p:cNvSpPr>
          <p:nvPr/>
        </p:nvSpPr>
        <p:spPr>
          <a:xfrm xmlns:a="http://schemas.openxmlformats.org/drawingml/2006/main">
            <a:off x="1495425"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64" name="s006 rect 364">
            <a:extLst xmlns:a="http://schemas.openxmlformats.org/drawingml/2006/main">
              <a:ext uri="{FF2B5EF4-FFF2-40B4-BE49-F238E27FC236}">
                <a16:creationId xmlns:a16="http://schemas.microsoft.com/office/drawing/2014/main" id="{B8009B6D-2D16-40AB-8A75-982436DF59E8}"/>
              </a:ext>
            </a:extLst>
          </p:cNvPr>
          <p:cNvSpPr>
            <a:spLocks xmlns:a="http://schemas.openxmlformats.org/drawingml/2006/main" noGrp="1"/>
          </p:cNvSpPr>
          <p:nvPr/>
        </p:nvSpPr>
        <p:spPr>
          <a:xfrm xmlns:a="http://schemas.openxmlformats.org/drawingml/2006/main">
            <a:off x="1600200"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65" name="s006 rect 365">
            <a:extLst xmlns:a="http://schemas.openxmlformats.org/drawingml/2006/main">
              <a:ext uri="{FF2B5EF4-FFF2-40B4-BE49-F238E27FC236}">
                <a16:creationId xmlns:a16="http://schemas.microsoft.com/office/drawing/2014/main" id="{1779667E-F8A6-4851-A1FC-F0AF359139AB}"/>
              </a:ext>
            </a:extLst>
          </p:cNvPr>
          <p:cNvSpPr>
            <a:spLocks xmlns:a="http://schemas.openxmlformats.org/drawingml/2006/main" noGrp="1"/>
          </p:cNvSpPr>
          <p:nvPr/>
        </p:nvSpPr>
        <p:spPr>
          <a:xfrm xmlns:a="http://schemas.openxmlformats.org/drawingml/2006/main">
            <a:off x="1704975"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66" name="s006 rect 366">
            <a:extLst xmlns:a="http://schemas.openxmlformats.org/drawingml/2006/main">
              <a:ext uri="{FF2B5EF4-FFF2-40B4-BE49-F238E27FC236}">
                <a16:creationId xmlns:a16="http://schemas.microsoft.com/office/drawing/2014/main" id="{AC6B15DB-6B7D-4431-ABFD-9CA4B5F17B1F}"/>
              </a:ext>
            </a:extLst>
          </p:cNvPr>
          <p:cNvSpPr>
            <a:spLocks xmlns:a="http://schemas.openxmlformats.org/drawingml/2006/main" noGrp="1"/>
          </p:cNvSpPr>
          <p:nvPr/>
        </p:nvSpPr>
        <p:spPr>
          <a:xfrm xmlns:a="http://schemas.openxmlformats.org/drawingml/2006/main">
            <a:off x="1809750"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67" name="s006 rect 367">
            <a:extLst xmlns:a="http://schemas.openxmlformats.org/drawingml/2006/main">
              <a:ext uri="{FF2B5EF4-FFF2-40B4-BE49-F238E27FC236}">
                <a16:creationId xmlns:a16="http://schemas.microsoft.com/office/drawing/2014/main" id="{50ED22F1-FF47-4EC7-BDF8-3D92F13498CB}"/>
              </a:ext>
            </a:extLst>
          </p:cNvPr>
          <p:cNvSpPr>
            <a:spLocks xmlns:a="http://schemas.openxmlformats.org/drawingml/2006/main" noGrp="1"/>
          </p:cNvSpPr>
          <p:nvPr/>
        </p:nvSpPr>
        <p:spPr>
          <a:xfrm xmlns:a="http://schemas.openxmlformats.org/drawingml/2006/main">
            <a:off x="1914525"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68" name="s006 rect 368">
            <a:extLst xmlns:a="http://schemas.openxmlformats.org/drawingml/2006/main">
              <a:ext uri="{FF2B5EF4-FFF2-40B4-BE49-F238E27FC236}">
                <a16:creationId xmlns:a16="http://schemas.microsoft.com/office/drawing/2014/main" id="{F682701E-95A4-48DB-B838-C1DE6B83DB3A}"/>
              </a:ext>
            </a:extLst>
          </p:cNvPr>
          <p:cNvSpPr>
            <a:spLocks xmlns:a="http://schemas.openxmlformats.org/drawingml/2006/main" noGrp="1"/>
          </p:cNvSpPr>
          <p:nvPr/>
        </p:nvSpPr>
        <p:spPr>
          <a:xfrm xmlns:a="http://schemas.openxmlformats.org/drawingml/2006/main">
            <a:off x="2019300"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69" name="s006 rect 369">
            <a:extLst xmlns:a="http://schemas.openxmlformats.org/drawingml/2006/main">
              <a:ext uri="{FF2B5EF4-FFF2-40B4-BE49-F238E27FC236}">
                <a16:creationId xmlns:a16="http://schemas.microsoft.com/office/drawing/2014/main" id="{A8145ED0-E643-40E1-9D21-BAB6A9E92046}"/>
              </a:ext>
            </a:extLst>
          </p:cNvPr>
          <p:cNvSpPr>
            <a:spLocks xmlns:a="http://schemas.openxmlformats.org/drawingml/2006/main" noGrp="1"/>
          </p:cNvSpPr>
          <p:nvPr/>
        </p:nvSpPr>
        <p:spPr>
          <a:xfrm xmlns:a="http://schemas.openxmlformats.org/drawingml/2006/main">
            <a:off x="2124075"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70" name="s006 rect 370">
            <a:extLst xmlns:a="http://schemas.openxmlformats.org/drawingml/2006/main">
              <a:ext uri="{FF2B5EF4-FFF2-40B4-BE49-F238E27FC236}">
                <a16:creationId xmlns:a16="http://schemas.microsoft.com/office/drawing/2014/main" id="{3140C276-50EF-4415-BA43-E46464BD6FE8}"/>
              </a:ext>
            </a:extLst>
          </p:cNvPr>
          <p:cNvSpPr>
            <a:spLocks xmlns:a="http://schemas.openxmlformats.org/drawingml/2006/main" noGrp="1"/>
          </p:cNvSpPr>
          <p:nvPr/>
        </p:nvSpPr>
        <p:spPr>
          <a:xfrm xmlns:a="http://schemas.openxmlformats.org/drawingml/2006/main">
            <a:off x="2228850"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71" name="s006 rect 371">
            <a:extLst xmlns:a="http://schemas.openxmlformats.org/drawingml/2006/main">
              <a:ext uri="{FF2B5EF4-FFF2-40B4-BE49-F238E27FC236}">
                <a16:creationId xmlns:a16="http://schemas.microsoft.com/office/drawing/2014/main" id="{3544798F-693A-405D-941D-74D0809B0128}"/>
              </a:ext>
            </a:extLst>
          </p:cNvPr>
          <p:cNvSpPr>
            <a:spLocks xmlns:a="http://schemas.openxmlformats.org/drawingml/2006/main" noGrp="1"/>
          </p:cNvSpPr>
          <p:nvPr/>
        </p:nvSpPr>
        <p:spPr>
          <a:xfrm xmlns:a="http://schemas.openxmlformats.org/drawingml/2006/main">
            <a:off x="2333625"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72" name="s006 rect 372">
            <a:extLst xmlns:a="http://schemas.openxmlformats.org/drawingml/2006/main">
              <a:ext uri="{FF2B5EF4-FFF2-40B4-BE49-F238E27FC236}">
                <a16:creationId xmlns:a16="http://schemas.microsoft.com/office/drawing/2014/main" id="{CDFFED82-9D42-49AB-AA58-5EBBFACEAF4F}"/>
              </a:ext>
            </a:extLst>
          </p:cNvPr>
          <p:cNvSpPr>
            <a:spLocks xmlns:a="http://schemas.openxmlformats.org/drawingml/2006/main" noGrp="1"/>
          </p:cNvSpPr>
          <p:nvPr/>
        </p:nvSpPr>
        <p:spPr>
          <a:xfrm xmlns:a="http://schemas.openxmlformats.org/drawingml/2006/main">
            <a:off x="2438400"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73" name="s006 rect 373">
            <a:extLst xmlns:a="http://schemas.openxmlformats.org/drawingml/2006/main">
              <a:ext uri="{FF2B5EF4-FFF2-40B4-BE49-F238E27FC236}">
                <a16:creationId xmlns:a16="http://schemas.microsoft.com/office/drawing/2014/main" id="{76B3F546-60B8-4C74-99A2-80A78B8A91AE}"/>
              </a:ext>
            </a:extLst>
          </p:cNvPr>
          <p:cNvSpPr>
            <a:spLocks xmlns:a="http://schemas.openxmlformats.org/drawingml/2006/main" noGrp="1"/>
          </p:cNvSpPr>
          <p:nvPr/>
        </p:nvSpPr>
        <p:spPr>
          <a:xfrm xmlns:a="http://schemas.openxmlformats.org/drawingml/2006/main">
            <a:off x="2543175"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74" name="s006 rect 374">
            <a:extLst xmlns:a="http://schemas.openxmlformats.org/drawingml/2006/main">
              <a:ext uri="{FF2B5EF4-FFF2-40B4-BE49-F238E27FC236}">
                <a16:creationId xmlns:a16="http://schemas.microsoft.com/office/drawing/2014/main" id="{79A6711E-7228-4E37-A663-0C1E957C80AC}"/>
              </a:ext>
            </a:extLst>
          </p:cNvPr>
          <p:cNvSpPr>
            <a:spLocks xmlns:a="http://schemas.openxmlformats.org/drawingml/2006/main" noGrp="1"/>
          </p:cNvSpPr>
          <p:nvPr/>
        </p:nvSpPr>
        <p:spPr>
          <a:xfrm xmlns:a="http://schemas.openxmlformats.org/drawingml/2006/main">
            <a:off x="2647950"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75" name="s006 rect 375">
            <a:extLst xmlns:a="http://schemas.openxmlformats.org/drawingml/2006/main">
              <a:ext uri="{FF2B5EF4-FFF2-40B4-BE49-F238E27FC236}">
                <a16:creationId xmlns:a16="http://schemas.microsoft.com/office/drawing/2014/main" id="{31A98D0A-7640-42CA-8DDF-8A9FC0FEBF6D}"/>
              </a:ext>
            </a:extLst>
          </p:cNvPr>
          <p:cNvSpPr>
            <a:spLocks xmlns:a="http://schemas.openxmlformats.org/drawingml/2006/main" noGrp="1"/>
          </p:cNvSpPr>
          <p:nvPr/>
        </p:nvSpPr>
        <p:spPr>
          <a:xfrm xmlns:a="http://schemas.openxmlformats.org/drawingml/2006/main">
            <a:off x="2752725"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76" name="s006 rect 376">
            <a:extLst xmlns:a="http://schemas.openxmlformats.org/drawingml/2006/main">
              <a:ext uri="{FF2B5EF4-FFF2-40B4-BE49-F238E27FC236}">
                <a16:creationId xmlns:a16="http://schemas.microsoft.com/office/drawing/2014/main" id="{96F57851-7446-435D-96BC-57134B98CE98}"/>
              </a:ext>
            </a:extLst>
          </p:cNvPr>
          <p:cNvSpPr>
            <a:spLocks xmlns:a="http://schemas.openxmlformats.org/drawingml/2006/main" noGrp="1"/>
          </p:cNvSpPr>
          <p:nvPr/>
        </p:nvSpPr>
        <p:spPr>
          <a:xfrm xmlns:a="http://schemas.openxmlformats.org/drawingml/2006/main">
            <a:off x="2857500"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77" name="s006 rect 377">
            <a:extLst xmlns:a="http://schemas.openxmlformats.org/drawingml/2006/main">
              <a:ext uri="{FF2B5EF4-FFF2-40B4-BE49-F238E27FC236}">
                <a16:creationId xmlns:a16="http://schemas.microsoft.com/office/drawing/2014/main" id="{677EFD03-928D-4B2F-9CA7-04C320F7826E}"/>
              </a:ext>
            </a:extLst>
          </p:cNvPr>
          <p:cNvSpPr>
            <a:spLocks xmlns:a="http://schemas.openxmlformats.org/drawingml/2006/main" noGrp="1"/>
          </p:cNvSpPr>
          <p:nvPr/>
        </p:nvSpPr>
        <p:spPr>
          <a:xfrm xmlns:a="http://schemas.openxmlformats.org/drawingml/2006/main">
            <a:off x="2962275"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78" name="s006 rect 378">
            <a:extLst xmlns:a="http://schemas.openxmlformats.org/drawingml/2006/main">
              <a:ext uri="{FF2B5EF4-FFF2-40B4-BE49-F238E27FC236}">
                <a16:creationId xmlns:a16="http://schemas.microsoft.com/office/drawing/2014/main" id="{C7F38E5C-18ED-4125-A290-41749B799B61}"/>
              </a:ext>
            </a:extLst>
          </p:cNvPr>
          <p:cNvSpPr>
            <a:spLocks xmlns:a="http://schemas.openxmlformats.org/drawingml/2006/main" noGrp="1"/>
          </p:cNvSpPr>
          <p:nvPr/>
        </p:nvSpPr>
        <p:spPr>
          <a:xfrm xmlns:a="http://schemas.openxmlformats.org/drawingml/2006/main">
            <a:off x="3067050"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79" name="s006 rect 379">
            <a:extLst xmlns:a="http://schemas.openxmlformats.org/drawingml/2006/main">
              <a:ext uri="{FF2B5EF4-FFF2-40B4-BE49-F238E27FC236}">
                <a16:creationId xmlns:a16="http://schemas.microsoft.com/office/drawing/2014/main" id="{6C83BCAF-9840-41E0-A281-7D31D7EFA071}"/>
              </a:ext>
            </a:extLst>
          </p:cNvPr>
          <p:cNvSpPr>
            <a:spLocks xmlns:a="http://schemas.openxmlformats.org/drawingml/2006/main" noGrp="1"/>
          </p:cNvSpPr>
          <p:nvPr/>
        </p:nvSpPr>
        <p:spPr>
          <a:xfrm xmlns:a="http://schemas.openxmlformats.org/drawingml/2006/main">
            <a:off x="3171825"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80" name="s006 rect 380">
            <a:extLst xmlns:a="http://schemas.openxmlformats.org/drawingml/2006/main">
              <a:ext uri="{FF2B5EF4-FFF2-40B4-BE49-F238E27FC236}">
                <a16:creationId xmlns:a16="http://schemas.microsoft.com/office/drawing/2014/main" id="{9045AFA0-DD68-41A7-A166-31FB5236DB51}"/>
              </a:ext>
            </a:extLst>
          </p:cNvPr>
          <p:cNvSpPr>
            <a:spLocks xmlns:a="http://schemas.openxmlformats.org/drawingml/2006/main" noGrp="1"/>
          </p:cNvSpPr>
          <p:nvPr/>
        </p:nvSpPr>
        <p:spPr>
          <a:xfrm xmlns:a="http://schemas.openxmlformats.org/drawingml/2006/main">
            <a:off x="3276600"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81" name="s006 rect 381">
            <a:extLst xmlns:a="http://schemas.openxmlformats.org/drawingml/2006/main">
              <a:ext uri="{FF2B5EF4-FFF2-40B4-BE49-F238E27FC236}">
                <a16:creationId xmlns:a16="http://schemas.microsoft.com/office/drawing/2014/main" id="{635B17BB-794A-4D2C-8F85-DDFAD69F893E}"/>
              </a:ext>
            </a:extLst>
          </p:cNvPr>
          <p:cNvSpPr>
            <a:spLocks xmlns:a="http://schemas.openxmlformats.org/drawingml/2006/main" noGrp="1"/>
          </p:cNvSpPr>
          <p:nvPr/>
        </p:nvSpPr>
        <p:spPr>
          <a:xfrm xmlns:a="http://schemas.openxmlformats.org/drawingml/2006/main">
            <a:off x="3381375"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82" name="s006 rect 382">
            <a:extLst xmlns:a="http://schemas.openxmlformats.org/drawingml/2006/main">
              <a:ext uri="{FF2B5EF4-FFF2-40B4-BE49-F238E27FC236}">
                <a16:creationId xmlns:a16="http://schemas.microsoft.com/office/drawing/2014/main" id="{C9188512-84BD-46DF-B217-8BA458335C98}"/>
              </a:ext>
            </a:extLst>
          </p:cNvPr>
          <p:cNvSpPr>
            <a:spLocks xmlns:a="http://schemas.openxmlformats.org/drawingml/2006/main" noGrp="1"/>
          </p:cNvSpPr>
          <p:nvPr/>
        </p:nvSpPr>
        <p:spPr>
          <a:xfrm xmlns:a="http://schemas.openxmlformats.org/drawingml/2006/main">
            <a:off x="3486150"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83" name="s006 rect 383">
            <a:extLst xmlns:a="http://schemas.openxmlformats.org/drawingml/2006/main">
              <a:ext uri="{FF2B5EF4-FFF2-40B4-BE49-F238E27FC236}">
                <a16:creationId xmlns:a16="http://schemas.microsoft.com/office/drawing/2014/main" id="{902F451E-D64D-4A37-8B60-B965226BDBE4}"/>
              </a:ext>
            </a:extLst>
          </p:cNvPr>
          <p:cNvSpPr>
            <a:spLocks xmlns:a="http://schemas.openxmlformats.org/drawingml/2006/main" noGrp="1"/>
          </p:cNvSpPr>
          <p:nvPr/>
        </p:nvSpPr>
        <p:spPr>
          <a:xfrm xmlns:a="http://schemas.openxmlformats.org/drawingml/2006/main">
            <a:off x="3590925"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84" name="s006 rect 384">
            <a:extLst xmlns:a="http://schemas.openxmlformats.org/drawingml/2006/main">
              <a:ext uri="{FF2B5EF4-FFF2-40B4-BE49-F238E27FC236}">
                <a16:creationId xmlns:a16="http://schemas.microsoft.com/office/drawing/2014/main" id="{AD2F0C09-0215-447E-8E0E-7262C09315EE}"/>
              </a:ext>
            </a:extLst>
          </p:cNvPr>
          <p:cNvSpPr>
            <a:spLocks xmlns:a="http://schemas.openxmlformats.org/drawingml/2006/main" noGrp="1"/>
          </p:cNvSpPr>
          <p:nvPr/>
        </p:nvSpPr>
        <p:spPr>
          <a:xfrm xmlns:a="http://schemas.openxmlformats.org/drawingml/2006/main">
            <a:off x="3695700"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85" name="s006 rect 385">
            <a:extLst xmlns:a="http://schemas.openxmlformats.org/drawingml/2006/main">
              <a:ext uri="{FF2B5EF4-FFF2-40B4-BE49-F238E27FC236}">
                <a16:creationId xmlns:a16="http://schemas.microsoft.com/office/drawing/2014/main" id="{2A6BBC4F-8948-439C-8226-711CBAC0655F}"/>
              </a:ext>
            </a:extLst>
          </p:cNvPr>
          <p:cNvSpPr>
            <a:spLocks xmlns:a="http://schemas.openxmlformats.org/drawingml/2006/main" noGrp="1"/>
          </p:cNvSpPr>
          <p:nvPr/>
        </p:nvSpPr>
        <p:spPr>
          <a:xfrm xmlns:a="http://schemas.openxmlformats.org/drawingml/2006/main">
            <a:off x="3800475"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86" name="s006 rect 386">
            <a:extLst xmlns:a="http://schemas.openxmlformats.org/drawingml/2006/main">
              <a:ext uri="{FF2B5EF4-FFF2-40B4-BE49-F238E27FC236}">
                <a16:creationId xmlns:a16="http://schemas.microsoft.com/office/drawing/2014/main" id="{C2AEBD0D-8169-4FC7-90C2-7694C5A1E132}"/>
              </a:ext>
            </a:extLst>
          </p:cNvPr>
          <p:cNvSpPr>
            <a:spLocks xmlns:a="http://schemas.openxmlformats.org/drawingml/2006/main" noGrp="1"/>
          </p:cNvSpPr>
          <p:nvPr/>
        </p:nvSpPr>
        <p:spPr>
          <a:xfrm xmlns:a="http://schemas.openxmlformats.org/drawingml/2006/main">
            <a:off x="3905250"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87" name="s006 rect 387">
            <a:extLst xmlns:a="http://schemas.openxmlformats.org/drawingml/2006/main">
              <a:ext uri="{FF2B5EF4-FFF2-40B4-BE49-F238E27FC236}">
                <a16:creationId xmlns:a16="http://schemas.microsoft.com/office/drawing/2014/main" id="{96227EAB-F292-48A6-94BD-93F0CA3F6126}"/>
              </a:ext>
            </a:extLst>
          </p:cNvPr>
          <p:cNvSpPr>
            <a:spLocks xmlns:a="http://schemas.openxmlformats.org/drawingml/2006/main" noGrp="1"/>
          </p:cNvSpPr>
          <p:nvPr/>
        </p:nvSpPr>
        <p:spPr>
          <a:xfrm xmlns:a="http://schemas.openxmlformats.org/drawingml/2006/main">
            <a:off x="4010025"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88" name="s006 rect 388">
            <a:extLst xmlns:a="http://schemas.openxmlformats.org/drawingml/2006/main">
              <a:ext uri="{FF2B5EF4-FFF2-40B4-BE49-F238E27FC236}">
                <a16:creationId xmlns:a16="http://schemas.microsoft.com/office/drawing/2014/main" id="{A1C02982-34AD-4506-98DF-3B9B9E7A2E60}"/>
              </a:ext>
            </a:extLst>
          </p:cNvPr>
          <p:cNvSpPr>
            <a:spLocks xmlns:a="http://schemas.openxmlformats.org/drawingml/2006/main" noGrp="1"/>
          </p:cNvSpPr>
          <p:nvPr/>
        </p:nvSpPr>
        <p:spPr>
          <a:xfrm xmlns:a="http://schemas.openxmlformats.org/drawingml/2006/main">
            <a:off x="4114800"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89" name="s006 rect 389">
            <a:extLst xmlns:a="http://schemas.openxmlformats.org/drawingml/2006/main">
              <a:ext uri="{FF2B5EF4-FFF2-40B4-BE49-F238E27FC236}">
                <a16:creationId xmlns:a16="http://schemas.microsoft.com/office/drawing/2014/main" id="{4DE91E6F-09CB-4370-8D3D-255CBF040F60}"/>
              </a:ext>
            </a:extLst>
          </p:cNvPr>
          <p:cNvSpPr>
            <a:spLocks xmlns:a="http://schemas.openxmlformats.org/drawingml/2006/main" noGrp="1"/>
          </p:cNvSpPr>
          <p:nvPr/>
        </p:nvSpPr>
        <p:spPr>
          <a:xfrm xmlns:a="http://schemas.openxmlformats.org/drawingml/2006/main">
            <a:off x="4219575"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90" name="s006 rect 390">
            <a:extLst xmlns:a="http://schemas.openxmlformats.org/drawingml/2006/main">
              <a:ext uri="{FF2B5EF4-FFF2-40B4-BE49-F238E27FC236}">
                <a16:creationId xmlns:a16="http://schemas.microsoft.com/office/drawing/2014/main" id="{7D59350F-E41B-4BC2-B77F-DDFAA833475E}"/>
              </a:ext>
            </a:extLst>
          </p:cNvPr>
          <p:cNvSpPr>
            <a:spLocks xmlns:a="http://schemas.openxmlformats.org/drawingml/2006/main" noGrp="1"/>
          </p:cNvSpPr>
          <p:nvPr/>
        </p:nvSpPr>
        <p:spPr>
          <a:xfrm xmlns:a="http://schemas.openxmlformats.org/drawingml/2006/main">
            <a:off x="4324350"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91" name="s006 rect 391">
            <a:extLst xmlns:a="http://schemas.openxmlformats.org/drawingml/2006/main">
              <a:ext uri="{FF2B5EF4-FFF2-40B4-BE49-F238E27FC236}">
                <a16:creationId xmlns:a16="http://schemas.microsoft.com/office/drawing/2014/main" id="{DBF84E1B-D15E-40C0-9385-E4FA8E218D67}"/>
              </a:ext>
            </a:extLst>
          </p:cNvPr>
          <p:cNvSpPr>
            <a:spLocks xmlns:a="http://schemas.openxmlformats.org/drawingml/2006/main" noGrp="1"/>
          </p:cNvSpPr>
          <p:nvPr/>
        </p:nvSpPr>
        <p:spPr>
          <a:xfrm xmlns:a="http://schemas.openxmlformats.org/drawingml/2006/main">
            <a:off x="4429125"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92" name="s006 rect 392">
            <a:extLst xmlns:a="http://schemas.openxmlformats.org/drawingml/2006/main">
              <a:ext uri="{FF2B5EF4-FFF2-40B4-BE49-F238E27FC236}">
                <a16:creationId xmlns:a16="http://schemas.microsoft.com/office/drawing/2014/main" id="{7D68380B-D71F-4B30-B68D-D1C16D23D4CA}"/>
              </a:ext>
            </a:extLst>
          </p:cNvPr>
          <p:cNvSpPr>
            <a:spLocks xmlns:a="http://schemas.openxmlformats.org/drawingml/2006/main" noGrp="1"/>
          </p:cNvSpPr>
          <p:nvPr/>
        </p:nvSpPr>
        <p:spPr>
          <a:xfrm xmlns:a="http://schemas.openxmlformats.org/drawingml/2006/main">
            <a:off x="4533900"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93" name="s006 rect 393">
            <a:extLst xmlns:a="http://schemas.openxmlformats.org/drawingml/2006/main">
              <a:ext uri="{FF2B5EF4-FFF2-40B4-BE49-F238E27FC236}">
                <a16:creationId xmlns:a16="http://schemas.microsoft.com/office/drawing/2014/main" id="{DCC1C692-AE60-4F47-8E88-61323A12D615}"/>
              </a:ext>
            </a:extLst>
          </p:cNvPr>
          <p:cNvSpPr>
            <a:spLocks xmlns:a="http://schemas.openxmlformats.org/drawingml/2006/main" noGrp="1"/>
          </p:cNvSpPr>
          <p:nvPr/>
        </p:nvSpPr>
        <p:spPr>
          <a:xfrm xmlns:a="http://schemas.openxmlformats.org/drawingml/2006/main">
            <a:off x="4638675"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94" name="s006 rect 394">
            <a:extLst xmlns:a="http://schemas.openxmlformats.org/drawingml/2006/main">
              <a:ext uri="{FF2B5EF4-FFF2-40B4-BE49-F238E27FC236}">
                <a16:creationId xmlns:a16="http://schemas.microsoft.com/office/drawing/2014/main" id="{1426DEAC-9760-4CEB-A1DB-6E16D7A6DC1C}"/>
              </a:ext>
            </a:extLst>
          </p:cNvPr>
          <p:cNvSpPr>
            <a:spLocks xmlns:a="http://schemas.openxmlformats.org/drawingml/2006/main" noGrp="1"/>
          </p:cNvSpPr>
          <p:nvPr/>
        </p:nvSpPr>
        <p:spPr>
          <a:xfrm xmlns:a="http://schemas.openxmlformats.org/drawingml/2006/main">
            <a:off x="4743450"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95" name="s006 rect 395">
            <a:extLst xmlns:a="http://schemas.openxmlformats.org/drawingml/2006/main">
              <a:ext uri="{FF2B5EF4-FFF2-40B4-BE49-F238E27FC236}">
                <a16:creationId xmlns:a16="http://schemas.microsoft.com/office/drawing/2014/main" id="{97F3E853-AEF2-45AA-8903-ACC47C3AB069}"/>
              </a:ext>
            </a:extLst>
          </p:cNvPr>
          <p:cNvSpPr>
            <a:spLocks xmlns:a="http://schemas.openxmlformats.org/drawingml/2006/main" noGrp="1"/>
          </p:cNvSpPr>
          <p:nvPr/>
        </p:nvSpPr>
        <p:spPr>
          <a:xfrm xmlns:a="http://schemas.openxmlformats.org/drawingml/2006/main">
            <a:off x="4848225"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96" name="s006 rect 396">
            <a:extLst xmlns:a="http://schemas.openxmlformats.org/drawingml/2006/main">
              <a:ext uri="{FF2B5EF4-FFF2-40B4-BE49-F238E27FC236}">
                <a16:creationId xmlns:a16="http://schemas.microsoft.com/office/drawing/2014/main" id="{3686E39E-EBC2-48B3-B537-7E5D8DF26A72}"/>
              </a:ext>
            </a:extLst>
          </p:cNvPr>
          <p:cNvSpPr>
            <a:spLocks xmlns:a="http://schemas.openxmlformats.org/drawingml/2006/main" noGrp="1"/>
          </p:cNvSpPr>
          <p:nvPr/>
        </p:nvSpPr>
        <p:spPr>
          <a:xfrm xmlns:a="http://schemas.openxmlformats.org/drawingml/2006/main">
            <a:off x="4953000"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97" name="s006 rect 397">
            <a:extLst xmlns:a="http://schemas.openxmlformats.org/drawingml/2006/main">
              <a:ext uri="{FF2B5EF4-FFF2-40B4-BE49-F238E27FC236}">
                <a16:creationId xmlns:a16="http://schemas.microsoft.com/office/drawing/2014/main" id="{5477444B-2A1A-45AB-BE18-14DD329F107F}"/>
              </a:ext>
            </a:extLst>
          </p:cNvPr>
          <p:cNvSpPr>
            <a:spLocks xmlns:a="http://schemas.openxmlformats.org/drawingml/2006/main" noGrp="1"/>
          </p:cNvSpPr>
          <p:nvPr/>
        </p:nvSpPr>
        <p:spPr>
          <a:xfrm xmlns:a="http://schemas.openxmlformats.org/drawingml/2006/main">
            <a:off x="5057775"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98" name="s006 rect 398">
            <a:extLst xmlns:a="http://schemas.openxmlformats.org/drawingml/2006/main">
              <a:ext uri="{FF2B5EF4-FFF2-40B4-BE49-F238E27FC236}">
                <a16:creationId xmlns:a16="http://schemas.microsoft.com/office/drawing/2014/main" id="{DB7FC6DB-EA61-4BE5-B353-9A4C8166A348}"/>
              </a:ext>
            </a:extLst>
          </p:cNvPr>
          <p:cNvSpPr>
            <a:spLocks xmlns:a="http://schemas.openxmlformats.org/drawingml/2006/main" noGrp="1"/>
          </p:cNvSpPr>
          <p:nvPr/>
        </p:nvSpPr>
        <p:spPr>
          <a:xfrm xmlns:a="http://schemas.openxmlformats.org/drawingml/2006/main">
            <a:off x="5162550"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399" name="s006 rect 399">
            <a:extLst xmlns:a="http://schemas.openxmlformats.org/drawingml/2006/main">
              <a:ext uri="{FF2B5EF4-FFF2-40B4-BE49-F238E27FC236}">
                <a16:creationId xmlns:a16="http://schemas.microsoft.com/office/drawing/2014/main" id="{7A384227-F5D8-4A4E-9228-50734306D41F}"/>
              </a:ext>
            </a:extLst>
          </p:cNvPr>
          <p:cNvSpPr>
            <a:spLocks xmlns:a="http://schemas.openxmlformats.org/drawingml/2006/main" noGrp="1"/>
          </p:cNvSpPr>
          <p:nvPr/>
        </p:nvSpPr>
        <p:spPr>
          <a:xfrm xmlns:a="http://schemas.openxmlformats.org/drawingml/2006/main">
            <a:off x="5267325"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00" name="s006 rect 400">
            <a:extLst xmlns:a="http://schemas.openxmlformats.org/drawingml/2006/main">
              <a:ext uri="{FF2B5EF4-FFF2-40B4-BE49-F238E27FC236}">
                <a16:creationId xmlns:a16="http://schemas.microsoft.com/office/drawing/2014/main" id="{F9467B1F-D948-41BE-837E-538581DF4E45}"/>
              </a:ext>
            </a:extLst>
          </p:cNvPr>
          <p:cNvSpPr>
            <a:spLocks xmlns:a="http://schemas.openxmlformats.org/drawingml/2006/main" noGrp="1"/>
          </p:cNvSpPr>
          <p:nvPr/>
        </p:nvSpPr>
        <p:spPr>
          <a:xfrm xmlns:a="http://schemas.openxmlformats.org/drawingml/2006/main">
            <a:off x="5372100"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01" name="s006 rect 401">
            <a:extLst xmlns:a="http://schemas.openxmlformats.org/drawingml/2006/main">
              <a:ext uri="{FF2B5EF4-FFF2-40B4-BE49-F238E27FC236}">
                <a16:creationId xmlns:a16="http://schemas.microsoft.com/office/drawing/2014/main" id="{90E53C71-9934-461E-B3D2-883FFE1BCC7D}"/>
              </a:ext>
            </a:extLst>
          </p:cNvPr>
          <p:cNvSpPr>
            <a:spLocks xmlns:a="http://schemas.openxmlformats.org/drawingml/2006/main" noGrp="1"/>
          </p:cNvSpPr>
          <p:nvPr/>
        </p:nvSpPr>
        <p:spPr>
          <a:xfrm xmlns:a="http://schemas.openxmlformats.org/drawingml/2006/main">
            <a:off x="5476875"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02" name="s006 rect 402">
            <a:extLst xmlns:a="http://schemas.openxmlformats.org/drawingml/2006/main">
              <a:ext uri="{FF2B5EF4-FFF2-40B4-BE49-F238E27FC236}">
                <a16:creationId xmlns:a16="http://schemas.microsoft.com/office/drawing/2014/main" id="{DF0AF012-1848-4EFE-8201-BF3E543F9D30}"/>
              </a:ext>
            </a:extLst>
          </p:cNvPr>
          <p:cNvSpPr>
            <a:spLocks xmlns:a="http://schemas.openxmlformats.org/drawingml/2006/main" noGrp="1"/>
          </p:cNvSpPr>
          <p:nvPr/>
        </p:nvSpPr>
        <p:spPr>
          <a:xfrm xmlns:a="http://schemas.openxmlformats.org/drawingml/2006/main">
            <a:off x="5581650"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03" name="s006 rect 403">
            <a:extLst xmlns:a="http://schemas.openxmlformats.org/drawingml/2006/main">
              <a:ext uri="{FF2B5EF4-FFF2-40B4-BE49-F238E27FC236}">
                <a16:creationId xmlns:a16="http://schemas.microsoft.com/office/drawing/2014/main" id="{A9AB3A19-C601-4855-BCBB-8DAF1F4D6416}"/>
              </a:ext>
            </a:extLst>
          </p:cNvPr>
          <p:cNvSpPr>
            <a:spLocks xmlns:a="http://schemas.openxmlformats.org/drawingml/2006/main" noGrp="1"/>
          </p:cNvSpPr>
          <p:nvPr/>
        </p:nvSpPr>
        <p:spPr>
          <a:xfrm xmlns:a="http://schemas.openxmlformats.org/drawingml/2006/main">
            <a:off x="5686425"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04" name="s006 rect 404">
            <a:extLst xmlns:a="http://schemas.openxmlformats.org/drawingml/2006/main">
              <a:ext uri="{FF2B5EF4-FFF2-40B4-BE49-F238E27FC236}">
                <a16:creationId xmlns:a16="http://schemas.microsoft.com/office/drawing/2014/main" id="{CE644B71-2805-4CD4-AD94-8ADC17FE76BC}"/>
              </a:ext>
            </a:extLst>
          </p:cNvPr>
          <p:cNvSpPr>
            <a:spLocks xmlns:a="http://schemas.openxmlformats.org/drawingml/2006/main" noGrp="1"/>
          </p:cNvSpPr>
          <p:nvPr/>
        </p:nvSpPr>
        <p:spPr>
          <a:xfrm xmlns:a="http://schemas.openxmlformats.org/drawingml/2006/main">
            <a:off x="5791200"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05" name="s006 rect 405">
            <a:extLst xmlns:a="http://schemas.openxmlformats.org/drawingml/2006/main">
              <a:ext uri="{FF2B5EF4-FFF2-40B4-BE49-F238E27FC236}">
                <a16:creationId xmlns:a16="http://schemas.microsoft.com/office/drawing/2014/main" id="{D4F7321A-FF15-4FFC-86F9-363CD8083E66}"/>
              </a:ext>
            </a:extLst>
          </p:cNvPr>
          <p:cNvSpPr>
            <a:spLocks xmlns:a="http://schemas.openxmlformats.org/drawingml/2006/main" noGrp="1"/>
          </p:cNvSpPr>
          <p:nvPr/>
        </p:nvSpPr>
        <p:spPr>
          <a:xfrm xmlns:a="http://schemas.openxmlformats.org/drawingml/2006/main">
            <a:off x="5895975" y="34660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06" name="s006 rect 406">
            <a:extLst xmlns:a="http://schemas.openxmlformats.org/drawingml/2006/main">
              <a:ext uri="{FF2B5EF4-FFF2-40B4-BE49-F238E27FC236}">
                <a16:creationId xmlns:a16="http://schemas.microsoft.com/office/drawing/2014/main" id="{6BDB15EC-0E20-462F-B77C-99BCB37D35E7}"/>
              </a:ext>
            </a:extLst>
          </p:cNvPr>
          <p:cNvSpPr>
            <a:spLocks xmlns:a="http://schemas.openxmlformats.org/drawingml/2006/main" noGrp="1"/>
          </p:cNvSpPr>
          <p:nvPr/>
        </p:nvSpPr>
        <p:spPr>
          <a:xfrm xmlns:a="http://schemas.openxmlformats.org/drawingml/2006/main">
            <a:off x="762000"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07" name="s006 rect 407">
            <a:extLst xmlns:a="http://schemas.openxmlformats.org/drawingml/2006/main">
              <a:ext uri="{FF2B5EF4-FFF2-40B4-BE49-F238E27FC236}">
                <a16:creationId xmlns:a16="http://schemas.microsoft.com/office/drawing/2014/main" id="{320F8742-0ECD-4A1B-983A-29DBA38D3080}"/>
              </a:ext>
            </a:extLst>
          </p:cNvPr>
          <p:cNvSpPr>
            <a:spLocks xmlns:a="http://schemas.openxmlformats.org/drawingml/2006/main" noGrp="1"/>
          </p:cNvSpPr>
          <p:nvPr/>
        </p:nvSpPr>
        <p:spPr>
          <a:xfrm xmlns:a="http://schemas.openxmlformats.org/drawingml/2006/main">
            <a:off x="866775"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08" name="s006 rect 408">
            <a:extLst xmlns:a="http://schemas.openxmlformats.org/drawingml/2006/main">
              <a:ext uri="{FF2B5EF4-FFF2-40B4-BE49-F238E27FC236}">
                <a16:creationId xmlns:a16="http://schemas.microsoft.com/office/drawing/2014/main" id="{16A6341C-76B6-4136-995D-2F8D94D1A5C4}"/>
              </a:ext>
            </a:extLst>
          </p:cNvPr>
          <p:cNvSpPr>
            <a:spLocks xmlns:a="http://schemas.openxmlformats.org/drawingml/2006/main" noGrp="1"/>
          </p:cNvSpPr>
          <p:nvPr/>
        </p:nvSpPr>
        <p:spPr>
          <a:xfrm xmlns:a="http://schemas.openxmlformats.org/drawingml/2006/main">
            <a:off x="971550"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09" name="s006 rect 409">
            <a:extLst xmlns:a="http://schemas.openxmlformats.org/drawingml/2006/main">
              <a:ext uri="{FF2B5EF4-FFF2-40B4-BE49-F238E27FC236}">
                <a16:creationId xmlns:a16="http://schemas.microsoft.com/office/drawing/2014/main" id="{2F92E05C-673A-4353-9F4B-60D7A42BC100}"/>
              </a:ext>
            </a:extLst>
          </p:cNvPr>
          <p:cNvSpPr>
            <a:spLocks xmlns:a="http://schemas.openxmlformats.org/drawingml/2006/main" noGrp="1"/>
          </p:cNvSpPr>
          <p:nvPr/>
        </p:nvSpPr>
        <p:spPr>
          <a:xfrm xmlns:a="http://schemas.openxmlformats.org/drawingml/2006/main">
            <a:off x="1076325"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10" name="s006 rect 410">
            <a:extLst xmlns:a="http://schemas.openxmlformats.org/drawingml/2006/main">
              <a:ext uri="{FF2B5EF4-FFF2-40B4-BE49-F238E27FC236}">
                <a16:creationId xmlns:a16="http://schemas.microsoft.com/office/drawing/2014/main" id="{3D505103-55FA-4E07-8C5A-8E729AC446C1}"/>
              </a:ext>
            </a:extLst>
          </p:cNvPr>
          <p:cNvSpPr>
            <a:spLocks xmlns:a="http://schemas.openxmlformats.org/drawingml/2006/main" noGrp="1"/>
          </p:cNvSpPr>
          <p:nvPr/>
        </p:nvSpPr>
        <p:spPr>
          <a:xfrm xmlns:a="http://schemas.openxmlformats.org/drawingml/2006/main">
            <a:off x="1181100"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11" name="s006 rect 411">
            <a:extLst xmlns:a="http://schemas.openxmlformats.org/drawingml/2006/main">
              <a:ext uri="{FF2B5EF4-FFF2-40B4-BE49-F238E27FC236}">
                <a16:creationId xmlns:a16="http://schemas.microsoft.com/office/drawing/2014/main" id="{6C805438-9066-4EB0-95B7-3B5D90A3C438}"/>
              </a:ext>
            </a:extLst>
          </p:cNvPr>
          <p:cNvSpPr>
            <a:spLocks xmlns:a="http://schemas.openxmlformats.org/drawingml/2006/main" noGrp="1"/>
          </p:cNvSpPr>
          <p:nvPr/>
        </p:nvSpPr>
        <p:spPr>
          <a:xfrm xmlns:a="http://schemas.openxmlformats.org/drawingml/2006/main">
            <a:off x="1285875"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12" name="s006 rect 412">
            <a:extLst xmlns:a="http://schemas.openxmlformats.org/drawingml/2006/main">
              <a:ext uri="{FF2B5EF4-FFF2-40B4-BE49-F238E27FC236}">
                <a16:creationId xmlns:a16="http://schemas.microsoft.com/office/drawing/2014/main" id="{896F79C2-4502-4232-B0B2-45502A411214}"/>
              </a:ext>
            </a:extLst>
          </p:cNvPr>
          <p:cNvSpPr>
            <a:spLocks xmlns:a="http://schemas.openxmlformats.org/drawingml/2006/main" noGrp="1"/>
          </p:cNvSpPr>
          <p:nvPr/>
        </p:nvSpPr>
        <p:spPr>
          <a:xfrm xmlns:a="http://schemas.openxmlformats.org/drawingml/2006/main">
            <a:off x="1390650"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13" name="s006 rect 413">
            <a:extLst xmlns:a="http://schemas.openxmlformats.org/drawingml/2006/main">
              <a:ext uri="{FF2B5EF4-FFF2-40B4-BE49-F238E27FC236}">
                <a16:creationId xmlns:a16="http://schemas.microsoft.com/office/drawing/2014/main" id="{7ED5029E-E99F-4778-8330-DB2FF54E4B2E}"/>
              </a:ext>
            </a:extLst>
          </p:cNvPr>
          <p:cNvSpPr>
            <a:spLocks xmlns:a="http://schemas.openxmlformats.org/drawingml/2006/main" noGrp="1"/>
          </p:cNvSpPr>
          <p:nvPr/>
        </p:nvSpPr>
        <p:spPr>
          <a:xfrm xmlns:a="http://schemas.openxmlformats.org/drawingml/2006/main">
            <a:off x="1495425"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14" name="s006 rect 414">
            <a:extLst xmlns:a="http://schemas.openxmlformats.org/drawingml/2006/main">
              <a:ext uri="{FF2B5EF4-FFF2-40B4-BE49-F238E27FC236}">
                <a16:creationId xmlns:a16="http://schemas.microsoft.com/office/drawing/2014/main" id="{3D56EE04-5DD6-4D9E-AB05-F6EFC603C668}"/>
              </a:ext>
            </a:extLst>
          </p:cNvPr>
          <p:cNvSpPr>
            <a:spLocks xmlns:a="http://schemas.openxmlformats.org/drawingml/2006/main" noGrp="1"/>
          </p:cNvSpPr>
          <p:nvPr/>
        </p:nvSpPr>
        <p:spPr>
          <a:xfrm xmlns:a="http://schemas.openxmlformats.org/drawingml/2006/main">
            <a:off x="1600200"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15" name="s006 rect 415">
            <a:extLst xmlns:a="http://schemas.openxmlformats.org/drawingml/2006/main">
              <a:ext uri="{FF2B5EF4-FFF2-40B4-BE49-F238E27FC236}">
                <a16:creationId xmlns:a16="http://schemas.microsoft.com/office/drawing/2014/main" id="{48A2F9D8-9D71-49DA-B264-68AE492974CD}"/>
              </a:ext>
            </a:extLst>
          </p:cNvPr>
          <p:cNvSpPr>
            <a:spLocks xmlns:a="http://schemas.openxmlformats.org/drawingml/2006/main" noGrp="1"/>
          </p:cNvSpPr>
          <p:nvPr/>
        </p:nvSpPr>
        <p:spPr>
          <a:xfrm xmlns:a="http://schemas.openxmlformats.org/drawingml/2006/main">
            <a:off x="1704975"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16" name="s006 rect 416">
            <a:extLst xmlns:a="http://schemas.openxmlformats.org/drawingml/2006/main">
              <a:ext uri="{FF2B5EF4-FFF2-40B4-BE49-F238E27FC236}">
                <a16:creationId xmlns:a16="http://schemas.microsoft.com/office/drawing/2014/main" id="{5DB33A17-A82C-43AA-BE4D-E49DD7035C18}"/>
              </a:ext>
            </a:extLst>
          </p:cNvPr>
          <p:cNvSpPr>
            <a:spLocks xmlns:a="http://schemas.openxmlformats.org/drawingml/2006/main" noGrp="1"/>
          </p:cNvSpPr>
          <p:nvPr/>
        </p:nvSpPr>
        <p:spPr>
          <a:xfrm xmlns:a="http://schemas.openxmlformats.org/drawingml/2006/main">
            <a:off x="1809750"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17" name="s006 rect 417">
            <a:extLst xmlns:a="http://schemas.openxmlformats.org/drawingml/2006/main">
              <a:ext uri="{FF2B5EF4-FFF2-40B4-BE49-F238E27FC236}">
                <a16:creationId xmlns:a16="http://schemas.microsoft.com/office/drawing/2014/main" id="{E1C81174-C580-48FC-A0D6-A503F2590F62}"/>
              </a:ext>
            </a:extLst>
          </p:cNvPr>
          <p:cNvSpPr>
            <a:spLocks xmlns:a="http://schemas.openxmlformats.org/drawingml/2006/main" noGrp="1"/>
          </p:cNvSpPr>
          <p:nvPr/>
        </p:nvSpPr>
        <p:spPr>
          <a:xfrm xmlns:a="http://schemas.openxmlformats.org/drawingml/2006/main">
            <a:off x="1914525"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18" name="s006 rect 418">
            <a:extLst xmlns:a="http://schemas.openxmlformats.org/drawingml/2006/main">
              <a:ext uri="{FF2B5EF4-FFF2-40B4-BE49-F238E27FC236}">
                <a16:creationId xmlns:a16="http://schemas.microsoft.com/office/drawing/2014/main" id="{7E002D17-70C7-41E3-ABD9-70B11A168CB1}"/>
              </a:ext>
            </a:extLst>
          </p:cNvPr>
          <p:cNvSpPr>
            <a:spLocks xmlns:a="http://schemas.openxmlformats.org/drawingml/2006/main" noGrp="1"/>
          </p:cNvSpPr>
          <p:nvPr/>
        </p:nvSpPr>
        <p:spPr>
          <a:xfrm xmlns:a="http://schemas.openxmlformats.org/drawingml/2006/main">
            <a:off x="2019300"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19" name="s006 rect 419">
            <a:extLst xmlns:a="http://schemas.openxmlformats.org/drawingml/2006/main">
              <a:ext uri="{FF2B5EF4-FFF2-40B4-BE49-F238E27FC236}">
                <a16:creationId xmlns:a16="http://schemas.microsoft.com/office/drawing/2014/main" id="{1BA3806D-9642-48ED-B4CE-42DD1C83ED5E}"/>
              </a:ext>
            </a:extLst>
          </p:cNvPr>
          <p:cNvSpPr>
            <a:spLocks xmlns:a="http://schemas.openxmlformats.org/drawingml/2006/main" noGrp="1"/>
          </p:cNvSpPr>
          <p:nvPr/>
        </p:nvSpPr>
        <p:spPr>
          <a:xfrm xmlns:a="http://schemas.openxmlformats.org/drawingml/2006/main">
            <a:off x="2124075"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20" name="s006 rect 420">
            <a:extLst xmlns:a="http://schemas.openxmlformats.org/drawingml/2006/main">
              <a:ext uri="{FF2B5EF4-FFF2-40B4-BE49-F238E27FC236}">
                <a16:creationId xmlns:a16="http://schemas.microsoft.com/office/drawing/2014/main" id="{600CF926-5CE7-4BBF-8AB9-8756C5644DC2}"/>
              </a:ext>
            </a:extLst>
          </p:cNvPr>
          <p:cNvSpPr>
            <a:spLocks xmlns:a="http://schemas.openxmlformats.org/drawingml/2006/main" noGrp="1"/>
          </p:cNvSpPr>
          <p:nvPr/>
        </p:nvSpPr>
        <p:spPr>
          <a:xfrm xmlns:a="http://schemas.openxmlformats.org/drawingml/2006/main">
            <a:off x="2228850"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21" name="s006 rect 421">
            <a:extLst xmlns:a="http://schemas.openxmlformats.org/drawingml/2006/main">
              <a:ext uri="{FF2B5EF4-FFF2-40B4-BE49-F238E27FC236}">
                <a16:creationId xmlns:a16="http://schemas.microsoft.com/office/drawing/2014/main" id="{DB01B02A-3313-430E-B8F4-299F15610F47}"/>
              </a:ext>
            </a:extLst>
          </p:cNvPr>
          <p:cNvSpPr>
            <a:spLocks xmlns:a="http://schemas.openxmlformats.org/drawingml/2006/main" noGrp="1"/>
          </p:cNvSpPr>
          <p:nvPr/>
        </p:nvSpPr>
        <p:spPr>
          <a:xfrm xmlns:a="http://schemas.openxmlformats.org/drawingml/2006/main">
            <a:off x="2333625"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22" name="s006 rect 422">
            <a:extLst xmlns:a="http://schemas.openxmlformats.org/drawingml/2006/main">
              <a:ext uri="{FF2B5EF4-FFF2-40B4-BE49-F238E27FC236}">
                <a16:creationId xmlns:a16="http://schemas.microsoft.com/office/drawing/2014/main" id="{C3B07DF9-7A3E-47A2-905D-4C90D3B3AD9A}"/>
              </a:ext>
            </a:extLst>
          </p:cNvPr>
          <p:cNvSpPr>
            <a:spLocks xmlns:a="http://schemas.openxmlformats.org/drawingml/2006/main" noGrp="1"/>
          </p:cNvSpPr>
          <p:nvPr/>
        </p:nvSpPr>
        <p:spPr>
          <a:xfrm xmlns:a="http://schemas.openxmlformats.org/drawingml/2006/main">
            <a:off x="2438400"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23" name="s006 rect 423">
            <a:extLst xmlns:a="http://schemas.openxmlformats.org/drawingml/2006/main">
              <a:ext uri="{FF2B5EF4-FFF2-40B4-BE49-F238E27FC236}">
                <a16:creationId xmlns:a16="http://schemas.microsoft.com/office/drawing/2014/main" id="{227338F2-CAEF-4BEB-945E-5FB92C8483A7}"/>
              </a:ext>
            </a:extLst>
          </p:cNvPr>
          <p:cNvSpPr>
            <a:spLocks xmlns:a="http://schemas.openxmlformats.org/drawingml/2006/main" noGrp="1"/>
          </p:cNvSpPr>
          <p:nvPr/>
        </p:nvSpPr>
        <p:spPr>
          <a:xfrm xmlns:a="http://schemas.openxmlformats.org/drawingml/2006/main">
            <a:off x="2543175"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24" name="s006 rect 424">
            <a:extLst xmlns:a="http://schemas.openxmlformats.org/drawingml/2006/main">
              <a:ext uri="{FF2B5EF4-FFF2-40B4-BE49-F238E27FC236}">
                <a16:creationId xmlns:a16="http://schemas.microsoft.com/office/drawing/2014/main" id="{B915877C-F904-496C-8A56-2ED80ADBCAB1}"/>
              </a:ext>
            </a:extLst>
          </p:cNvPr>
          <p:cNvSpPr>
            <a:spLocks xmlns:a="http://schemas.openxmlformats.org/drawingml/2006/main" noGrp="1"/>
          </p:cNvSpPr>
          <p:nvPr/>
        </p:nvSpPr>
        <p:spPr>
          <a:xfrm xmlns:a="http://schemas.openxmlformats.org/drawingml/2006/main">
            <a:off x="2647950"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25" name="s006 rect 425">
            <a:extLst xmlns:a="http://schemas.openxmlformats.org/drawingml/2006/main">
              <a:ext uri="{FF2B5EF4-FFF2-40B4-BE49-F238E27FC236}">
                <a16:creationId xmlns:a16="http://schemas.microsoft.com/office/drawing/2014/main" id="{81C0FE09-534B-462E-BEE6-12E7726700B3}"/>
              </a:ext>
            </a:extLst>
          </p:cNvPr>
          <p:cNvSpPr>
            <a:spLocks xmlns:a="http://schemas.openxmlformats.org/drawingml/2006/main" noGrp="1"/>
          </p:cNvSpPr>
          <p:nvPr/>
        </p:nvSpPr>
        <p:spPr>
          <a:xfrm xmlns:a="http://schemas.openxmlformats.org/drawingml/2006/main">
            <a:off x="2752725"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26" name="s006 rect 426">
            <a:extLst xmlns:a="http://schemas.openxmlformats.org/drawingml/2006/main">
              <a:ext uri="{FF2B5EF4-FFF2-40B4-BE49-F238E27FC236}">
                <a16:creationId xmlns:a16="http://schemas.microsoft.com/office/drawing/2014/main" id="{CC7C801C-ECFD-47FA-8097-35C30F93ABD1}"/>
              </a:ext>
            </a:extLst>
          </p:cNvPr>
          <p:cNvSpPr>
            <a:spLocks xmlns:a="http://schemas.openxmlformats.org/drawingml/2006/main" noGrp="1"/>
          </p:cNvSpPr>
          <p:nvPr/>
        </p:nvSpPr>
        <p:spPr>
          <a:xfrm xmlns:a="http://schemas.openxmlformats.org/drawingml/2006/main">
            <a:off x="2857500"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27" name="s006 rect 427">
            <a:extLst xmlns:a="http://schemas.openxmlformats.org/drawingml/2006/main">
              <a:ext uri="{FF2B5EF4-FFF2-40B4-BE49-F238E27FC236}">
                <a16:creationId xmlns:a16="http://schemas.microsoft.com/office/drawing/2014/main" id="{6F0792A1-7D7A-4079-B804-AC9F32DAD059}"/>
              </a:ext>
            </a:extLst>
          </p:cNvPr>
          <p:cNvSpPr>
            <a:spLocks xmlns:a="http://schemas.openxmlformats.org/drawingml/2006/main" noGrp="1"/>
          </p:cNvSpPr>
          <p:nvPr/>
        </p:nvSpPr>
        <p:spPr>
          <a:xfrm xmlns:a="http://schemas.openxmlformats.org/drawingml/2006/main">
            <a:off x="2962275"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28" name="s006 rect 428">
            <a:extLst xmlns:a="http://schemas.openxmlformats.org/drawingml/2006/main">
              <a:ext uri="{FF2B5EF4-FFF2-40B4-BE49-F238E27FC236}">
                <a16:creationId xmlns:a16="http://schemas.microsoft.com/office/drawing/2014/main" id="{A14BC8C5-B620-431E-9526-2808BF557301}"/>
              </a:ext>
            </a:extLst>
          </p:cNvPr>
          <p:cNvSpPr>
            <a:spLocks xmlns:a="http://schemas.openxmlformats.org/drawingml/2006/main" noGrp="1"/>
          </p:cNvSpPr>
          <p:nvPr/>
        </p:nvSpPr>
        <p:spPr>
          <a:xfrm xmlns:a="http://schemas.openxmlformats.org/drawingml/2006/main">
            <a:off x="3067050"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29" name="s006 rect 429">
            <a:extLst xmlns:a="http://schemas.openxmlformats.org/drawingml/2006/main">
              <a:ext uri="{FF2B5EF4-FFF2-40B4-BE49-F238E27FC236}">
                <a16:creationId xmlns:a16="http://schemas.microsoft.com/office/drawing/2014/main" id="{492EE473-C65A-4DB5-8927-217C87251C59}"/>
              </a:ext>
            </a:extLst>
          </p:cNvPr>
          <p:cNvSpPr>
            <a:spLocks xmlns:a="http://schemas.openxmlformats.org/drawingml/2006/main" noGrp="1"/>
          </p:cNvSpPr>
          <p:nvPr/>
        </p:nvSpPr>
        <p:spPr>
          <a:xfrm xmlns:a="http://schemas.openxmlformats.org/drawingml/2006/main">
            <a:off x="3171825"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30" name="s006 rect 430">
            <a:extLst xmlns:a="http://schemas.openxmlformats.org/drawingml/2006/main">
              <a:ext uri="{FF2B5EF4-FFF2-40B4-BE49-F238E27FC236}">
                <a16:creationId xmlns:a16="http://schemas.microsoft.com/office/drawing/2014/main" id="{87F2160C-07F7-4321-8536-5F5754B4F2C2}"/>
              </a:ext>
            </a:extLst>
          </p:cNvPr>
          <p:cNvSpPr>
            <a:spLocks xmlns:a="http://schemas.openxmlformats.org/drawingml/2006/main" noGrp="1"/>
          </p:cNvSpPr>
          <p:nvPr/>
        </p:nvSpPr>
        <p:spPr>
          <a:xfrm xmlns:a="http://schemas.openxmlformats.org/drawingml/2006/main">
            <a:off x="3276600"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31" name="s006 rect 431">
            <a:extLst xmlns:a="http://schemas.openxmlformats.org/drawingml/2006/main">
              <a:ext uri="{FF2B5EF4-FFF2-40B4-BE49-F238E27FC236}">
                <a16:creationId xmlns:a16="http://schemas.microsoft.com/office/drawing/2014/main" id="{48B31C05-1249-44D1-98C7-55ABE4CA0A7D}"/>
              </a:ext>
            </a:extLst>
          </p:cNvPr>
          <p:cNvSpPr>
            <a:spLocks xmlns:a="http://schemas.openxmlformats.org/drawingml/2006/main" noGrp="1"/>
          </p:cNvSpPr>
          <p:nvPr/>
        </p:nvSpPr>
        <p:spPr>
          <a:xfrm xmlns:a="http://schemas.openxmlformats.org/drawingml/2006/main">
            <a:off x="3381375"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32" name="s006 rect 432">
            <a:extLst xmlns:a="http://schemas.openxmlformats.org/drawingml/2006/main">
              <a:ext uri="{FF2B5EF4-FFF2-40B4-BE49-F238E27FC236}">
                <a16:creationId xmlns:a16="http://schemas.microsoft.com/office/drawing/2014/main" id="{BBFF3662-C24C-4701-8C3A-4139E90C03D3}"/>
              </a:ext>
            </a:extLst>
          </p:cNvPr>
          <p:cNvSpPr>
            <a:spLocks xmlns:a="http://schemas.openxmlformats.org/drawingml/2006/main" noGrp="1"/>
          </p:cNvSpPr>
          <p:nvPr/>
        </p:nvSpPr>
        <p:spPr>
          <a:xfrm xmlns:a="http://schemas.openxmlformats.org/drawingml/2006/main">
            <a:off x="3486150"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33" name="s006 rect 433">
            <a:extLst xmlns:a="http://schemas.openxmlformats.org/drawingml/2006/main">
              <a:ext uri="{FF2B5EF4-FFF2-40B4-BE49-F238E27FC236}">
                <a16:creationId xmlns:a16="http://schemas.microsoft.com/office/drawing/2014/main" id="{F98469A0-6C86-42C9-A793-5661C12F1E48}"/>
              </a:ext>
            </a:extLst>
          </p:cNvPr>
          <p:cNvSpPr>
            <a:spLocks xmlns:a="http://schemas.openxmlformats.org/drawingml/2006/main" noGrp="1"/>
          </p:cNvSpPr>
          <p:nvPr/>
        </p:nvSpPr>
        <p:spPr>
          <a:xfrm xmlns:a="http://schemas.openxmlformats.org/drawingml/2006/main">
            <a:off x="3590925"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34" name="s006 rect 434">
            <a:extLst xmlns:a="http://schemas.openxmlformats.org/drawingml/2006/main">
              <a:ext uri="{FF2B5EF4-FFF2-40B4-BE49-F238E27FC236}">
                <a16:creationId xmlns:a16="http://schemas.microsoft.com/office/drawing/2014/main" id="{9CCEDCF6-0109-40F2-AB82-72429B365304}"/>
              </a:ext>
            </a:extLst>
          </p:cNvPr>
          <p:cNvSpPr>
            <a:spLocks xmlns:a="http://schemas.openxmlformats.org/drawingml/2006/main" noGrp="1"/>
          </p:cNvSpPr>
          <p:nvPr/>
        </p:nvSpPr>
        <p:spPr>
          <a:xfrm xmlns:a="http://schemas.openxmlformats.org/drawingml/2006/main">
            <a:off x="3695700"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35" name="s006 rect 435">
            <a:extLst xmlns:a="http://schemas.openxmlformats.org/drawingml/2006/main">
              <a:ext uri="{FF2B5EF4-FFF2-40B4-BE49-F238E27FC236}">
                <a16:creationId xmlns:a16="http://schemas.microsoft.com/office/drawing/2014/main" id="{319EA5D0-6C20-43A4-83BC-4857E4A97BAF}"/>
              </a:ext>
            </a:extLst>
          </p:cNvPr>
          <p:cNvSpPr>
            <a:spLocks xmlns:a="http://schemas.openxmlformats.org/drawingml/2006/main" noGrp="1"/>
          </p:cNvSpPr>
          <p:nvPr/>
        </p:nvSpPr>
        <p:spPr>
          <a:xfrm xmlns:a="http://schemas.openxmlformats.org/drawingml/2006/main">
            <a:off x="3800475"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36" name="s006 rect 436">
            <a:extLst xmlns:a="http://schemas.openxmlformats.org/drawingml/2006/main">
              <a:ext uri="{FF2B5EF4-FFF2-40B4-BE49-F238E27FC236}">
                <a16:creationId xmlns:a16="http://schemas.microsoft.com/office/drawing/2014/main" id="{117F5932-D28C-4A19-A897-4F5855D1CAE4}"/>
              </a:ext>
            </a:extLst>
          </p:cNvPr>
          <p:cNvSpPr>
            <a:spLocks xmlns:a="http://schemas.openxmlformats.org/drawingml/2006/main" noGrp="1"/>
          </p:cNvSpPr>
          <p:nvPr/>
        </p:nvSpPr>
        <p:spPr>
          <a:xfrm xmlns:a="http://schemas.openxmlformats.org/drawingml/2006/main">
            <a:off x="3905250"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37" name="s006 rect 437">
            <a:extLst xmlns:a="http://schemas.openxmlformats.org/drawingml/2006/main">
              <a:ext uri="{FF2B5EF4-FFF2-40B4-BE49-F238E27FC236}">
                <a16:creationId xmlns:a16="http://schemas.microsoft.com/office/drawing/2014/main" id="{6B203499-04CE-4923-BB81-7FC2C840CFEB}"/>
              </a:ext>
            </a:extLst>
          </p:cNvPr>
          <p:cNvSpPr>
            <a:spLocks xmlns:a="http://schemas.openxmlformats.org/drawingml/2006/main" noGrp="1"/>
          </p:cNvSpPr>
          <p:nvPr/>
        </p:nvSpPr>
        <p:spPr>
          <a:xfrm xmlns:a="http://schemas.openxmlformats.org/drawingml/2006/main">
            <a:off x="4010025"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38" name="s006 rect 438">
            <a:extLst xmlns:a="http://schemas.openxmlformats.org/drawingml/2006/main">
              <a:ext uri="{FF2B5EF4-FFF2-40B4-BE49-F238E27FC236}">
                <a16:creationId xmlns:a16="http://schemas.microsoft.com/office/drawing/2014/main" id="{F64C57B8-4F65-4C1C-9946-93B87EFC8FE9}"/>
              </a:ext>
            </a:extLst>
          </p:cNvPr>
          <p:cNvSpPr>
            <a:spLocks xmlns:a="http://schemas.openxmlformats.org/drawingml/2006/main" noGrp="1"/>
          </p:cNvSpPr>
          <p:nvPr/>
        </p:nvSpPr>
        <p:spPr>
          <a:xfrm xmlns:a="http://schemas.openxmlformats.org/drawingml/2006/main">
            <a:off x="4114800"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39" name="s006 rect 439">
            <a:extLst xmlns:a="http://schemas.openxmlformats.org/drawingml/2006/main">
              <a:ext uri="{FF2B5EF4-FFF2-40B4-BE49-F238E27FC236}">
                <a16:creationId xmlns:a16="http://schemas.microsoft.com/office/drawing/2014/main" id="{44C3D0A6-033D-4E72-B123-AB6855BC0535}"/>
              </a:ext>
            </a:extLst>
          </p:cNvPr>
          <p:cNvSpPr>
            <a:spLocks xmlns:a="http://schemas.openxmlformats.org/drawingml/2006/main" noGrp="1"/>
          </p:cNvSpPr>
          <p:nvPr/>
        </p:nvSpPr>
        <p:spPr>
          <a:xfrm xmlns:a="http://schemas.openxmlformats.org/drawingml/2006/main">
            <a:off x="4219575"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40" name="s006 rect 440">
            <a:extLst xmlns:a="http://schemas.openxmlformats.org/drawingml/2006/main">
              <a:ext uri="{FF2B5EF4-FFF2-40B4-BE49-F238E27FC236}">
                <a16:creationId xmlns:a16="http://schemas.microsoft.com/office/drawing/2014/main" id="{AFE0DECC-7B9E-418C-A273-2C6569F0CCA4}"/>
              </a:ext>
            </a:extLst>
          </p:cNvPr>
          <p:cNvSpPr>
            <a:spLocks xmlns:a="http://schemas.openxmlformats.org/drawingml/2006/main" noGrp="1"/>
          </p:cNvSpPr>
          <p:nvPr/>
        </p:nvSpPr>
        <p:spPr>
          <a:xfrm xmlns:a="http://schemas.openxmlformats.org/drawingml/2006/main">
            <a:off x="4324350"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41" name="s006 rect 441">
            <a:extLst xmlns:a="http://schemas.openxmlformats.org/drawingml/2006/main">
              <a:ext uri="{FF2B5EF4-FFF2-40B4-BE49-F238E27FC236}">
                <a16:creationId xmlns:a16="http://schemas.microsoft.com/office/drawing/2014/main" id="{60141D71-7F70-47AD-86E4-639F324ECD9C}"/>
              </a:ext>
            </a:extLst>
          </p:cNvPr>
          <p:cNvSpPr>
            <a:spLocks xmlns:a="http://schemas.openxmlformats.org/drawingml/2006/main" noGrp="1"/>
          </p:cNvSpPr>
          <p:nvPr/>
        </p:nvSpPr>
        <p:spPr>
          <a:xfrm xmlns:a="http://schemas.openxmlformats.org/drawingml/2006/main">
            <a:off x="4429125"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42" name="s006 rect 442">
            <a:extLst xmlns:a="http://schemas.openxmlformats.org/drawingml/2006/main">
              <a:ext uri="{FF2B5EF4-FFF2-40B4-BE49-F238E27FC236}">
                <a16:creationId xmlns:a16="http://schemas.microsoft.com/office/drawing/2014/main" id="{B737399A-9119-43DD-BD01-B55DD65B241E}"/>
              </a:ext>
            </a:extLst>
          </p:cNvPr>
          <p:cNvSpPr>
            <a:spLocks xmlns:a="http://schemas.openxmlformats.org/drawingml/2006/main" noGrp="1"/>
          </p:cNvSpPr>
          <p:nvPr/>
        </p:nvSpPr>
        <p:spPr>
          <a:xfrm xmlns:a="http://schemas.openxmlformats.org/drawingml/2006/main">
            <a:off x="4533900"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43" name="s006 rect 443">
            <a:extLst xmlns:a="http://schemas.openxmlformats.org/drawingml/2006/main">
              <a:ext uri="{FF2B5EF4-FFF2-40B4-BE49-F238E27FC236}">
                <a16:creationId xmlns:a16="http://schemas.microsoft.com/office/drawing/2014/main" id="{E7061D56-6DE0-4607-8F09-2659EB2447C0}"/>
              </a:ext>
            </a:extLst>
          </p:cNvPr>
          <p:cNvSpPr>
            <a:spLocks xmlns:a="http://schemas.openxmlformats.org/drawingml/2006/main" noGrp="1"/>
          </p:cNvSpPr>
          <p:nvPr/>
        </p:nvSpPr>
        <p:spPr>
          <a:xfrm xmlns:a="http://schemas.openxmlformats.org/drawingml/2006/main">
            <a:off x="4638675"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44" name="s006 rect 444">
            <a:extLst xmlns:a="http://schemas.openxmlformats.org/drawingml/2006/main">
              <a:ext uri="{FF2B5EF4-FFF2-40B4-BE49-F238E27FC236}">
                <a16:creationId xmlns:a16="http://schemas.microsoft.com/office/drawing/2014/main" id="{128DA883-0AF6-4E8B-BB2D-BE1A142D62B6}"/>
              </a:ext>
            </a:extLst>
          </p:cNvPr>
          <p:cNvSpPr>
            <a:spLocks xmlns:a="http://schemas.openxmlformats.org/drawingml/2006/main" noGrp="1"/>
          </p:cNvSpPr>
          <p:nvPr/>
        </p:nvSpPr>
        <p:spPr>
          <a:xfrm xmlns:a="http://schemas.openxmlformats.org/drawingml/2006/main">
            <a:off x="4743450"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45" name="s006 rect 445">
            <a:extLst xmlns:a="http://schemas.openxmlformats.org/drawingml/2006/main">
              <a:ext uri="{FF2B5EF4-FFF2-40B4-BE49-F238E27FC236}">
                <a16:creationId xmlns:a16="http://schemas.microsoft.com/office/drawing/2014/main" id="{B078C80D-5E08-407F-9E02-D4C5C0D45697}"/>
              </a:ext>
            </a:extLst>
          </p:cNvPr>
          <p:cNvSpPr>
            <a:spLocks xmlns:a="http://schemas.openxmlformats.org/drawingml/2006/main" noGrp="1"/>
          </p:cNvSpPr>
          <p:nvPr/>
        </p:nvSpPr>
        <p:spPr>
          <a:xfrm xmlns:a="http://schemas.openxmlformats.org/drawingml/2006/main">
            <a:off x="4848225"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46" name="s006 rect 446">
            <a:extLst xmlns:a="http://schemas.openxmlformats.org/drawingml/2006/main">
              <a:ext uri="{FF2B5EF4-FFF2-40B4-BE49-F238E27FC236}">
                <a16:creationId xmlns:a16="http://schemas.microsoft.com/office/drawing/2014/main" id="{04FBB089-C0AB-4B9B-9EB9-4B30CE0FD3BB}"/>
              </a:ext>
            </a:extLst>
          </p:cNvPr>
          <p:cNvSpPr>
            <a:spLocks xmlns:a="http://schemas.openxmlformats.org/drawingml/2006/main" noGrp="1"/>
          </p:cNvSpPr>
          <p:nvPr/>
        </p:nvSpPr>
        <p:spPr>
          <a:xfrm xmlns:a="http://schemas.openxmlformats.org/drawingml/2006/main">
            <a:off x="4953000"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47" name="s006 rect 447">
            <a:extLst xmlns:a="http://schemas.openxmlformats.org/drawingml/2006/main">
              <a:ext uri="{FF2B5EF4-FFF2-40B4-BE49-F238E27FC236}">
                <a16:creationId xmlns:a16="http://schemas.microsoft.com/office/drawing/2014/main" id="{80DA289C-9CA9-4A18-B363-813220A4F990}"/>
              </a:ext>
            </a:extLst>
          </p:cNvPr>
          <p:cNvSpPr>
            <a:spLocks xmlns:a="http://schemas.openxmlformats.org/drawingml/2006/main" noGrp="1"/>
          </p:cNvSpPr>
          <p:nvPr/>
        </p:nvSpPr>
        <p:spPr>
          <a:xfrm xmlns:a="http://schemas.openxmlformats.org/drawingml/2006/main">
            <a:off x="5057775"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48" name="s006 rect 448">
            <a:extLst xmlns:a="http://schemas.openxmlformats.org/drawingml/2006/main">
              <a:ext uri="{FF2B5EF4-FFF2-40B4-BE49-F238E27FC236}">
                <a16:creationId xmlns:a16="http://schemas.microsoft.com/office/drawing/2014/main" id="{896A0860-8803-46C1-B369-345FB69E6C1A}"/>
              </a:ext>
            </a:extLst>
          </p:cNvPr>
          <p:cNvSpPr>
            <a:spLocks xmlns:a="http://schemas.openxmlformats.org/drawingml/2006/main" noGrp="1"/>
          </p:cNvSpPr>
          <p:nvPr/>
        </p:nvSpPr>
        <p:spPr>
          <a:xfrm xmlns:a="http://schemas.openxmlformats.org/drawingml/2006/main">
            <a:off x="5162550"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49" name="s006 rect 449">
            <a:extLst xmlns:a="http://schemas.openxmlformats.org/drawingml/2006/main">
              <a:ext uri="{FF2B5EF4-FFF2-40B4-BE49-F238E27FC236}">
                <a16:creationId xmlns:a16="http://schemas.microsoft.com/office/drawing/2014/main" id="{8AEC4CBF-7D91-482B-BD16-67670EAF4522}"/>
              </a:ext>
            </a:extLst>
          </p:cNvPr>
          <p:cNvSpPr>
            <a:spLocks xmlns:a="http://schemas.openxmlformats.org/drawingml/2006/main" noGrp="1"/>
          </p:cNvSpPr>
          <p:nvPr/>
        </p:nvSpPr>
        <p:spPr>
          <a:xfrm xmlns:a="http://schemas.openxmlformats.org/drawingml/2006/main">
            <a:off x="5267325"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50" name="s006 rect 450">
            <a:extLst xmlns:a="http://schemas.openxmlformats.org/drawingml/2006/main">
              <a:ext uri="{FF2B5EF4-FFF2-40B4-BE49-F238E27FC236}">
                <a16:creationId xmlns:a16="http://schemas.microsoft.com/office/drawing/2014/main" id="{8D9D8BAD-FF58-40FE-9B50-C4E1BE65E30E}"/>
              </a:ext>
            </a:extLst>
          </p:cNvPr>
          <p:cNvSpPr>
            <a:spLocks xmlns:a="http://schemas.openxmlformats.org/drawingml/2006/main" noGrp="1"/>
          </p:cNvSpPr>
          <p:nvPr/>
        </p:nvSpPr>
        <p:spPr>
          <a:xfrm xmlns:a="http://schemas.openxmlformats.org/drawingml/2006/main">
            <a:off x="5372100"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51" name="s006 rect 451">
            <a:extLst xmlns:a="http://schemas.openxmlformats.org/drawingml/2006/main">
              <a:ext uri="{FF2B5EF4-FFF2-40B4-BE49-F238E27FC236}">
                <a16:creationId xmlns:a16="http://schemas.microsoft.com/office/drawing/2014/main" id="{FC4E7EE9-576E-4437-914A-700C89CD93C2}"/>
              </a:ext>
            </a:extLst>
          </p:cNvPr>
          <p:cNvSpPr>
            <a:spLocks xmlns:a="http://schemas.openxmlformats.org/drawingml/2006/main" noGrp="1"/>
          </p:cNvSpPr>
          <p:nvPr/>
        </p:nvSpPr>
        <p:spPr>
          <a:xfrm xmlns:a="http://schemas.openxmlformats.org/drawingml/2006/main">
            <a:off x="5476875"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52" name="s006 rect 452">
            <a:extLst xmlns:a="http://schemas.openxmlformats.org/drawingml/2006/main">
              <a:ext uri="{FF2B5EF4-FFF2-40B4-BE49-F238E27FC236}">
                <a16:creationId xmlns:a16="http://schemas.microsoft.com/office/drawing/2014/main" id="{BDD616B0-04A1-406B-B8B7-BC854BE09147}"/>
              </a:ext>
            </a:extLst>
          </p:cNvPr>
          <p:cNvSpPr>
            <a:spLocks xmlns:a="http://schemas.openxmlformats.org/drawingml/2006/main" noGrp="1"/>
          </p:cNvSpPr>
          <p:nvPr/>
        </p:nvSpPr>
        <p:spPr>
          <a:xfrm xmlns:a="http://schemas.openxmlformats.org/drawingml/2006/main">
            <a:off x="5581650"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53" name="s006 rect 453">
            <a:extLst xmlns:a="http://schemas.openxmlformats.org/drawingml/2006/main">
              <a:ext uri="{FF2B5EF4-FFF2-40B4-BE49-F238E27FC236}">
                <a16:creationId xmlns:a16="http://schemas.microsoft.com/office/drawing/2014/main" id="{02A2B567-1E60-4B3A-8ED5-086F0C2496C4}"/>
              </a:ext>
            </a:extLst>
          </p:cNvPr>
          <p:cNvSpPr>
            <a:spLocks xmlns:a="http://schemas.openxmlformats.org/drawingml/2006/main" noGrp="1"/>
          </p:cNvSpPr>
          <p:nvPr/>
        </p:nvSpPr>
        <p:spPr>
          <a:xfrm xmlns:a="http://schemas.openxmlformats.org/drawingml/2006/main">
            <a:off x="5686425"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54" name="s006 rect 454">
            <a:extLst xmlns:a="http://schemas.openxmlformats.org/drawingml/2006/main">
              <a:ext uri="{FF2B5EF4-FFF2-40B4-BE49-F238E27FC236}">
                <a16:creationId xmlns:a16="http://schemas.microsoft.com/office/drawing/2014/main" id="{DF49A0F8-516A-4D67-A3DD-8485C7C9C1CF}"/>
              </a:ext>
            </a:extLst>
          </p:cNvPr>
          <p:cNvSpPr>
            <a:spLocks xmlns:a="http://schemas.openxmlformats.org/drawingml/2006/main" noGrp="1"/>
          </p:cNvSpPr>
          <p:nvPr/>
        </p:nvSpPr>
        <p:spPr>
          <a:xfrm xmlns:a="http://schemas.openxmlformats.org/drawingml/2006/main">
            <a:off x="5791200"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55" name="s006 rect 455">
            <a:extLst xmlns:a="http://schemas.openxmlformats.org/drawingml/2006/main">
              <a:ext uri="{FF2B5EF4-FFF2-40B4-BE49-F238E27FC236}">
                <a16:creationId xmlns:a16="http://schemas.microsoft.com/office/drawing/2014/main" id="{DDBC2EBA-FD8B-43CC-A07F-C11BDCAB3715}"/>
              </a:ext>
            </a:extLst>
          </p:cNvPr>
          <p:cNvSpPr>
            <a:spLocks xmlns:a="http://schemas.openxmlformats.org/drawingml/2006/main" noGrp="1"/>
          </p:cNvSpPr>
          <p:nvPr/>
        </p:nvSpPr>
        <p:spPr>
          <a:xfrm xmlns:a="http://schemas.openxmlformats.org/drawingml/2006/main">
            <a:off x="5895975" y="35708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56" name="s006 rect 456">
            <a:extLst xmlns:a="http://schemas.openxmlformats.org/drawingml/2006/main">
              <a:ext uri="{FF2B5EF4-FFF2-40B4-BE49-F238E27FC236}">
                <a16:creationId xmlns:a16="http://schemas.microsoft.com/office/drawing/2014/main" id="{15C7256D-BF54-47A6-9A74-A78AFAC14878}"/>
              </a:ext>
            </a:extLst>
          </p:cNvPr>
          <p:cNvSpPr>
            <a:spLocks xmlns:a="http://schemas.openxmlformats.org/drawingml/2006/main" noGrp="1"/>
          </p:cNvSpPr>
          <p:nvPr/>
        </p:nvSpPr>
        <p:spPr>
          <a:xfrm xmlns:a="http://schemas.openxmlformats.org/drawingml/2006/main">
            <a:off x="762000"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57" name="s006 rect 457">
            <a:extLst xmlns:a="http://schemas.openxmlformats.org/drawingml/2006/main">
              <a:ext uri="{FF2B5EF4-FFF2-40B4-BE49-F238E27FC236}">
                <a16:creationId xmlns:a16="http://schemas.microsoft.com/office/drawing/2014/main" id="{F9D92210-6FB5-4E1D-8879-0258722A5997}"/>
              </a:ext>
            </a:extLst>
          </p:cNvPr>
          <p:cNvSpPr>
            <a:spLocks xmlns:a="http://schemas.openxmlformats.org/drawingml/2006/main" noGrp="1"/>
          </p:cNvSpPr>
          <p:nvPr/>
        </p:nvSpPr>
        <p:spPr>
          <a:xfrm xmlns:a="http://schemas.openxmlformats.org/drawingml/2006/main">
            <a:off x="866775"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58" name="s006 rect 458">
            <a:extLst xmlns:a="http://schemas.openxmlformats.org/drawingml/2006/main">
              <a:ext uri="{FF2B5EF4-FFF2-40B4-BE49-F238E27FC236}">
                <a16:creationId xmlns:a16="http://schemas.microsoft.com/office/drawing/2014/main" id="{3090477A-F57F-45D9-9B1D-83F9E4DFA8B3}"/>
              </a:ext>
            </a:extLst>
          </p:cNvPr>
          <p:cNvSpPr>
            <a:spLocks xmlns:a="http://schemas.openxmlformats.org/drawingml/2006/main" noGrp="1"/>
          </p:cNvSpPr>
          <p:nvPr/>
        </p:nvSpPr>
        <p:spPr>
          <a:xfrm xmlns:a="http://schemas.openxmlformats.org/drawingml/2006/main">
            <a:off x="971550"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59" name="s006 rect 459">
            <a:extLst xmlns:a="http://schemas.openxmlformats.org/drawingml/2006/main">
              <a:ext uri="{FF2B5EF4-FFF2-40B4-BE49-F238E27FC236}">
                <a16:creationId xmlns:a16="http://schemas.microsoft.com/office/drawing/2014/main" id="{1F2934C0-3575-42E2-AEC7-2460F5683989}"/>
              </a:ext>
            </a:extLst>
          </p:cNvPr>
          <p:cNvSpPr>
            <a:spLocks xmlns:a="http://schemas.openxmlformats.org/drawingml/2006/main" noGrp="1"/>
          </p:cNvSpPr>
          <p:nvPr/>
        </p:nvSpPr>
        <p:spPr>
          <a:xfrm xmlns:a="http://schemas.openxmlformats.org/drawingml/2006/main">
            <a:off x="1076325"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60" name="s006 rect 460">
            <a:extLst xmlns:a="http://schemas.openxmlformats.org/drawingml/2006/main">
              <a:ext uri="{FF2B5EF4-FFF2-40B4-BE49-F238E27FC236}">
                <a16:creationId xmlns:a16="http://schemas.microsoft.com/office/drawing/2014/main" id="{91EC1FB5-9DAF-4696-8D75-B13586DEE4D4}"/>
              </a:ext>
            </a:extLst>
          </p:cNvPr>
          <p:cNvSpPr>
            <a:spLocks xmlns:a="http://schemas.openxmlformats.org/drawingml/2006/main" noGrp="1"/>
          </p:cNvSpPr>
          <p:nvPr/>
        </p:nvSpPr>
        <p:spPr>
          <a:xfrm xmlns:a="http://schemas.openxmlformats.org/drawingml/2006/main">
            <a:off x="1181100"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61" name="s006 rect 461">
            <a:extLst xmlns:a="http://schemas.openxmlformats.org/drawingml/2006/main">
              <a:ext uri="{FF2B5EF4-FFF2-40B4-BE49-F238E27FC236}">
                <a16:creationId xmlns:a16="http://schemas.microsoft.com/office/drawing/2014/main" id="{DFCAC83E-9F66-4C63-A3B7-EBED286974E3}"/>
              </a:ext>
            </a:extLst>
          </p:cNvPr>
          <p:cNvSpPr>
            <a:spLocks xmlns:a="http://schemas.openxmlformats.org/drawingml/2006/main" noGrp="1"/>
          </p:cNvSpPr>
          <p:nvPr/>
        </p:nvSpPr>
        <p:spPr>
          <a:xfrm xmlns:a="http://schemas.openxmlformats.org/drawingml/2006/main">
            <a:off x="1285875"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62" name="s006 rect 462">
            <a:extLst xmlns:a="http://schemas.openxmlformats.org/drawingml/2006/main">
              <a:ext uri="{FF2B5EF4-FFF2-40B4-BE49-F238E27FC236}">
                <a16:creationId xmlns:a16="http://schemas.microsoft.com/office/drawing/2014/main" id="{6F01A88E-074B-4B96-8D3F-9BFA3D5245D9}"/>
              </a:ext>
            </a:extLst>
          </p:cNvPr>
          <p:cNvSpPr>
            <a:spLocks xmlns:a="http://schemas.openxmlformats.org/drawingml/2006/main" noGrp="1"/>
          </p:cNvSpPr>
          <p:nvPr/>
        </p:nvSpPr>
        <p:spPr>
          <a:xfrm xmlns:a="http://schemas.openxmlformats.org/drawingml/2006/main">
            <a:off x="1390650"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63" name="s006 rect 463">
            <a:extLst xmlns:a="http://schemas.openxmlformats.org/drawingml/2006/main">
              <a:ext uri="{FF2B5EF4-FFF2-40B4-BE49-F238E27FC236}">
                <a16:creationId xmlns:a16="http://schemas.microsoft.com/office/drawing/2014/main" id="{4563EB38-0D39-481A-8A45-8A72681CB56C}"/>
              </a:ext>
            </a:extLst>
          </p:cNvPr>
          <p:cNvSpPr>
            <a:spLocks xmlns:a="http://schemas.openxmlformats.org/drawingml/2006/main" noGrp="1"/>
          </p:cNvSpPr>
          <p:nvPr/>
        </p:nvSpPr>
        <p:spPr>
          <a:xfrm xmlns:a="http://schemas.openxmlformats.org/drawingml/2006/main">
            <a:off x="1495425"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64" name="s006 rect 464">
            <a:extLst xmlns:a="http://schemas.openxmlformats.org/drawingml/2006/main">
              <a:ext uri="{FF2B5EF4-FFF2-40B4-BE49-F238E27FC236}">
                <a16:creationId xmlns:a16="http://schemas.microsoft.com/office/drawing/2014/main" id="{1E93ED12-B80A-4E12-B5F4-E5BF53B98114}"/>
              </a:ext>
            </a:extLst>
          </p:cNvPr>
          <p:cNvSpPr>
            <a:spLocks xmlns:a="http://schemas.openxmlformats.org/drawingml/2006/main" noGrp="1"/>
          </p:cNvSpPr>
          <p:nvPr/>
        </p:nvSpPr>
        <p:spPr>
          <a:xfrm xmlns:a="http://schemas.openxmlformats.org/drawingml/2006/main">
            <a:off x="1600200"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65" name="s006 rect 465">
            <a:extLst xmlns:a="http://schemas.openxmlformats.org/drawingml/2006/main">
              <a:ext uri="{FF2B5EF4-FFF2-40B4-BE49-F238E27FC236}">
                <a16:creationId xmlns:a16="http://schemas.microsoft.com/office/drawing/2014/main" id="{156648AF-1CA6-4F0F-B2AD-693A45541515}"/>
              </a:ext>
            </a:extLst>
          </p:cNvPr>
          <p:cNvSpPr>
            <a:spLocks xmlns:a="http://schemas.openxmlformats.org/drawingml/2006/main" noGrp="1"/>
          </p:cNvSpPr>
          <p:nvPr/>
        </p:nvSpPr>
        <p:spPr>
          <a:xfrm xmlns:a="http://schemas.openxmlformats.org/drawingml/2006/main">
            <a:off x="1704975"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66" name="s006 rect 466">
            <a:extLst xmlns:a="http://schemas.openxmlformats.org/drawingml/2006/main">
              <a:ext uri="{FF2B5EF4-FFF2-40B4-BE49-F238E27FC236}">
                <a16:creationId xmlns:a16="http://schemas.microsoft.com/office/drawing/2014/main" id="{64AD7EE5-6A6C-4AF0-A5D3-3B35D9F09E72}"/>
              </a:ext>
            </a:extLst>
          </p:cNvPr>
          <p:cNvSpPr>
            <a:spLocks xmlns:a="http://schemas.openxmlformats.org/drawingml/2006/main" noGrp="1"/>
          </p:cNvSpPr>
          <p:nvPr/>
        </p:nvSpPr>
        <p:spPr>
          <a:xfrm xmlns:a="http://schemas.openxmlformats.org/drawingml/2006/main">
            <a:off x="1809750"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67" name="s006 rect 467">
            <a:extLst xmlns:a="http://schemas.openxmlformats.org/drawingml/2006/main">
              <a:ext uri="{FF2B5EF4-FFF2-40B4-BE49-F238E27FC236}">
                <a16:creationId xmlns:a16="http://schemas.microsoft.com/office/drawing/2014/main" id="{56DA1E3B-0FA1-4370-9BEF-BA6B27B0459D}"/>
              </a:ext>
            </a:extLst>
          </p:cNvPr>
          <p:cNvSpPr>
            <a:spLocks xmlns:a="http://schemas.openxmlformats.org/drawingml/2006/main" noGrp="1"/>
          </p:cNvSpPr>
          <p:nvPr/>
        </p:nvSpPr>
        <p:spPr>
          <a:xfrm xmlns:a="http://schemas.openxmlformats.org/drawingml/2006/main">
            <a:off x="1914525"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68" name="s006 rect 468">
            <a:extLst xmlns:a="http://schemas.openxmlformats.org/drawingml/2006/main">
              <a:ext uri="{FF2B5EF4-FFF2-40B4-BE49-F238E27FC236}">
                <a16:creationId xmlns:a16="http://schemas.microsoft.com/office/drawing/2014/main" id="{6C7E9007-836B-4110-A0E7-4FFE9969FFC7}"/>
              </a:ext>
            </a:extLst>
          </p:cNvPr>
          <p:cNvSpPr>
            <a:spLocks xmlns:a="http://schemas.openxmlformats.org/drawingml/2006/main" noGrp="1"/>
          </p:cNvSpPr>
          <p:nvPr/>
        </p:nvSpPr>
        <p:spPr>
          <a:xfrm xmlns:a="http://schemas.openxmlformats.org/drawingml/2006/main">
            <a:off x="2019300"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69" name="s006 rect 469">
            <a:extLst xmlns:a="http://schemas.openxmlformats.org/drawingml/2006/main">
              <a:ext uri="{FF2B5EF4-FFF2-40B4-BE49-F238E27FC236}">
                <a16:creationId xmlns:a16="http://schemas.microsoft.com/office/drawing/2014/main" id="{258B8492-75E0-40D3-BFAC-8C965AB5EF9F}"/>
              </a:ext>
            </a:extLst>
          </p:cNvPr>
          <p:cNvSpPr>
            <a:spLocks xmlns:a="http://schemas.openxmlformats.org/drawingml/2006/main" noGrp="1"/>
          </p:cNvSpPr>
          <p:nvPr/>
        </p:nvSpPr>
        <p:spPr>
          <a:xfrm xmlns:a="http://schemas.openxmlformats.org/drawingml/2006/main">
            <a:off x="2124075"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70" name="s006 rect 470">
            <a:extLst xmlns:a="http://schemas.openxmlformats.org/drawingml/2006/main">
              <a:ext uri="{FF2B5EF4-FFF2-40B4-BE49-F238E27FC236}">
                <a16:creationId xmlns:a16="http://schemas.microsoft.com/office/drawing/2014/main" id="{3EF84495-773E-4FDD-A8EF-9BF30E93D461}"/>
              </a:ext>
            </a:extLst>
          </p:cNvPr>
          <p:cNvSpPr>
            <a:spLocks xmlns:a="http://schemas.openxmlformats.org/drawingml/2006/main" noGrp="1"/>
          </p:cNvSpPr>
          <p:nvPr/>
        </p:nvSpPr>
        <p:spPr>
          <a:xfrm xmlns:a="http://schemas.openxmlformats.org/drawingml/2006/main">
            <a:off x="2228850"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71" name="s006 rect 471">
            <a:extLst xmlns:a="http://schemas.openxmlformats.org/drawingml/2006/main">
              <a:ext uri="{FF2B5EF4-FFF2-40B4-BE49-F238E27FC236}">
                <a16:creationId xmlns:a16="http://schemas.microsoft.com/office/drawing/2014/main" id="{5B17C676-9D02-4A25-8FA4-9315CF34E4D8}"/>
              </a:ext>
            </a:extLst>
          </p:cNvPr>
          <p:cNvSpPr>
            <a:spLocks xmlns:a="http://schemas.openxmlformats.org/drawingml/2006/main" noGrp="1"/>
          </p:cNvSpPr>
          <p:nvPr/>
        </p:nvSpPr>
        <p:spPr>
          <a:xfrm xmlns:a="http://schemas.openxmlformats.org/drawingml/2006/main">
            <a:off x="2333625"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72" name="s006 rect 472">
            <a:extLst xmlns:a="http://schemas.openxmlformats.org/drawingml/2006/main">
              <a:ext uri="{FF2B5EF4-FFF2-40B4-BE49-F238E27FC236}">
                <a16:creationId xmlns:a16="http://schemas.microsoft.com/office/drawing/2014/main" id="{BE044821-FA42-4D0E-92A0-41319B0C19C7}"/>
              </a:ext>
            </a:extLst>
          </p:cNvPr>
          <p:cNvSpPr>
            <a:spLocks xmlns:a="http://schemas.openxmlformats.org/drawingml/2006/main" noGrp="1"/>
          </p:cNvSpPr>
          <p:nvPr/>
        </p:nvSpPr>
        <p:spPr>
          <a:xfrm xmlns:a="http://schemas.openxmlformats.org/drawingml/2006/main">
            <a:off x="2438400"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73" name="s006 rect 473">
            <a:extLst xmlns:a="http://schemas.openxmlformats.org/drawingml/2006/main">
              <a:ext uri="{FF2B5EF4-FFF2-40B4-BE49-F238E27FC236}">
                <a16:creationId xmlns:a16="http://schemas.microsoft.com/office/drawing/2014/main" id="{BD725BC5-0577-43D8-B38C-8B110D1F1E86}"/>
              </a:ext>
            </a:extLst>
          </p:cNvPr>
          <p:cNvSpPr>
            <a:spLocks xmlns:a="http://schemas.openxmlformats.org/drawingml/2006/main" noGrp="1"/>
          </p:cNvSpPr>
          <p:nvPr/>
        </p:nvSpPr>
        <p:spPr>
          <a:xfrm xmlns:a="http://schemas.openxmlformats.org/drawingml/2006/main">
            <a:off x="2543175"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74" name="s006 rect 474">
            <a:extLst xmlns:a="http://schemas.openxmlformats.org/drawingml/2006/main">
              <a:ext uri="{FF2B5EF4-FFF2-40B4-BE49-F238E27FC236}">
                <a16:creationId xmlns:a16="http://schemas.microsoft.com/office/drawing/2014/main" id="{C9007F34-5E31-4736-9A59-56C97C0614A6}"/>
              </a:ext>
            </a:extLst>
          </p:cNvPr>
          <p:cNvSpPr>
            <a:spLocks xmlns:a="http://schemas.openxmlformats.org/drawingml/2006/main" noGrp="1"/>
          </p:cNvSpPr>
          <p:nvPr/>
        </p:nvSpPr>
        <p:spPr>
          <a:xfrm xmlns:a="http://schemas.openxmlformats.org/drawingml/2006/main">
            <a:off x="2647950"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75" name="s006 rect 475">
            <a:extLst xmlns:a="http://schemas.openxmlformats.org/drawingml/2006/main">
              <a:ext uri="{FF2B5EF4-FFF2-40B4-BE49-F238E27FC236}">
                <a16:creationId xmlns:a16="http://schemas.microsoft.com/office/drawing/2014/main" id="{5D6613CD-AD8D-4786-8786-0BA4360E4A4D}"/>
              </a:ext>
            </a:extLst>
          </p:cNvPr>
          <p:cNvSpPr>
            <a:spLocks xmlns:a="http://schemas.openxmlformats.org/drawingml/2006/main" noGrp="1"/>
          </p:cNvSpPr>
          <p:nvPr/>
        </p:nvSpPr>
        <p:spPr>
          <a:xfrm xmlns:a="http://schemas.openxmlformats.org/drawingml/2006/main">
            <a:off x="2752725"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76" name="s006 rect 476">
            <a:extLst xmlns:a="http://schemas.openxmlformats.org/drawingml/2006/main">
              <a:ext uri="{FF2B5EF4-FFF2-40B4-BE49-F238E27FC236}">
                <a16:creationId xmlns:a16="http://schemas.microsoft.com/office/drawing/2014/main" id="{A67EFA50-79D5-4781-9F83-0F8DE9C7ED27}"/>
              </a:ext>
            </a:extLst>
          </p:cNvPr>
          <p:cNvSpPr>
            <a:spLocks xmlns:a="http://schemas.openxmlformats.org/drawingml/2006/main" noGrp="1"/>
          </p:cNvSpPr>
          <p:nvPr/>
        </p:nvSpPr>
        <p:spPr>
          <a:xfrm xmlns:a="http://schemas.openxmlformats.org/drawingml/2006/main">
            <a:off x="2857500"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77" name="s006 rect 477">
            <a:extLst xmlns:a="http://schemas.openxmlformats.org/drawingml/2006/main">
              <a:ext uri="{FF2B5EF4-FFF2-40B4-BE49-F238E27FC236}">
                <a16:creationId xmlns:a16="http://schemas.microsoft.com/office/drawing/2014/main" id="{DD757004-7400-439D-BA81-E8CBB0BF42FB}"/>
              </a:ext>
            </a:extLst>
          </p:cNvPr>
          <p:cNvSpPr>
            <a:spLocks xmlns:a="http://schemas.openxmlformats.org/drawingml/2006/main" noGrp="1"/>
          </p:cNvSpPr>
          <p:nvPr/>
        </p:nvSpPr>
        <p:spPr>
          <a:xfrm xmlns:a="http://schemas.openxmlformats.org/drawingml/2006/main">
            <a:off x="2962275"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78" name="s006 rect 478">
            <a:extLst xmlns:a="http://schemas.openxmlformats.org/drawingml/2006/main">
              <a:ext uri="{FF2B5EF4-FFF2-40B4-BE49-F238E27FC236}">
                <a16:creationId xmlns:a16="http://schemas.microsoft.com/office/drawing/2014/main" id="{759A25C7-3A1C-49FF-9B86-35701E4652F0}"/>
              </a:ext>
            </a:extLst>
          </p:cNvPr>
          <p:cNvSpPr>
            <a:spLocks xmlns:a="http://schemas.openxmlformats.org/drawingml/2006/main" noGrp="1"/>
          </p:cNvSpPr>
          <p:nvPr/>
        </p:nvSpPr>
        <p:spPr>
          <a:xfrm xmlns:a="http://schemas.openxmlformats.org/drawingml/2006/main">
            <a:off x="3067050"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79" name="s006 rect 479">
            <a:extLst xmlns:a="http://schemas.openxmlformats.org/drawingml/2006/main">
              <a:ext uri="{FF2B5EF4-FFF2-40B4-BE49-F238E27FC236}">
                <a16:creationId xmlns:a16="http://schemas.microsoft.com/office/drawing/2014/main" id="{540452EA-8C56-45CF-B5FF-BDDED4EB3778}"/>
              </a:ext>
            </a:extLst>
          </p:cNvPr>
          <p:cNvSpPr>
            <a:spLocks xmlns:a="http://schemas.openxmlformats.org/drawingml/2006/main" noGrp="1"/>
          </p:cNvSpPr>
          <p:nvPr/>
        </p:nvSpPr>
        <p:spPr>
          <a:xfrm xmlns:a="http://schemas.openxmlformats.org/drawingml/2006/main">
            <a:off x="3171825"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80" name="s006 rect 480">
            <a:extLst xmlns:a="http://schemas.openxmlformats.org/drawingml/2006/main">
              <a:ext uri="{FF2B5EF4-FFF2-40B4-BE49-F238E27FC236}">
                <a16:creationId xmlns:a16="http://schemas.microsoft.com/office/drawing/2014/main" id="{ECA7C78C-8EBD-4F02-A54B-2F9A723FC342}"/>
              </a:ext>
            </a:extLst>
          </p:cNvPr>
          <p:cNvSpPr>
            <a:spLocks xmlns:a="http://schemas.openxmlformats.org/drawingml/2006/main" noGrp="1"/>
          </p:cNvSpPr>
          <p:nvPr/>
        </p:nvSpPr>
        <p:spPr>
          <a:xfrm xmlns:a="http://schemas.openxmlformats.org/drawingml/2006/main">
            <a:off x="3276600"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81" name="s006 rect 481">
            <a:extLst xmlns:a="http://schemas.openxmlformats.org/drawingml/2006/main">
              <a:ext uri="{FF2B5EF4-FFF2-40B4-BE49-F238E27FC236}">
                <a16:creationId xmlns:a16="http://schemas.microsoft.com/office/drawing/2014/main" id="{B5F9ED47-96C0-4D3E-A371-2BAF2E8027FB}"/>
              </a:ext>
            </a:extLst>
          </p:cNvPr>
          <p:cNvSpPr>
            <a:spLocks xmlns:a="http://schemas.openxmlformats.org/drawingml/2006/main" noGrp="1"/>
          </p:cNvSpPr>
          <p:nvPr/>
        </p:nvSpPr>
        <p:spPr>
          <a:xfrm xmlns:a="http://schemas.openxmlformats.org/drawingml/2006/main">
            <a:off x="3381375"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82" name="s006 rect 482">
            <a:extLst xmlns:a="http://schemas.openxmlformats.org/drawingml/2006/main">
              <a:ext uri="{FF2B5EF4-FFF2-40B4-BE49-F238E27FC236}">
                <a16:creationId xmlns:a16="http://schemas.microsoft.com/office/drawing/2014/main" id="{9F3B96F3-5FD1-4FC2-925F-37FE1E4CB532}"/>
              </a:ext>
            </a:extLst>
          </p:cNvPr>
          <p:cNvSpPr>
            <a:spLocks xmlns:a="http://schemas.openxmlformats.org/drawingml/2006/main" noGrp="1"/>
          </p:cNvSpPr>
          <p:nvPr/>
        </p:nvSpPr>
        <p:spPr>
          <a:xfrm xmlns:a="http://schemas.openxmlformats.org/drawingml/2006/main">
            <a:off x="3486150"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83" name="s006 rect 483">
            <a:extLst xmlns:a="http://schemas.openxmlformats.org/drawingml/2006/main">
              <a:ext uri="{FF2B5EF4-FFF2-40B4-BE49-F238E27FC236}">
                <a16:creationId xmlns:a16="http://schemas.microsoft.com/office/drawing/2014/main" id="{9AC760D2-1F8A-4812-A079-AC120CAD658C}"/>
              </a:ext>
            </a:extLst>
          </p:cNvPr>
          <p:cNvSpPr>
            <a:spLocks xmlns:a="http://schemas.openxmlformats.org/drawingml/2006/main" noGrp="1"/>
          </p:cNvSpPr>
          <p:nvPr/>
        </p:nvSpPr>
        <p:spPr>
          <a:xfrm xmlns:a="http://schemas.openxmlformats.org/drawingml/2006/main">
            <a:off x="3590925"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84" name="s006 rect 484">
            <a:extLst xmlns:a="http://schemas.openxmlformats.org/drawingml/2006/main">
              <a:ext uri="{FF2B5EF4-FFF2-40B4-BE49-F238E27FC236}">
                <a16:creationId xmlns:a16="http://schemas.microsoft.com/office/drawing/2014/main" id="{CDE86D7B-937B-47D2-B30F-D9BDD947C31F}"/>
              </a:ext>
            </a:extLst>
          </p:cNvPr>
          <p:cNvSpPr>
            <a:spLocks xmlns:a="http://schemas.openxmlformats.org/drawingml/2006/main" noGrp="1"/>
          </p:cNvSpPr>
          <p:nvPr/>
        </p:nvSpPr>
        <p:spPr>
          <a:xfrm xmlns:a="http://schemas.openxmlformats.org/drawingml/2006/main">
            <a:off x="3695700"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85" name="s006 rect 485">
            <a:extLst xmlns:a="http://schemas.openxmlformats.org/drawingml/2006/main">
              <a:ext uri="{FF2B5EF4-FFF2-40B4-BE49-F238E27FC236}">
                <a16:creationId xmlns:a16="http://schemas.microsoft.com/office/drawing/2014/main" id="{15FB0E8D-1A2C-47D5-9886-F09DA428507C}"/>
              </a:ext>
            </a:extLst>
          </p:cNvPr>
          <p:cNvSpPr>
            <a:spLocks xmlns:a="http://schemas.openxmlformats.org/drawingml/2006/main" noGrp="1"/>
          </p:cNvSpPr>
          <p:nvPr/>
        </p:nvSpPr>
        <p:spPr>
          <a:xfrm xmlns:a="http://schemas.openxmlformats.org/drawingml/2006/main">
            <a:off x="3800475"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86" name="s006 rect 486">
            <a:extLst xmlns:a="http://schemas.openxmlformats.org/drawingml/2006/main">
              <a:ext uri="{FF2B5EF4-FFF2-40B4-BE49-F238E27FC236}">
                <a16:creationId xmlns:a16="http://schemas.microsoft.com/office/drawing/2014/main" id="{2443824B-4AE4-4057-8BDA-D678DE82B49D}"/>
              </a:ext>
            </a:extLst>
          </p:cNvPr>
          <p:cNvSpPr>
            <a:spLocks xmlns:a="http://schemas.openxmlformats.org/drawingml/2006/main" noGrp="1"/>
          </p:cNvSpPr>
          <p:nvPr/>
        </p:nvSpPr>
        <p:spPr>
          <a:xfrm xmlns:a="http://schemas.openxmlformats.org/drawingml/2006/main">
            <a:off x="3905250"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87" name="s006 rect 487">
            <a:extLst xmlns:a="http://schemas.openxmlformats.org/drawingml/2006/main">
              <a:ext uri="{FF2B5EF4-FFF2-40B4-BE49-F238E27FC236}">
                <a16:creationId xmlns:a16="http://schemas.microsoft.com/office/drawing/2014/main" id="{DFF01E82-34EF-41DC-9F82-D9017B665320}"/>
              </a:ext>
            </a:extLst>
          </p:cNvPr>
          <p:cNvSpPr>
            <a:spLocks xmlns:a="http://schemas.openxmlformats.org/drawingml/2006/main" noGrp="1"/>
          </p:cNvSpPr>
          <p:nvPr/>
        </p:nvSpPr>
        <p:spPr>
          <a:xfrm xmlns:a="http://schemas.openxmlformats.org/drawingml/2006/main">
            <a:off x="4010025"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88" name="s006 rect 488">
            <a:extLst xmlns:a="http://schemas.openxmlformats.org/drawingml/2006/main">
              <a:ext uri="{FF2B5EF4-FFF2-40B4-BE49-F238E27FC236}">
                <a16:creationId xmlns:a16="http://schemas.microsoft.com/office/drawing/2014/main" id="{C1800770-6442-4953-AFE7-C87FF018AA1C}"/>
              </a:ext>
            </a:extLst>
          </p:cNvPr>
          <p:cNvSpPr>
            <a:spLocks xmlns:a="http://schemas.openxmlformats.org/drawingml/2006/main" noGrp="1"/>
          </p:cNvSpPr>
          <p:nvPr/>
        </p:nvSpPr>
        <p:spPr>
          <a:xfrm xmlns:a="http://schemas.openxmlformats.org/drawingml/2006/main">
            <a:off x="4114800"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89" name="s006 rect 489">
            <a:extLst xmlns:a="http://schemas.openxmlformats.org/drawingml/2006/main">
              <a:ext uri="{FF2B5EF4-FFF2-40B4-BE49-F238E27FC236}">
                <a16:creationId xmlns:a16="http://schemas.microsoft.com/office/drawing/2014/main" id="{14B05762-2F9F-4B95-8D24-5F3879592BF5}"/>
              </a:ext>
            </a:extLst>
          </p:cNvPr>
          <p:cNvSpPr>
            <a:spLocks xmlns:a="http://schemas.openxmlformats.org/drawingml/2006/main" noGrp="1"/>
          </p:cNvSpPr>
          <p:nvPr/>
        </p:nvSpPr>
        <p:spPr>
          <a:xfrm xmlns:a="http://schemas.openxmlformats.org/drawingml/2006/main">
            <a:off x="4219575"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90" name="s006 rect 490">
            <a:extLst xmlns:a="http://schemas.openxmlformats.org/drawingml/2006/main">
              <a:ext uri="{FF2B5EF4-FFF2-40B4-BE49-F238E27FC236}">
                <a16:creationId xmlns:a16="http://schemas.microsoft.com/office/drawing/2014/main" id="{6A1AA4F4-7AA7-44C4-B980-3062627E4C72}"/>
              </a:ext>
            </a:extLst>
          </p:cNvPr>
          <p:cNvSpPr>
            <a:spLocks xmlns:a="http://schemas.openxmlformats.org/drawingml/2006/main" noGrp="1"/>
          </p:cNvSpPr>
          <p:nvPr/>
        </p:nvSpPr>
        <p:spPr>
          <a:xfrm xmlns:a="http://schemas.openxmlformats.org/drawingml/2006/main">
            <a:off x="4324350"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91" name="s006 rect 491">
            <a:extLst xmlns:a="http://schemas.openxmlformats.org/drawingml/2006/main">
              <a:ext uri="{FF2B5EF4-FFF2-40B4-BE49-F238E27FC236}">
                <a16:creationId xmlns:a16="http://schemas.microsoft.com/office/drawing/2014/main" id="{ED287157-72A0-4FED-A892-54D59F74C30B}"/>
              </a:ext>
            </a:extLst>
          </p:cNvPr>
          <p:cNvSpPr>
            <a:spLocks xmlns:a="http://schemas.openxmlformats.org/drawingml/2006/main" noGrp="1"/>
          </p:cNvSpPr>
          <p:nvPr/>
        </p:nvSpPr>
        <p:spPr>
          <a:xfrm xmlns:a="http://schemas.openxmlformats.org/drawingml/2006/main">
            <a:off x="4429125"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92" name="s006 rect 492">
            <a:extLst xmlns:a="http://schemas.openxmlformats.org/drawingml/2006/main">
              <a:ext uri="{FF2B5EF4-FFF2-40B4-BE49-F238E27FC236}">
                <a16:creationId xmlns:a16="http://schemas.microsoft.com/office/drawing/2014/main" id="{6B04E39A-FBFE-48FE-8EC0-22204E26B912}"/>
              </a:ext>
            </a:extLst>
          </p:cNvPr>
          <p:cNvSpPr>
            <a:spLocks xmlns:a="http://schemas.openxmlformats.org/drawingml/2006/main" noGrp="1"/>
          </p:cNvSpPr>
          <p:nvPr/>
        </p:nvSpPr>
        <p:spPr>
          <a:xfrm xmlns:a="http://schemas.openxmlformats.org/drawingml/2006/main">
            <a:off x="4533900"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93" name="s006 rect 493">
            <a:extLst xmlns:a="http://schemas.openxmlformats.org/drawingml/2006/main">
              <a:ext uri="{FF2B5EF4-FFF2-40B4-BE49-F238E27FC236}">
                <a16:creationId xmlns:a16="http://schemas.microsoft.com/office/drawing/2014/main" id="{FB98746B-88DB-4CCF-887B-9EA13EE391B8}"/>
              </a:ext>
            </a:extLst>
          </p:cNvPr>
          <p:cNvSpPr>
            <a:spLocks xmlns:a="http://schemas.openxmlformats.org/drawingml/2006/main" noGrp="1"/>
          </p:cNvSpPr>
          <p:nvPr/>
        </p:nvSpPr>
        <p:spPr>
          <a:xfrm xmlns:a="http://schemas.openxmlformats.org/drawingml/2006/main">
            <a:off x="4638675"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94" name="s006 rect 494">
            <a:extLst xmlns:a="http://schemas.openxmlformats.org/drawingml/2006/main">
              <a:ext uri="{FF2B5EF4-FFF2-40B4-BE49-F238E27FC236}">
                <a16:creationId xmlns:a16="http://schemas.microsoft.com/office/drawing/2014/main" id="{FD3AB903-0CA8-47AA-8F08-A36233FD3847}"/>
              </a:ext>
            </a:extLst>
          </p:cNvPr>
          <p:cNvSpPr>
            <a:spLocks xmlns:a="http://schemas.openxmlformats.org/drawingml/2006/main" noGrp="1"/>
          </p:cNvSpPr>
          <p:nvPr/>
        </p:nvSpPr>
        <p:spPr>
          <a:xfrm xmlns:a="http://schemas.openxmlformats.org/drawingml/2006/main">
            <a:off x="4743450"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95" name="s006 rect 495">
            <a:extLst xmlns:a="http://schemas.openxmlformats.org/drawingml/2006/main">
              <a:ext uri="{FF2B5EF4-FFF2-40B4-BE49-F238E27FC236}">
                <a16:creationId xmlns:a16="http://schemas.microsoft.com/office/drawing/2014/main" id="{B88C3C04-5844-49FF-BDB5-BD7BA01053CA}"/>
              </a:ext>
            </a:extLst>
          </p:cNvPr>
          <p:cNvSpPr>
            <a:spLocks xmlns:a="http://schemas.openxmlformats.org/drawingml/2006/main" noGrp="1"/>
          </p:cNvSpPr>
          <p:nvPr/>
        </p:nvSpPr>
        <p:spPr>
          <a:xfrm xmlns:a="http://schemas.openxmlformats.org/drawingml/2006/main">
            <a:off x="4848225"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96" name="s006 rect 496">
            <a:extLst xmlns:a="http://schemas.openxmlformats.org/drawingml/2006/main">
              <a:ext uri="{FF2B5EF4-FFF2-40B4-BE49-F238E27FC236}">
                <a16:creationId xmlns:a16="http://schemas.microsoft.com/office/drawing/2014/main" id="{A38AF580-031B-4102-8503-7A0061312BB7}"/>
              </a:ext>
            </a:extLst>
          </p:cNvPr>
          <p:cNvSpPr>
            <a:spLocks xmlns:a="http://schemas.openxmlformats.org/drawingml/2006/main" noGrp="1"/>
          </p:cNvSpPr>
          <p:nvPr/>
        </p:nvSpPr>
        <p:spPr>
          <a:xfrm xmlns:a="http://schemas.openxmlformats.org/drawingml/2006/main">
            <a:off x="4953000"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97" name="s006 rect 497">
            <a:extLst xmlns:a="http://schemas.openxmlformats.org/drawingml/2006/main">
              <a:ext uri="{FF2B5EF4-FFF2-40B4-BE49-F238E27FC236}">
                <a16:creationId xmlns:a16="http://schemas.microsoft.com/office/drawing/2014/main" id="{0A894CDD-DE20-4AC3-905F-7010EF3A7B0D}"/>
              </a:ext>
            </a:extLst>
          </p:cNvPr>
          <p:cNvSpPr>
            <a:spLocks xmlns:a="http://schemas.openxmlformats.org/drawingml/2006/main" noGrp="1"/>
          </p:cNvSpPr>
          <p:nvPr/>
        </p:nvSpPr>
        <p:spPr>
          <a:xfrm xmlns:a="http://schemas.openxmlformats.org/drawingml/2006/main">
            <a:off x="5057775"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98" name="s006 rect 498">
            <a:extLst xmlns:a="http://schemas.openxmlformats.org/drawingml/2006/main">
              <a:ext uri="{FF2B5EF4-FFF2-40B4-BE49-F238E27FC236}">
                <a16:creationId xmlns:a16="http://schemas.microsoft.com/office/drawing/2014/main" id="{97EF55EF-3CA1-4553-8ECF-5501EA86FC7E}"/>
              </a:ext>
            </a:extLst>
          </p:cNvPr>
          <p:cNvSpPr>
            <a:spLocks xmlns:a="http://schemas.openxmlformats.org/drawingml/2006/main" noGrp="1"/>
          </p:cNvSpPr>
          <p:nvPr/>
        </p:nvSpPr>
        <p:spPr>
          <a:xfrm xmlns:a="http://schemas.openxmlformats.org/drawingml/2006/main">
            <a:off x="5162550"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499" name="s006 rect 499">
            <a:extLst xmlns:a="http://schemas.openxmlformats.org/drawingml/2006/main">
              <a:ext uri="{FF2B5EF4-FFF2-40B4-BE49-F238E27FC236}">
                <a16:creationId xmlns:a16="http://schemas.microsoft.com/office/drawing/2014/main" id="{14729923-8BB6-4F50-9995-420DDCFB936F}"/>
              </a:ext>
            </a:extLst>
          </p:cNvPr>
          <p:cNvSpPr>
            <a:spLocks xmlns:a="http://schemas.openxmlformats.org/drawingml/2006/main" noGrp="1"/>
          </p:cNvSpPr>
          <p:nvPr/>
        </p:nvSpPr>
        <p:spPr>
          <a:xfrm xmlns:a="http://schemas.openxmlformats.org/drawingml/2006/main">
            <a:off x="5267325"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00" name="s006 rect 500">
            <a:extLst xmlns:a="http://schemas.openxmlformats.org/drawingml/2006/main">
              <a:ext uri="{FF2B5EF4-FFF2-40B4-BE49-F238E27FC236}">
                <a16:creationId xmlns:a16="http://schemas.microsoft.com/office/drawing/2014/main" id="{F5C46F86-2AFE-4AA9-95A0-CC963E5F10F6}"/>
              </a:ext>
            </a:extLst>
          </p:cNvPr>
          <p:cNvSpPr>
            <a:spLocks xmlns:a="http://schemas.openxmlformats.org/drawingml/2006/main" noGrp="1"/>
          </p:cNvSpPr>
          <p:nvPr/>
        </p:nvSpPr>
        <p:spPr>
          <a:xfrm xmlns:a="http://schemas.openxmlformats.org/drawingml/2006/main">
            <a:off x="5372100"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01" name="s006 rect 501">
            <a:extLst xmlns:a="http://schemas.openxmlformats.org/drawingml/2006/main">
              <a:ext uri="{FF2B5EF4-FFF2-40B4-BE49-F238E27FC236}">
                <a16:creationId xmlns:a16="http://schemas.microsoft.com/office/drawing/2014/main" id="{D45D3752-31CA-48A1-82B0-D9937C2CCF08}"/>
              </a:ext>
            </a:extLst>
          </p:cNvPr>
          <p:cNvSpPr>
            <a:spLocks xmlns:a="http://schemas.openxmlformats.org/drawingml/2006/main" noGrp="1"/>
          </p:cNvSpPr>
          <p:nvPr/>
        </p:nvSpPr>
        <p:spPr>
          <a:xfrm xmlns:a="http://schemas.openxmlformats.org/drawingml/2006/main">
            <a:off x="5476875"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02" name="s006 rect 502">
            <a:extLst xmlns:a="http://schemas.openxmlformats.org/drawingml/2006/main">
              <a:ext uri="{FF2B5EF4-FFF2-40B4-BE49-F238E27FC236}">
                <a16:creationId xmlns:a16="http://schemas.microsoft.com/office/drawing/2014/main" id="{FAB379DE-B46B-4926-9AE1-E1712FD53C1A}"/>
              </a:ext>
            </a:extLst>
          </p:cNvPr>
          <p:cNvSpPr>
            <a:spLocks xmlns:a="http://schemas.openxmlformats.org/drawingml/2006/main" noGrp="1"/>
          </p:cNvSpPr>
          <p:nvPr/>
        </p:nvSpPr>
        <p:spPr>
          <a:xfrm xmlns:a="http://schemas.openxmlformats.org/drawingml/2006/main">
            <a:off x="5581650"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03" name="s006 rect 503">
            <a:extLst xmlns:a="http://schemas.openxmlformats.org/drawingml/2006/main">
              <a:ext uri="{FF2B5EF4-FFF2-40B4-BE49-F238E27FC236}">
                <a16:creationId xmlns:a16="http://schemas.microsoft.com/office/drawing/2014/main" id="{1E4B26FB-1ADB-4A98-8A2D-3D6D83A69E8A}"/>
              </a:ext>
            </a:extLst>
          </p:cNvPr>
          <p:cNvSpPr>
            <a:spLocks xmlns:a="http://schemas.openxmlformats.org/drawingml/2006/main" noGrp="1"/>
          </p:cNvSpPr>
          <p:nvPr/>
        </p:nvSpPr>
        <p:spPr>
          <a:xfrm xmlns:a="http://schemas.openxmlformats.org/drawingml/2006/main">
            <a:off x="5686425"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04" name="s006 rect 504">
            <a:extLst xmlns:a="http://schemas.openxmlformats.org/drawingml/2006/main">
              <a:ext uri="{FF2B5EF4-FFF2-40B4-BE49-F238E27FC236}">
                <a16:creationId xmlns:a16="http://schemas.microsoft.com/office/drawing/2014/main" id="{99C59B77-E661-4BF8-B9B9-562E7F9978DC}"/>
              </a:ext>
            </a:extLst>
          </p:cNvPr>
          <p:cNvSpPr>
            <a:spLocks xmlns:a="http://schemas.openxmlformats.org/drawingml/2006/main" noGrp="1"/>
          </p:cNvSpPr>
          <p:nvPr/>
        </p:nvSpPr>
        <p:spPr>
          <a:xfrm xmlns:a="http://schemas.openxmlformats.org/drawingml/2006/main">
            <a:off x="5791200"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05" name="s006 rect 505">
            <a:extLst xmlns:a="http://schemas.openxmlformats.org/drawingml/2006/main">
              <a:ext uri="{FF2B5EF4-FFF2-40B4-BE49-F238E27FC236}">
                <a16:creationId xmlns:a16="http://schemas.microsoft.com/office/drawing/2014/main" id="{CF10A0DB-93CA-4B81-8104-2644A83AA18C}"/>
              </a:ext>
            </a:extLst>
          </p:cNvPr>
          <p:cNvSpPr>
            <a:spLocks xmlns:a="http://schemas.openxmlformats.org/drawingml/2006/main" noGrp="1"/>
          </p:cNvSpPr>
          <p:nvPr/>
        </p:nvSpPr>
        <p:spPr>
          <a:xfrm xmlns:a="http://schemas.openxmlformats.org/drawingml/2006/main">
            <a:off x="5895975" y="36756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06" name="s006 rect 506">
            <a:extLst xmlns:a="http://schemas.openxmlformats.org/drawingml/2006/main">
              <a:ext uri="{FF2B5EF4-FFF2-40B4-BE49-F238E27FC236}">
                <a16:creationId xmlns:a16="http://schemas.microsoft.com/office/drawing/2014/main" id="{8441E49B-9790-4E98-9AEF-9EF137E7E8FF}"/>
              </a:ext>
            </a:extLst>
          </p:cNvPr>
          <p:cNvSpPr>
            <a:spLocks xmlns:a="http://schemas.openxmlformats.org/drawingml/2006/main" noGrp="1"/>
          </p:cNvSpPr>
          <p:nvPr/>
        </p:nvSpPr>
        <p:spPr>
          <a:xfrm xmlns:a="http://schemas.openxmlformats.org/drawingml/2006/main">
            <a:off x="762000"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07" name="s006 rect 507">
            <a:extLst xmlns:a="http://schemas.openxmlformats.org/drawingml/2006/main">
              <a:ext uri="{FF2B5EF4-FFF2-40B4-BE49-F238E27FC236}">
                <a16:creationId xmlns:a16="http://schemas.microsoft.com/office/drawing/2014/main" id="{0DE4F9A8-97A9-4754-8B6D-2B1C79FC0246}"/>
              </a:ext>
            </a:extLst>
          </p:cNvPr>
          <p:cNvSpPr>
            <a:spLocks xmlns:a="http://schemas.openxmlformats.org/drawingml/2006/main" noGrp="1"/>
          </p:cNvSpPr>
          <p:nvPr/>
        </p:nvSpPr>
        <p:spPr>
          <a:xfrm xmlns:a="http://schemas.openxmlformats.org/drawingml/2006/main">
            <a:off x="866775"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08" name="s006 rect 508">
            <a:extLst xmlns:a="http://schemas.openxmlformats.org/drawingml/2006/main">
              <a:ext uri="{FF2B5EF4-FFF2-40B4-BE49-F238E27FC236}">
                <a16:creationId xmlns:a16="http://schemas.microsoft.com/office/drawing/2014/main" id="{7425B916-E6BC-431E-96F7-DD931EF19C87}"/>
              </a:ext>
            </a:extLst>
          </p:cNvPr>
          <p:cNvSpPr>
            <a:spLocks xmlns:a="http://schemas.openxmlformats.org/drawingml/2006/main" noGrp="1"/>
          </p:cNvSpPr>
          <p:nvPr/>
        </p:nvSpPr>
        <p:spPr>
          <a:xfrm xmlns:a="http://schemas.openxmlformats.org/drawingml/2006/main">
            <a:off x="971550"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09" name="s006 rect 509">
            <a:extLst xmlns:a="http://schemas.openxmlformats.org/drawingml/2006/main">
              <a:ext uri="{FF2B5EF4-FFF2-40B4-BE49-F238E27FC236}">
                <a16:creationId xmlns:a16="http://schemas.microsoft.com/office/drawing/2014/main" id="{BE12F377-4588-46BF-BBAE-CC843030AA19}"/>
              </a:ext>
            </a:extLst>
          </p:cNvPr>
          <p:cNvSpPr>
            <a:spLocks xmlns:a="http://schemas.openxmlformats.org/drawingml/2006/main" noGrp="1"/>
          </p:cNvSpPr>
          <p:nvPr/>
        </p:nvSpPr>
        <p:spPr>
          <a:xfrm xmlns:a="http://schemas.openxmlformats.org/drawingml/2006/main">
            <a:off x="1076325"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10" name="s006 rect 510">
            <a:extLst xmlns:a="http://schemas.openxmlformats.org/drawingml/2006/main">
              <a:ext uri="{FF2B5EF4-FFF2-40B4-BE49-F238E27FC236}">
                <a16:creationId xmlns:a16="http://schemas.microsoft.com/office/drawing/2014/main" id="{C27C5CCC-39CA-4E93-A8CB-DD6ABBF8455D}"/>
              </a:ext>
            </a:extLst>
          </p:cNvPr>
          <p:cNvSpPr>
            <a:spLocks xmlns:a="http://schemas.openxmlformats.org/drawingml/2006/main" noGrp="1"/>
          </p:cNvSpPr>
          <p:nvPr/>
        </p:nvSpPr>
        <p:spPr>
          <a:xfrm xmlns:a="http://schemas.openxmlformats.org/drawingml/2006/main">
            <a:off x="1181100"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11" name="s006 rect 511">
            <a:extLst xmlns:a="http://schemas.openxmlformats.org/drawingml/2006/main">
              <a:ext uri="{FF2B5EF4-FFF2-40B4-BE49-F238E27FC236}">
                <a16:creationId xmlns:a16="http://schemas.microsoft.com/office/drawing/2014/main" id="{282665D7-FE9C-4F15-9175-32AC459C05C5}"/>
              </a:ext>
            </a:extLst>
          </p:cNvPr>
          <p:cNvSpPr>
            <a:spLocks xmlns:a="http://schemas.openxmlformats.org/drawingml/2006/main" noGrp="1"/>
          </p:cNvSpPr>
          <p:nvPr/>
        </p:nvSpPr>
        <p:spPr>
          <a:xfrm xmlns:a="http://schemas.openxmlformats.org/drawingml/2006/main">
            <a:off x="1285875"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12" name="s006 rect 512">
            <a:extLst xmlns:a="http://schemas.openxmlformats.org/drawingml/2006/main">
              <a:ext uri="{FF2B5EF4-FFF2-40B4-BE49-F238E27FC236}">
                <a16:creationId xmlns:a16="http://schemas.microsoft.com/office/drawing/2014/main" id="{3CBAB68E-7E30-440C-8F56-174E2B0D81E5}"/>
              </a:ext>
            </a:extLst>
          </p:cNvPr>
          <p:cNvSpPr>
            <a:spLocks xmlns:a="http://schemas.openxmlformats.org/drawingml/2006/main" noGrp="1"/>
          </p:cNvSpPr>
          <p:nvPr/>
        </p:nvSpPr>
        <p:spPr>
          <a:xfrm xmlns:a="http://schemas.openxmlformats.org/drawingml/2006/main">
            <a:off x="1390650"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13" name="s006 rect 513">
            <a:extLst xmlns:a="http://schemas.openxmlformats.org/drawingml/2006/main">
              <a:ext uri="{FF2B5EF4-FFF2-40B4-BE49-F238E27FC236}">
                <a16:creationId xmlns:a16="http://schemas.microsoft.com/office/drawing/2014/main" id="{59716D50-2B8B-4426-82BC-6B71BA22C1A5}"/>
              </a:ext>
            </a:extLst>
          </p:cNvPr>
          <p:cNvSpPr>
            <a:spLocks xmlns:a="http://schemas.openxmlformats.org/drawingml/2006/main" noGrp="1"/>
          </p:cNvSpPr>
          <p:nvPr/>
        </p:nvSpPr>
        <p:spPr>
          <a:xfrm xmlns:a="http://schemas.openxmlformats.org/drawingml/2006/main">
            <a:off x="1495425"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14" name="s006 rect 514">
            <a:extLst xmlns:a="http://schemas.openxmlformats.org/drawingml/2006/main">
              <a:ext uri="{FF2B5EF4-FFF2-40B4-BE49-F238E27FC236}">
                <a16:creationId xmlns:a16="http://schemas.microsoft.com/office/drawing/2014/main" id="{0655466A-74B0-4E9D-B578-EDFF07792430}"/>
              </a:ext>
            </a:extLst>
          </p:cNvPr>
          <p:cNvSpPr>
            <a:spLocks xmlns:a="http://schemas.openxmlformats.org/drawingml/2006/main" noGrp="1"/>
          </p:cNvSpPr>
          <p:nvPr/>
        </p:nvSpPr>
        <p:spPr>
          <a:xfrm xmlns:a="http://schemas.openxmlformats.org/drawingml/2006/main">
            <a:off x="1600200"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15" name="s006 rect 515">
            <a:extLst xmlns:a="http://schemas.openxmlformats.org/drawingml/2006/main">
              <a:ext uri="{FF2B5EF4-FFF2-40B4-BE49-F238E27FC236}">
                <a16:creationId xmlns:a16="http://schemas.microsoft.com/office/drawing/2014/main" id="{F020DAF7-6C5B-4462-9350-ADDF5122420B}"/>
              </a:ext>
            </a:extLst>
          </p:cNvPr>
          <p:cNvSpPr>
            <a:spLocks xmlns:a="http://schemas.openxmlformats.org/drawingml/2006/main" noGrp="1"/>
          </p:cNvSpPr>
          <p:nvPr/>
        </p:nvSpPr>
        <p:spPr>
          <a:xfrm xmlns:a="http://schemas.openxmlformats.org/drawingml/2006/main">
            <a:off x="1704975"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16" name="s006 rect 516">
            <a:extLst xmlns:a="http://schemas.openxmlformats.org/drawingml/2006/main">
              <a:ext uri="{FF2B5EF4-FFF2-40B4-BE49-F238E27FC236}">
                <a16:creationId xmlns:a16="http://schemas.microsoft.com/office/drawing/2014/main" id="{85F08069-7C85-4BCC-9752-F5D4ACFB4639}"/>
              </a:ext>
            </a:extLst>
          </p:cNvPr>
          <p:cNvSpPr>
            <a:spLocks xmlns:a="http://schemas.openxmlformats.org/drawingml/2006/main" noGrp="1"/>
          </p:cNvSpPr>
          <p:nvPr/>
        </p:nvSpPr>
        <p:spPr>
          <a:xfrm xmlns:a="http://schemas.openxmlformats.org/drawingml/2006/main">
            <a:off x="1809750"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17" name="s006 rect 517">
            <a:extLst xmlns:a="http://schemas.openxmlformats.org/drawingml/2006/main">
              <a:ext uri="{FF2B5EF4-FFF2-40B4-BE49-F238E27FC236}">
                <a16:creationId xmlns:a16="http://schemas.microsoft.com/office/drawing/2014/main" id="{062604CA-D4F8-47AB-BF1C-F9596D44AE0C}"/>
              </a:ext>
            </a:extLst>
          </p:cNvPr>
          <p:cNvSpPr>
            <a:spLocks xmlns:a="http://schemas.openxmlformats.org/drawingml/2006/main" noGrp="1"/>
          </p:cNvSpPr>
          <p:nvPr/>
        </p:nvSpPr>
        <p:spPr>
          <a:xfrm xmlns:a="http://schemas.openxmlformats.org/drawingml/2006/main">
            <a:off x="1914525"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18" name="s006 rect 518">
            <a:extLst xmlns:a="http://schemas.openxmlformats.org/drawingml/2006/main">
              <a:ext uri="{FF2B5EF4-FFF2-40B4-BE49-F238E27FC236}">
                <a16:creationId xmlns:a16="http://schemas.microsoft.com/office/drawing/2014/main" id="{2F47EF42-FAFB-4B81-BD7A-18F5432B9D21}"/>
              </a:ext>
            </a:extLst>
          </p:cNvPr>
          <p:cNvSpPr>
            <a:spLocks xmlns:a="http://schemas.openxmlformats.org/drawingml/2006/main" noGrp="1"/>
          </p:cNvSpPr>
          <p:nvPr/>
        </p:nvSpPr>
        <p:spPr>
          <a:xfrm xmlns:a="http://schemas.openxmlformats.org/drawingml/2006/main">
            <a:off x="2019300"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19" name="s006 rect 519">
            <a:extLst xmlns:a="http://schemas.openxmlformats.org/drawingml/2006/main">
              <a:ext uri="{FF2B5EF4-FFF2-40B4-BE49-F238E27FC236}">
                <a16:creationId xmlns:a16="http://schemas.microsoft.com/office/drawing/2014/main" id="{A7D8DCCD-CDE9-4F0F-BDDD-4287F143B1FE}"/>
              </a:ext>
            </a:extLst>
          </p:cNvPr>
          <p:cNvSpPr>
            <a:spLocks xmlns:a="http://schemas.openxmlformats.org/drawingml/2006/main" noGrp="1"/>
          </p:cNvSpPr>
          <p:nvPr/>
        </p:nvSpPr>
        <p:spPr>
          <a:xfrm xmlns:a="http://schemas.openxmlformats.org/drawingml/2006/main">
            <a:off x="2124075"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20" name="s006 rect 520">
            <a:extLst xmlns:a="http://schemas.openxmlformats.org/drawingml/2006/main">
              <a:ext uri="{FF2B5EF4-FFF2-40B4-BE49-F238E27FC236}">
                <a16:creationId xmlns:a16="http://schemas.microsoft.com/office/drawing/2014/main" id="{C5B589A3-CB8A-4F0F-B1A3-D146C81C3071}"/>
              </a:ext>
            </a:extLst>
          </p:cNvPr>
          <p:cNvSpPr>
            <a:spLocks xmlns:a="http://schemas.openxmlformats.org/drawingml/2006/main" noGrp="1"/>
          </p:cNvSpPr>
          <p:nvPr/>
        </p:nvSpPr>
        <p:spPr>
          <a:xfrm xmlns:a="http://schemas.openxmlformats.org/drawingml/2006/main">
            <a:off x="2228850"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21" name="s006 rect 521">
            <a:extLst xmlns:a="http://schemas.openxmlformats.org/drawingml/2006/main">
              <a:ext uri="{FF2B5EF4-FFF2-40B4-BE49-F238E27FC236}">
                <a16:creationId xmlns:a16="http://schemas.microsoft.com/office/drawing/2014/main" id="{8C61A4D6-85B2-492C-B63D-E1BF9CD5DCC8}"/>
              </a:ext>
            </a:extLst>
          </p:cNvPr>
          <p:cNvSpPr>
            <a:spLocks xmlns:a="http://schemas.openxmlformats.org/drawingml/2006/main" noGrp="1"/>
          </p:cNvSpPr>
          <p:nvPr/>
        </p:nvSpPr>
        <p:spPr>
          <a:xfrm xmlns:a="http://schemas.openxmlformats.org/drawingml/2006/main">
            <a:off x="2333625"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22" name="s006 rect 522">
            <a:extLst xmlns:a="http://schemas.openxmlformats.org/drawingml/2006/main">
              <a:ext uri="{FF2B5EF4-FFF2-40B4-BE49-F238E27FC236}">
                <a16:creationId xmlns:a16="http://schemas.microsoft.com/office/drawing/2014/main" id="{373BBF4A-9C5A-4E74-A58F-A7F47479836C}"/>
              </a:ext>
            </a:extLst>
          </p:cNvPr>
          <p:cNvSpPr>
            <a:spLocks xmlns:a="http://schemas.openxmlformats.org/drawingml/2006/main" noGrp="1"/>
          </p:cNvSpPr>
          <p:nvPr/>
        </p:nvSpPr>
        <p:spPr>
          <a:xfrm xmlns:a="http://schemas.openxmlformats.org/drawingml/2006/main">
            <a:off x="2438400"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23" name="s006 rect 523">
            <a:extLst xmlns:a="http://schemas.openxmlformats.org/drawingml/2006/main">
              <a:ext uri="{FF2B5EF4-FFF2-40B4-BE49-F238E27FC236}">
                <a16:creationId xmlns:a16="http://schemas.microsoft.com/office/drawing/2014/main" id="{B48EEC1E-C676-4E0B-B77B-3DCBF44DD5C3}"/>
              </a:ext>
            </a:extLst>
          </p:cNvPr>
          <p:cNvSpPr>
            <a:spLocks xmlns:a="http://schemas.openxmlformats.org/drawingml/2006/main" noGrp="1"/>
          </p:cNvSpPr>
          <p:nvPr/>
        </p:nvSpPr>
        <p:spPr>
          <a:xfrm xmlns:a="http://schemas.openxmlformats.org/drawingml/2006/main">
            <a:off x="2543175"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24" name="s006 rect 524">
            <a:extLst xmlns:a="http://schemas.openxmlformats.org/drawingml/2006/main">
              <a:ext uri="{FF2B5EF4-FFF2-40B4-BE49-F238E27FC236}">
                <a16:creationId xmlns:a16="http://schemas.microsoft.com/office/drawing/2014/main" id="{2233F54B-BAD3-438D-A257-51C0415EBF6E}"/>
              </a:ext>
            </a:extLst>
          </p:cNvPr>
          <p:cNvSpPr>
            <a:spLocks xmlns:a="http://schemas.openxmlformats.org/drawingml/2006/main" noGrp="1"/>
          </p:cNvSpPr>
          <p:nvPr/>
        </p:nvSpPr>
        <p:spPr>
          <a:xfrm xmlns:a="http://schemas.openxmlformats.org/drawingml/2006/main">
            <a:off x="2647950"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25" name="s006 rect 525">
            <a:extLst xmlns:a="http://schemas.openxmlformats.org/drawingml/2006/main">
              <a:ext uri="{FF2B5EF4-FFF2-40B4-BE49-F238E27FC236}">
                <a16:creationId xmlns:a16="http://schemas.microsoft.com/office/drawing/2014/main" id="{DC50D90F-AEFF-49E3-AA6C-E0E8771B3038}"/>
              </a:ext>
            </a:extLst>
          </p:cNvPr>
          <p:cNvSpPr>
            <a:spLocks xmlns:a="http://schemas.openxmlformats.org/drawingml/2006/main" noGrp="1"/>
          </p:cNvSpPr>
          <p:nvPr/>
        </p:nvSpPr>
        <p:spPr>
          <a:xfrm xmlns:a="http://schemas.openxmlformats.org/drawingml/2006/main">
            <a:off x="2752725"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26" name="s006 rect 526">
            <a:extLst xmlns:a="http://schemas.openxmlformats.org/drawingml/2006/main">
              <a:ext uri="{FF2B5EF4-FFF2-40B4-BE49-F238E27FC236}">
                <a16:creationId xmlns:a16="http://schemas.microsoft.com/office/drawing/2014/main" id="{294FBA5D-92BB-4B67-B602-5450030A22E6}"/>
              </a:ext>
            </a:extLst>
          </p:cNvPr>
          <p:cNvSpPr>
            <a:spLocks xmlns:a="http://schemas.openxmlformats.org/drawingml/2006/main" noGrp="1"/>
          </p:cNvSpPr>
          <p:nvPr/>
        </p:nvSpPr>
        <p:spPr>
          <a:xfrm xmlns:a="http://schemas.openxmlformats.org/drawingml/2006/main">
            <a:off x="2857500"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27" name="s006 rect 527">
            <a:extLst xmlns:a="http://schemas.openxmlformats.org/drawingml/2006/main">
              <a:ext uri="{FF2B5EF4-FFF2-40B4-BE49-F238E27FC236}">
                <a16:creationId xmlns:a16="http://schemas.microsoft.com/office/drawing/2014/main" id="{BBA1D048-84DA-4BD3-B649-DD5109AA37CC}"/>
              </a:ext>
            </a:extLst>
          </p:cNvPr>
          <p:cNvSpPr>
            <a:spLocks xmlns:a="http://schemas.openxmlformats.org/drawingml/2006/main" noGrp="1"/>
          </p:cNvSpPr>
          <p:nvPr/>
        </p:nvSpPr>
        <p:spPr>
          <a:xfrm xmlns:a="http://schemas.openxmlformats.org/drawingml/2006/main">
            <a:off x="2962275"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28" name="s006 rect 528">
            <a:extLst xmlns:a="http://schemas.openxmlformats.org/drawingml/2006/main">
              <a:ext uri="{FF2B5EF4-FFF2-40B4-BE49-F238E27FC236}">
                <a16:creationId xmlns:a16="http://schemas.microsoft.com/office/drawing/2014/main" id="{A8A93EA6-5F00-411D-8484-0907E61ECB60}"/>
              </a:ext>
            </a:extLst>
          </p:cNvPr>
          <p:cNvSpPr>
            <a:spLocks xmlns:a="http://schemas.openxmlformats.org/drawingml/2006/main" noGrp="1"/>
          </p:cNvSpPr>
          <p:nvPr/>
        </p:nvSpPr>
        <p:spPr>
          <a:xfrm xmlns:a="http://schemas.openxmlformats.org/drawingml/2006/main">
            <a:off x="3067050"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29" name="s006 rect 529">
            <a:extLst xmlns:a="http://schemas.openxmlformats.org/drawingml/2006/main">
              <a:ext uri="{FF2B5EF4-FFF2-40B4-BE49-F238E27FC236}">
                <a16:creationId xmlns:a16="http://schemas.microsoft.com/office/drawing/2014/main" id="{856DA595-6DD9-4ED7-A769-69A7E839AAE5}"/>
              </a:ext>
            </a:extLst>
          </p:cNvPr>
          <p:cNvSpPr>
            <a:spLocks xmlns:a="http://schemas.openxmlformats.org/drawingml/2006/main" noGrp="1"/>
          </p:cNvSpPr>
          <p:nvPr/>
        </p:nvSpPr>
        <p:spPr>
          <a:xfrm xmlns:a="http://schemas.openxmlformats.org/drawingml/2006/main">
            <a:off x="3171825"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30" name="s006 rect 530">
            <a:extLst xmlns:a="http://schemas.openxmlformats.org/drawingml/2006/main">
              <a:ext uri="{FF2B5EF4-FFF2-40B4-BE49-F238E27FC236}">
                <a16:creationId xmlns:a16="http://schemas.microsoft.com/office/drawing/2014/main" id="{C4877D4F-0DA3-4783-A6FD-3831FD25D884}"/>
              </a:ext>
            </a:extLst>
          </p:cNvPr>
          <p:cNvSpPr>
            <a:spLocks xmlns:a="http://schemas.openxmlformats.org/drawingml/2006/main" noGrp="1"/>
          </p:cNvSpPr>
          <p:nvPr/>
        </p:nvSpPr>
        <p:spPr>
          <a:xfrm xmlns:a="http://schemas.openxmlformats.org/drawingml/2006/main">
            <a:off x="3276600"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31" name="s006 rect 531">
            <a:extLst xmlns:a="http://schemas.openxmlformats.org/drawingml/2006/main">
              <a:ext uri="{FF2B5EF4-FFF2-40B4-BE49-F238E27FC236}">
                <a16:creationId xmlns:a16="http://schemas.microsoft.com/office/drawing/2014/main" id="{175CEAFF-FF54-40CF-BC2C-9452E49CA26C}"/>
              </a:ext>
            </a:extLst>
          </p:cNvPr>
          <p:cNvSpPr>
            <a:spLocks xmlns:a="http://schemas.openxmlformats.org/drawingml/2006/main" noGrp="1"/>
          </p:cNvSpPr>
          <p:nvPr/>
        </p:nvSpPr>
        <p:spPr>
          <a:xfrm xmlns:a="http://schemas.openxmlformats.org/drawingml/2006/main">
            <a:off x="3381375"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32" name="s006 rect 532">
            <a:extLst xmlns:a="http://schemas.openxmlformats.org/drawingml/2006/main">
              <a:ext uri="{FF2B5EF4-FFF2-40B4-BE49-F238E27FC236}">
                <a16:creationId xmlns:a16="http://schemas.microsoft.com/office/drawing/2014/main" id="{68D07596-9A9F-4187-8209-A4F9A9FEB918}"/>
              </a:ext>
            </a:extLst>
          </p:cNvPr>
          <p:cNvSpPr>
            <a:spLocks xmlns:a="http://schemas.openxmlformats.org/drawingml/2006/main" noGrp="1"/>
          </p:cNvSpPr>
          <p:nvPr/>
        </p:nvSpPr>
        <p:spPr>
          <a:xfrm xmlns:a="http://schemas.openxmlformats.org/drawingml/2006/main">
            <a:off x="3486150"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33" name="s006 rect 533">
            <a:extLst xmlns:a="http://schemas.openxmlformats.org/drawingml/2006/main">
              <a:ext uri="{FF2B5EF4-FFF2-40B4-BE49-F238E27FC236}">
                <a16:creationId xmlns:a16="http://schemas.microsoft.com/office/drawing/2014/main" id="{A2365A12-0111-46E9-956C-703962A134E0}"/>
              </a:ext>
            </a:extLst>
          </p:cNvPr>
          <p:cNvSpPr>
            <a:spLocks xmlns:a="http://schemas.openxmlformats.org/drawingml/2006/main" noGrp="1"/>
          </p:cNvSpPr>
          <p:nvPr/>
        </p:nvSpPr>
        <p:spPr>
          <a:xfrm xmlns:a="http://schemas.openxmlformats.org/drawingml/2006/main">
            <a:off x="3590925"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34" name="s006 rect 534">
            <a:extLst xmlns:a="http://schemas.openxmlformats.org/drawingml/2006/main">
              <a:ext uri="{FF2B5EF4-FFF2-40B4-BE49-F238E27FC236}">
                <a16:creationId xmlns:a16="http://schemas.microsoft.com/office/drawing/2014/main" id="{54927437-39C1-4C73-91D7-027704660BDA}"/>
              </a:ext>
            </a:extLst>
          </p:cNvPr>
          <p:cNvSpPr>
            <a:spLocks xmlns:a="http://schemas.openxmlformats.org/drawingml/2006/main" noGrp="1"/>
          </p:cNvSpPr>
          <p:nvPr/>
        </p:nvSpPr>
        <p:spPr>
          <a:xfrm xmlns:a="http://schemas.openxmlformats.org/drawingml/2006/main">
            <a:off x="3695700"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35" name="s006 rect 535">
            <a:extLst xmlns:a="http://schemas.openxmlformats.org/drawingml/2006/main">
              <a:ext uri="{FF2B5EF4-FFF2-40B4-BE49-F238E27FC236}">
                <a16:creationId xmlns:a16="http://schemas.microsoft.com/office/drawing/2014/main" id="{0152D227-A05F-464B-B100-5091CD515A2E}"/>
              </a:ext>
            </a:extLst>
          </p:cNvPr>
          <p:cNvSpPr>
            <a:spLocks xmlns:a="http://schemas.openxmlformats.org/drawingml/2006/main" noGrp="1"/>
          </p:cNvSpPr>
          <p:nvPr/>
        </p:nvSpPr>
        <p:spPr>
          <a:xfrm xmlns:a="http://schemas.openxmlformats.org/drawingml/2006/main">
            <a:off x="3800475"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36" name="s006 rect 536">
            <a:extLst xmlns:a="http://schemas.openxmlformats.org/drawingml/2006/main">
              <a:ext uri="{FF2B5EF4-FFF2-40B4-BE49-F238E27FC236}">
                <a16:creationId xmlns:a16="http://schemas.microsoft.com/office/drawing/2014/main" id="{FB392649-D7B5-4820-A9BD-FCB1D78AE55B}"/>
              </a:ext>
            </a:extLst>
          </p:cNvPr>
          <p:cNvSpPr>
            <a:spLocks xmlns:a="http://schemas.openxmlformats.org/drawingml/2006/main" noGrp="1"/>
          </p:cNvSpPr>
          <p:nvPr/>
        </p:nvSpPr>
        <p:spPr>
          <a:xfrm xmlns:a="http://schemas.openxmlformats.org/drawingml/2006/main">
            <a:off x="3905250"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37" name="s006 rect 537">
            <a:extLst xmlns:a="http://schemas.openxmlformats.org/drawingml/2006/main">
              <a:ext uri="{FF2B5EF4-FFF2-40B4-BE49-F238E27FC236}">
                <a16:creationId xmlns:a16="http://schemas.microsoft.com/office/drawing/2014/main" id="{28461D5C-2336-419F-9031-AEEAD6DD2B09}"/>
              </a:ext>
            </a:extLst>
          </p:cNvPr>
          <p:cNvSpPr>
            <a:spLocks xmlns:a="http://schemas.openxmlformats.org/drawingml/2006/main" noGrp="1"/>
          </p:cNvSpPr>
          <p:nvPr/>
        </p:nvSpPr>
        <p:spPr>
          <a:xfrm xmlns:a="http://schemas.openxmlformats.org/drawingml/2006/main">
            <a:off x="4010025"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38" name="s006 rect 538">
            <a:extLst xmlns:a="http://schemas.openxmlformats.org/drawingml/2006/main">
              <a:ext uri="{FF2B5EF4-FFF2-40B4-BE49-F238E27FC236}">
                <a16:creationId xmlns:a16="http://schemas.microsoft.com/office/drawing/2014/main" id="{5BD352DB-B6F0-41F2-BB85-D136CAC8C3A0}"/>
              </a:ext>
            </a:extLst>
          </p:cNvPr>
          <p:cNvSpPr>
            <a:spLocks xmlns:a="http://schemas.openxmlformats.org/drawingml/2006/main" noGrp="1"/>
          </p:cNvSpPr>
          <p:nvPr/>
        </p:nvSpPr>
        <p:spPr>
          <a:xfrm xmlns:a="http://schemas.openxmlformats.org/drawingml/2006/main">
            <a:off x="4114800"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39" name="s006 rect 539">
            <a:extLst xmlns:a="http://schemas.openxmlformats.org/drawingml/2006/main">
              <a:ext uri="{FF2B5EF4-FFF2-40B4-BE49-F238E27FC236}">
                <a16:creationId xmlns:a16="http://schemas.microsoft.com/office/drawing/2014/main" id="{99D19304-4BFD-4BB1-8D7B-554D9ABB5E6D}"/>
              </a:ext>
            </a:extLst>
          </p:cNvPr>
          <p:cNvSpPr>
            <a:spLocks xmlns:a="http://schemas.openxmlformats.org/drawingml/2006/main" noGrp="1"/>
          </p:cNvSpPr>
          <p:nvPr/>
        </p:nvSpPr>
        <p:spPr>
          <a:xfrm xmlns:a="http://schemas.openxmlformats.org/drawingml/2006/main">
            <a:off x="4219575"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40" name="s006 rect 540">
            <a:extLst xmlns:a="http://schemas.openxmlformats.org/drawingml/2006/main">
              <a:ext uri="{FF2B5EF4-FFF2-40B4-BE49-F238E27FC236}">
                <a16:creationId xmlns:a16="http://schemas.microsoft.com/office/drawing/2014/main" id="{EB64ED09-62C5-43F2-80F5-F51224EEB3FD}"/>
              </a:ext>
            </a:extLst>
          </p:cNvPr>
          <p:cNvSpPr>
            <a:spLocks xmlns:a="http://schemas.openxmlformats.org/drawingml/2006/main" noGrp="1"/>
          </p:cNvSpPr>
          <p:nvPr/>
        </p:nvSpPr>
        <p:spPr>
          <a:xfrm xmlns:a="http://schemas.openxmlformats.org/drawingml/2006/main">
            <a:off x="4324350"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41" name="s006 rect 541">
            <a:extLst xmlns:a="http://schemas.openxmlformats.org/drawingml/2006/main">
              <a:ext uri="{FF2B5EF4-FFF2-40B4-BE49-F238E27FC236}">
                <a16:creationId xmlns:a16="http://schemas.microsoft.com/office/drawing/2014/main" id="{7DA32CD6-499E-4A03-9393-53FD2E1B2DA2}"/>
              </a:ext>
            </a:extLst>
          </p:cNvPr>
          <p:cNvSpPr>
            <a:spLocks xmlns:a="http://schemas.openxmlformats.org/drawingml/2006/main" noGrp="1"/>
          </p:cNvSpPr>
          <p:nvPr/>
        </p:nvSpPr>
        <p:spPr>
          <a:xfrm xmlns:a="http://schemas.openxmlformats.org/drawingml/2006/main">
            <a:off x="4429125"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42" name="s006 rect 542">
            <a:extLst xmlns:a="http://schemas.openxmlformats.org/drawingml/2006/main">
              <a:ext uri="{FF2B5EF4-FFF2-40B4-BE49-F238E27FC236}">
                <a16:creationId xmlns:a16="http://schemas.microsoft.com/office/drawing/2014/main" id="{6898872F-BF7B-4EC1-B83A-7638FDF55E24}"/>
              </a:ext>
            </a:extLst>
          </p:cNvPr>
          <p:cNvSpPr>
            <a:spLocks xmlns:a="http://schemas.openxmlformats.org/drawingml/2006/main" noGrp="1"/>
          </p:cNvSpPr>
          <p:nvPr/>
        </p:nvSpPr>
        <p:spPr>
          <a:xfrm xmlns:a="http://schemas.openxmlformats.org/drawingml/2006/main">
            <a:off x="4533900"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43" name="s006 rect 543">
            <a:extLst xmlns:a="http://schemas.openxmlformats.org/drawingml/2006/main">
              <a:ext uri="{FF2B5EF4-FFF2-40B4-BE49-F238E27FC236}">
                <a16:creationId xmlns:a16="http://schemas.microsoft.com/office/drawing/2014/main" id="{CA2BDE5C-900A-4019-86E1-8EC9072C2C1A}"/>
              </a:ext>
            </a:extLst>
          </p:cNvPr>
          <p:cNvSpPr>
            <a:spLocks xmlns:a="http://schemas.openxmlformats.org/drawingml/2006/main" noGrp="1"/>
          </p:cNvSpPr>
          <p:nvPr/>
        </p:nvSpPr>
        <p:spPr>
          <a:xfrm xmlns:a="http://schemas.openxmlformats.org/drawingml/2006/main">
            <a:off x="4638675"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44" name="s006 rect 544">
            <a:extLst xmlns:a="http://schemas.openxmlformats.org/drawingml/2006/main">
              <a:ext uri="{FF2B5EF4-FFF2-40B4-BE49-F238E27FC236}">
                <a16:creationId xmlns:a16="http://schemas.microsoft.com/office/drawing/2014/main" id="{4E661AED-5632-4B74-BD74-31053AF8C411}"/>
              </a:ext>
            </a:extLst>
          </p:cNvPr>
          <p:cNvSpPr>
            <a:spLocks xmlns:a="http://schemas.openxmlformats.org/drawingml/2006/main" noGrp="1"/>
          </p:cNvSpPr>
          <p:nvPr/>
        </p:nvSpPr>
        <p:spPr>
          <a:xfrm xmlns:a="http://schemas.openxmlformats.org/drawingml/2006/main">
            <a:off x="4743450"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45" name="s006 rect 545">
            <a:extLst xmlns:a="http://schemas.openxmlformats.org/drawingml/2006/main">
              <a:ext uri="{FF2B5EF4-FFF2-40B4-BE49-F238E27FC236}">
                <a16:creationId xmlns:a16="http://schemas.microsoft.com/office/drawing/2014/main" id="{4436C94C-C2EB-4E69-B661-3254C732550C}"/>
              </a:ext>
            </a:extLst>
          </p:cNvPr>
          <p:cNvSpPr>
            <a:spLocks xmlns:a="http://schemas.openxmlformats.org/drawingml/2006/main" noGrp="1"/>
          </p:cNvSpPr>
          <p:nvPr/>
        </p:nvSpPr>
        <p:spPr>
          <a:xfrm xmlns:a="http://schemas.openxmlformats.org/drawingml/2006/main">
            <a:off x="4848225"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46" name="s006 rect 546">
            <a:extLst xmlns:a="http://schemas.openxmlformats.org/drawingml/2006/main">
              <a:ext uri="{FF2B5EF4-FFF2-40B4-BE49-F238E27FC236}">
                <a16:creationId xmlns:a16="http://schemas.microsoft.com/office/drawing/2014/main" id="{480A41B2-D908-41F3-A981-331A50645268}"/>
              </a:ext>
            </a:extLst>
          </p:cNvPr>
          <p:cNvSpPr>
            <a:spLocks xmlns:a="http://schemas.openxmlformats.org/drawingml/2006/main" noGrp="1"/>
          </p:cNvSpPr>
          <p:nvPr/>
        </p:nvSpPr>
        <p:spPr>
          <a:xfrm xmlns:a="http://schemas.openxmlformats.org/drawingml/2006/main">
            <a:off x="4953000"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47" name="s006 rect 547">
            <a:extLst xmlns:a="http://schemas.openxmlformats.org/drawingml/2006/main">
              <a:ext uri="{FF2B5EF4-FFF2-40B4-BE49-F238E27FC236}">
                <a16:creationId xmlns:a16="http://schemas.microsoft.com/office/drawing/2014/main" id="{8B649A00-E638-4630-8185-C7AF071C5357}"/>
              </a:ext>
            </a:extLst>
          </p:cNvPr>
          <p:cNvSpPr>
            <a:spLocks xmlns:a="http://schemas.openxmlformats.org/drawingml/2006/main" noGrp="1"/>
          </p:cNvSpPr>
          <p:nvPr/>
        </p:nvSpPr>
        <p:spPr>
          <a:xfrm xmlns:a="http://schemas.openxmlformats.org/drawingml/2006/main">
            <a:off x="5057775"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48" name="s006 rect 548">
            <a:extLst xmlns:a="http://schemas.openxmlformats.org/drawingml/2006/main">
              <a:ext uri="{FF2B5EF4-FFF2-40B4-BE49-F238E27FC236}">
                <a16:creationId xmlns:a16="http://schemas.microsoft.com/office/drawing/2014/main" id="{6E45F33D-2FE6-4F43-94FB-B7F3C5ED5EE6}"/>
              </a:ext>
            </a:extLst>
          </p:cNvPr>
          <p:cNvSpPr>
            <a:spLocks xmlns:a="http://schemas.openxmlformats.org/drawingml/2006/main" noGrp="1"/>
          </p:cNvSpPr>
          <p:nvPr/>
        </p:nvSpPr>
        <p:spPr>
          <a:xfrm xmlns:a="http://schemas.openxmlformats.org/drawingml/2006/main">
            <a:off x="5162550"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49" name="s006 rect 549">
            <a:extLst xmlns:a="http://schemas.openxmlformats.org/drawingml/2006/main">
              <a:ext uri="{FF2B5EF4-FFF2-40B4-BE49-F238E27FC236}">
                <a16:creationId xmlns:a16="http://schemas.microsoft.com/office/drawing/2014/main" id="{EE767A3B-8D66-4FBF-8720-433BC8B61BA3}"/>
              </a:ext>
            </a:extLst>
          </p:cNvPr>
          <p:cNvSpPr>
            <a:spLocks xmlns:a="http://schemas.openxmlformats.org/drawingml/2006/main" noGrp="1"/>
          </p:cNvSpPr>
          <p:nvPr/>
        </p:nvSpPr>
        <p:spPr>
          <a:xfrm xmlns:a="http://schemas.openxmlformats.org/drawingml/2006/main">
            <a:off x="5267325"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50" name="s006 rect 550">
            <a:extLst xmlns:a="http://schemas.openxmlformats.org/drawingml/2006/main">
              <a:ext uri="{FF2B5EF4-FFF2-40B4-BE49-F238E27FC236}">
                <a16:creationId xmlns:a16="http://schemas.microsoft.com/office/drawing/2014/main" id="{9D5D4205-3536-4CC0-B3E3-C17DFC8A3973}"/>
              </a:ext>
            </a:extLst>
          </p:cNvPr>
          <p:cNvSpPr>
            <a:spLocks xmlns:a="http://schemas.openxmlformats.org/drawingml/2006/main" noGrp="1"/>
          </p:cNvSpPr>
          <p:nvPr/>
        </p:nvSpPr>
        <p:spPr>
          <a:xfrm xmlns:a="http://schemas.openxmlformats.org/drawingml/2006/main">
            <a:off x="5372100"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51" name="s006 rect 551">
            <a:extLst xmlns:a="http://schemas.openxmlformats.org/drawingml/2006/main">
              <a:ext uri="{FF2B5EF4-FFF2-40B4-BE49-F238E27FC236}">
                <a16:creationId xmlns:a16="http://schemas.microsoft.com/office/drawing/2014/main" id="{DB058C6B-314A-4C95-B35D-37EEBDB1525C}"/>
              </a:ext>
            </a:extLst>
          </p:cNvPr>
          <p:cNvSpPr>
            <a:spLocks xmlns:a="http://schemas.openxmlformats.org/drawingml/2006/main" noGrp="1"/>
          </p:cNvSpPr>
          <p:nvPr/>
        </p:nvSpPr>
        <p:spPr>
          <a:xfrm xmlns:a="http://schemas.openxmlformats.org/drawingml/2006/main">
            <a:off x="5476875"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52" name="s006 rect 552">
            <a:extLst xmlns:a="http://schemas.openxmlformats.org/drawingml/2006/main">
              <a:ext uri="{FF2B5EF4-FFF2-40B4-BE49-F238E27FC236}">
                <a16:creationId xmlns:a16="http://schemas.microsoft.com/office/drawing/2014/main" id="{9CABD5BD-F659-448A-B187-117333042976}"/>
              </a:ext>
            </a:extLst>
          </p:cNvPr>
          <p:cNvSpPr>
            <a:spLocks xmlns:a="http://schemas.openxmlformats.org/drawingml/2006/main" noGrp="1"/>
          </p:cNvSpPr>
          <p:nvPr/>
        </p:nvSpPr>
        <p:spPr>
          <a:xfrm xmlns:a="http://schemas.openxmlformats.org/drawingml/2006/main">
            <a:off x="5581650"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53" name="s006 rect 553">
            <a:extLst xmlns:a="http://schemas.openxmlformats.org/drawingml/2006/main">
              <a:ext uri="{FF2B5EF4-FFF2-40B4-BE49-F238E27FC236}">
                <a16:creationId xmlns:a16="http://schemas.microsoft.com/office/drawing/2014/main" id="{F765618A-841A-4796-8624-23D46E8DE57C}"/>
              </a:ext>
            </a:extLst>
          </p:cNvPr>
          <p:cNvSpPr>
            <a:spLocks xmlns:a="http://schemas.openxmlformats.org/drawingml/2006/main" noGrp="1"/>
          </p:cNvSpPr>
          <p:nvPr/>
        </p:nvSpPr>
        <p:spPr>
          <a:xfrm xmlns:a="http://schemas.openxmlformats.org/drawingml/2006/main">
            <a:off x="5686425"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54" name="s006 rect 554">
            <a:extLst xmlns:a="http://schemas.openxmlformats.org/drawingml/2006/main">
              <a:ext uri="{FF2B5EF4-FFF2-40B4-BE49-F238E27FC236}">
                <a16:creationId xmlns:a16="http://schemas.microsoft.com/office/drawing/2014/main" id="{E1BEB433-F059-4860-9AD2-56A2441ABADD}"/>
              </a:ext>
            </a:extLst>
          </p:cNvPr>
          <p:cNvSpPr>
            <a:spLocks xmlns:a="http://schemas.openxmlformats.org/drawingml/2006/main" noGrp="1"/>
          </p:cNvSpPr>
          <p:nvPr/>
        </p:nvSpPr>
        <p:spPr>
          <a:xfrm xmlns:a="http://schemas.openxmlformats.org/drawingml/2006/main">
            <a:off x="5791200"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55" name="s006 rect 555">
            <a:extLst xmlns:a="http://schemas.openxmlformats.org/drawingml/2006/main">
              <a:ext uri="{FF2B5EF4-FFF2-40B4-BE49-F238E27FC236}">
                <a16:creationId xmlns:a16="http://schemas.microsoft.com/office/drawing/2014/main" id="{09C69ADF-65F2-43DC-A795-B838ECC06A8A}"/>
              </a:ext>
            </a:extLst>
          </p:cNvPr>
          <p:cNvSpPr>
            <a:spLocks xmlns:a="http://schemas.openxmlformats.org/drawingml/2006/main" noGrp="1"/>
          </p:cNvSpPr>
          <p:nvPr/>
        </p:nvSpPr>
        <p:spPr>
          <a:xfrm xmlns:a="http://schemas.openxmlformats.org/drawingml/2006/main">
            <a:off x="5895975" y="37803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56" name="s006 rect 556">
            <a:extLst xmlns:a="http://schemas.openxmlformats.org/drawingml/2006/main">
              <a:ext uri="{FF2B5EF4-FFF2-40B4-BE49-F238E27FC236}">
                <a16:creationId xmlns:a16="http://schemas.microsoft.com/office/drawing/2014/main" id="{69E14D7E-318B-4969-937B-77EDB04F23AD}"/>
              </a:ext>
            </a:extLst>
          </p:cNvPr>
          <p:cNvSpPr>
            <a:spLocks xmlns:a="http://schemas.openxmlformats.org/drawingml/2006/main" noGrp="1"/>
          </p:cNvSpPr>
          <p:nvPr/>
        </p:nvSpPr>
        <p:spPr>
          <a:xfrm xmlns:a="http://schemas.openxmlformats.org/drawingml/2006/main">
            <a:off x="762000"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57" name="s006 rect 557">
            <a:extLst xmlns:a="http://schemas.openxmlformats.org/drawingml/2006/main">
              <a:ext uri="{FF2B5EF4-FFF2-40B4-BE49-F238E27FC236}">
                <a16:creationId xmlns:a16="http://schemas.microsoft.com/office/drawing/2014/main" id="{1FA8B007-3DC9-4915-AB35-BC1D83DE7AE0}"/>
              </a:ext>
            </a:extLst>
          </p:cNvPr>
          <p:cNvSpPr>
            <a:spLocks xmlns:a="http://schemas.openxmlformats.org/drawingml/2006/main" noGrp="1"/>
          </p:cNvSpPr>
          <p:nvPr/>
        </p:nvSpPr>
        <p:spPr>
          <a:xfrm xmlns:a="http://schemas.openxmlformats.org/drawingml/2006/main">
            <a:off x="866775"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58" name="s006 rect 558">
            <a:extLst xmlns:a="http://schemas.openxmlformats.org/drawingml/2006/main">
              <a:ext uri="{FF2B5EF4-FFF2-40B4-BE49-F238E27FC236}">
                <a16:creationId xmlns:a16="http://schemas.microsoft.com/office/drawing/2014/main" id="{82BDF632-BB26-486D-9C2E-D3228C26B45C}"/>
              </a:ext>
            </a:extLst>
          </p:cNvPr>
          <p:cNvSpPr>
            <a:spLocks xmlns:a="http://schemas.openxmlformats.org/drawingml/2006/main" noGrp="1"/>
          </p:cNvSpPr>
          <p:nvPr/>
        </p:nvSpPr>
        <p:spPr>
          <a:xfrm xmlns:a="http://schemas.openxmlformats.org/drawingml/2006/main">
            <a:off x="971550"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59" name="s006 rect 559">
            <a:extLst xmlns:a="http://schemas.openxmlformats.org/drawingml/2006/main">
              <a:ext uri="{FF2B5EF4-FFF2-40B4-BE49-F238E27FC236}">
                <a16:creationId xmlns:a16="http://schemas.microsoft.com/office/drawing/2014/main" id="{1659618A-D6E1-4A65-8D04-BC046B1537D8}"/>
              </a:ext>
            </a:extLst>
          </p:cNvPr>
          <p:cNvSpPr>
            <a:spLocks xmlns:a="http://schemas.openxmlformats.org/drawingml/2006/main" noGrp="1"/>
          </p:cNvSpPr>
          <p:nvPr/>
        </p:nvSpPr>
        <p:spPr>
          <a:xfrm xmlns:a="http://schemas.openxmlformats.org/drawingml/2006/main">
            <a:off x="1076325"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60" name="s006 rect 560">
            <a:extLst xmlns:a="http://schemas.openxmlformats.org/drawingml/2006/main">
              <a:ext uri="{FF2B5EF4-FFF2-40B4-BE49-F238E27FC236}">
                <a16:creationId xmlns:a16="http://schemas.microsoft.com/office/drawing/2014/main" id="{098C5CBF-57DA-46F1-85E6-FCDE468B4F30}"/>
              </a:ext>
            </a:extLst>
          </p:cNvPr>
          <p:cNvSpPr>
            <a:spLocks xmlns:a="http://schemas.openxmlformats.org/drawingml/2006/main" noGrp="1"/>
          </p:cNvSpPr>
          <p:nvPr/>
        </p:nvSpPr>
        <p:spPr>
          <a:xfrm xmlns:a="http://schemas.openxmlformats.org/drawingml/2006/main">
            <a:off x="1181100"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61" name="s006 rect 561">
            <a:extLst xmlns:a="http://schemas.openxmlformats.org/drawingml/2006/main">
              <a:ext uri="{FF2B5EF4-FFF2-40B4-BE49-F238E27FC236}">
                <a16:creationId xmlns:a16="http://schemas.microsoft.com/office/drawing/2014/main" id="{04B3A786-7AF3-4002-83A4-EFB4A0E82145}"/>
              </a:ext>
            </a:extLst>
          </p:cNvPr>
          <p:cNvSpPr>
            <a:spLocks xmlns:a="http://schemas.openxmlformats.org/drawingml/2006/main" noGrp="1"/>
          </p:cNvSpPr>
          <p:nvPr/>
        </p:nvSpPr>
        <p:spPr>
          <a:xfrm xmlns:a="http://schemas.openxmlformats.org/drawingml/2006/main">
            <a:off x="1285875"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62" name="s006 rect 562">
            <a:extLst xmlns:a="http://schemas.openxmlformats.org/drawingml/2006/main">
              <a:ext uri="{FF2B5EF4-FFF2-40B4-BE49-F238E27FC236}">
                <a16:creationId xmlns:a16="http://schemas.microsoft.com/office/drawing/2014/main" id="{3675755F-3209-4341-9D4F-2141D40A03B5}"/>
              </a:ext>
            </a:extLst>
          </p:cNvPr>
          <p:cNvSpPr>
            <a:spLocks xmlns:a="http://schemas.openxmlformats.org/drawingml/2006/main" noGrp="1"/>
          </p:cNvSpPr>
          <p:nvPr/>
        </p:nvSpPr>
        <p:spPr>
          <a:xfrm xmlns:a="http://schemas.openxmlformats.org/drawingml/2006/main">
            <a:off x="1390650"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63" name="s006 rect 563">
            <a:extLst xmlns:a="http://schemas.openxmlformats.org/drawingml/2006/main">
              <a:ext uri="{FF2B5EF4-FFF2-40B4-BE49-F238E27FC236}">
                <a16:creationId xmlns:a16="http://schemas.microsoft.com/office/drawing/2014/main" id="{B8A91773-D1CB-4504-A77D-F1FB196603F8}"/>
              </a:ext>
            </a:extLst>
          </p:cNvPr>
          <p:cNvSpPr>
            <a:spLocks xmlns:a="http://schemas.openxmlformats.org/drawingml/2006/main" noGrp="1"/>
          </p:cNvSpPr>
          <p:nvPr/>
        </p:nvSpPr>
        <p:spPr>
          <a:xfrm xmlns:a="http://schemas.openxmlformats.org/drawingml/2006/main">
            <a:off x="1495425"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64" name="s006 rect 564">
            <a:extLst xmlns:a="http://schemas.openxmlformats.org/drawingml/2006/main">
              <a:ext uri="{FF2B5EF4-FFF2-40B4-BE49-F238E27FC236}">
                <a16:creationId xmlns:a16="http://schemas.microsoft.com/office/drawing/2014/main" id="{FBA6EAB4-D05C-46B9-A96F-6A07995BD8CC}"/>
              </a:ext>
            </a:extLst>
          </p:cNvPr>
          <p:cNvSpPr>
            <a:spLocks xmlns:a="http://schemas.openxmlformats.org/drawingml/2006/main" noGrp="1"/>
          </p:cNvSpPr>
          <p:nvPr/>
        </p:nvSpPr>
        <p:spPr>
          <a:xfrm xmlns:a="http://schemas.openxmlformats.org/drawingml/2006/main">
            <a:off x="1600200"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65" name="s006 rect 565">
            <a:extLst xmlns:a="http://schemas.openxmlformats.org/drawingml/2006/main">
              <a:ext uri="{FF2B5EF4-FFF2-40B4-BE49-F238E27FC236}">
                <a16:creationId xmlns:a16="http://schemas.microsoft.com/office/drawing/2014/main" id="{6514815F-5A5D-459B-B5A8-50A3F1EEE4DD}"/>
              </a:ext>
            </a:extLst>
          </p:cNvPr>
          <p:cNvSpPr>
            <a:spLocks xmlns:a="http://schemas.openxmlformats.org/drawingml/2006/main" noGrp="1"/>
          </p:cNvSpPr>
          <p:nvPr/>
        </p:nvSpPr>
        <p:spPr>
          <a:xfrm xmlns:a="http://schemas.openxmlformats.org/drawingml/2006/main">
            <a:off x="1704975"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66" name="s006 rect 566">
            <a:extLst xmlns:a="http://schemas.openxmlformats.org/drawingml/2006/main">
              <a:ext uri="{FF2B5EF4-FFF2-40B4-BE49-F238E27FC236}">
                <a16:creationId xmlns:a16="http://schemas.microsoft.com/office/drawing/2014/main" id="{E8591D3F-5BEA-4C2F-B96C-E4848FCBDCBA}"/>
              </a:ext>
            </a:extLst>
          </p:cNvPr>
          <p:cNvSpPr>
            <a:spLocks xmlns:a="http://schemas.openxmlformats.org/drawingml/2006/main" noGrp="1"/>
          </p:cNvSpPr>
          <p:nvPr/>
        </p:nvSpPr>
        <p:spPr>
          <a:xfrm xmlns:a="http://schemas.openxmlformats.org/drawingml/2006/main">
            <a:off x="1809750"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67" name="s006 rect 567">
            <a:extLst xmlns:a="http://schemas.openxmlformats.org/drawingml/2006/main">
              <a:ext uri="{FF2B5EF4-FFF2-40B4-BE49-F238E27FC236}">
                <a16:creationId xmlns:a16="http://schemas.microsoft.com/office/drawing/2014/main" id="{D36CA9E4-9A91-41EF-A6B0-71E30EEAD242}"/>
              </a:ext>
            </a:extLst>
          </p:cNvPr>
          <p:cNvSpPr>
            <a:spLocks xmlns:a="http://schemas.openxmlformats.org/drawingml/2006/main" noGrp="1"/>
          </p:cNvSpPr>
          <p:nvPr/>
        </p:nvSpPr>
        <p:spPr>
          <a:xfrm xmlns:a="http://schemas.openxmlformats.org/drawingml/2006/main">
            <a:off x="1914525"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68" name="s006 rect 568">
            <a:extLst xmlns:a="http://schemas.openxmlformats.org/drawingml/2006/main">
              <a:ext uri="{FF2B5EF4-FFF2-40B4-BE49-F238E27FC236}">
                <a16:creationId xmlns:a16="http://schemas.microsoft.com/office/drawing/2014/main" id="{BE26BA75-E69F-4681-8546-0F6DD4E67DE4}"/>
              </a:ext>
            </a:extLst>
          </p:cNvPr>
          <p:cNvSpPr>
            <a:spLocks xmlns:a="http://schemas.openxmlformats.org/drawingml/2006/main" noGrp="1"/>
          </p:cNvSpPr>
          <p:nvPr/>
        </p:nvSpPr>
        <p:spPr>
          <a:xfrm xmlns:a="http://schemas.openxmlformats.org/drawingml/2006/main">
            <a:off x="2019300"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69" name="s006 rect 569">
            <a:extLst xmlns:a="http://schemas.openxmlformats.org/drawingml/2006/main">
              <a:ext uri="{FF2B5EF4-FFF2-40B4-BE49-F238E27FC236}">
                <a16:creationId xmlns:a16="http://schemas.microsoft.com/office/drawing/2014/main" id="{AE8DE77D-D040-4DE7-A492-0CA1F3BDB9F5}"/>
              </a:ext>
            </a:extLst>
          </p:cNvPr>
          <p:cNvSpPr>
            <a:spLocks xmlns:a="http://schemas.openxmlformats.org/drawingml/2006/main" noGrp="1"/>
          </p:cNvSpPr>
          <p:nvPr/>
        </p:nvSpPr>
        <p:spPr>
          <a:xfrm xmlns:a="http://schemas.openxmlformats.org/drawingml/2006/main">
            <a:off x="2124075"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70" name="s006 rect 570">
            <a:extLst xmlns:a="http://schemas.openxmlformats.org/drawingml/2006/main">
              <a:ext uri="{FF2B5EF4-FFF2-40B4-BE49-F238E27FC236}">
                <a16:creationId xmlns:a16="http://schemas.microsoft.com/office/drawing/2014/main" id="{8ED833E0-652B-4D7D-BA26-5E827E96F8F2}"/>
              </a:ext>
            </a:extLst>
          </p:cNvPr>
          <p:cNvSpPr>
            <a:spLocks xmlns:a="http://schemas.openxmlformats.org/drawingml/2006/main" noGrp="1"/>
          </p:cNvSpPr>
          <p:nvPr/>
        </p:nvSpPr>
        <p:spPr>
          <a:xfrm xmlns:a="http://schemas.openxmlformats.org/drawingml/2006/main">
            <a:off x="2228850"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71" name="s006 rect 571">
            <a:extLst xmlns:a="http://schemas.openxmlformats.org/drawingml/2006/main">
              <a:ext uri="{FF2B5EF4-FFF2-40B4-BE49-F238E27FC236}">
                <a16:creationId xmlns:a16="http://schemas.microsoft.com/office/drawing/2014/main" id="{29F57868-BE1E-4644-9261-794EEAA43393}"/>
              </a:ext>
            </a:extLst>
          </p:cNvPr>
          <p:cNvSpPr>
            <a:spLocks xmlns:a="http://schemas.openxmlformats.org/drawingml/2006/main" noGrp="1"/>
          </p:cNvSpPr>
          <p:nvPr/>
        </p:nvSpPr>
        <p:spPr>
          <a:xfrm xmlns:a="http://schemas.openxmlformats.org/drawingml/2006/main">
            <a:off x="2333625"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72" name="s006 rect 572">
            <a:extLst xmlns:a="http://schemas.openxmlformats.org/drawingml/2006/main">
              <a:ext uri="{FF2B5EF4-FFF2-40B4-BE49-F238E27FC236}">
                <a16:creationId xmlns:a16="http://schemas.microsoft.com/office/drawing/2014/main" id="{F1A00A09-A4FA-43AD-81A3-583B241CA91C}"/>
              </a:ext>
            </a:extLst>
          </p:cNvPr>
          <p:cNvSpPr>
            <a:spLocks xmlns:a="http://schemas.openxmlformats.org/drawingml/2006/main" noGrp="1"/>
          </p:cNvSpPr>
          <p:nvPr/>
        </p:nvSpPr>
        <p:spPr>
          <a:xfrm xmlns:a="http://schemas.openxmlformats.org/drawingml/2006/main">
            <a:off x="2438400"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73" name="s006 rect 573">
            <a:extLst xmlns:a="http://schemas.openxmlformats.org/drawingml/2006/main">
              <a:ext uri="{FF2B5EF4-FFF2-40B4-BE49-F238E27FC236}">
                <a16:creationId xmlns:a16="http://schemas.microsoft.com/office/drawing/2014/main" id="{D76D8945-F369-43E0-8165-3D16D47E6834}"/>
              </a:ext>
            </a:extLst>
          </p:cNvPr>
          <p:cNvSpPr>
            <a:spLocks xmlns:a="http://schemas.openxmlformats.org/drawingml/2006/main" noGrp="1"/>
          </p:cNvSpPr>
          <p:nvPr/>
        </p:nvSpPr>
        <p:spPr>
          <a:xfrm xmlns:a="http://schemas.openxmlformats.org/drawingml/2006/main">
            <a:off x="2543175"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74" name="s006 rect 574">
            <a:extLst xmlns:a="http://schemas.openxmlformats.org/drawingml/2006/main">
              <a:ext uri="{FF2B5EF4-FFF2-40B4-BE49-F238E27FC236}">
                <a16:creationId xmlns:a16="http://schemas.microsoft.com/office/drawing/2014/main" id="{7CFB9529-F63B-4114-849D-A1702E5D0F6E}"/>
              </a:ext>
            </a:extLst>
          </p:cNvPr>
          <p:cNvSpPr>
            <a:spLocks xmlns:a="http://schemas.openxmlformats.org/drawingml/2006/main" noGrp="1"/>
          </p:cNvSpPr>
          <p:nvPr/>
        </p:nvSpPr>
        <p:spPr>
          <a:xfrm xmlns:a="http://schemas.openxmlformats.org/drawingml/2006/main">
            <a:off x="2647950"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75" name="s006 rect 575">
            <a:extLst xmlns:a="http://schemas.openxmlformats.org/drawingml/2006/main">
              <a:ext uri="{FF2B5EF4-FFF2-40B4-BE49-F238E27FC236}">
                <a16:creationId xmlns:a16="http://schemas.microsoft.com/office/drawing/2014/main" id="{915C342B-BC27-4595-A561-D83CD3365230}"/>
              </a:ext>
            </a:extLst>
          </p:cNvPr>
          <p:cNvSpPr>
            <a:spLocks xmlns:a="http://schemas.openxmlformats.org/drawingml/2006/main" noGrp="1"/>
          </p:cNvSpPr>
          <p:nvPr/>
        </p:nvSpPr>
        <p:spPr>
          <a:xfrm xmlns:a="http://schemas.openxmlformats.org/drawingml/2006/main">
            <a:off x="2752725"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76" name="s006 rect 576">
            <a:extLst xmlns:a="http://schemas.openxmlformats.org/drawingml/2006/main">
              <a:ext uri="{FF2B5EF4-FFF2-40B4-BE49-F238E27FC236}">
                <a16:creationId xmlns:a16="http://schemas.microsoft.com/office/drawing/2014/main" id="{690DA7A1-3A85-4711-BE9C-15A61EF85056}"/>
              </a:ext>
            </a:extLst>
          </p:cNvPr>
          <p:cNvSpPr>
            <a:spLocks xmlns:a="http://schemas.openxmlformats.org/drawingml/2006/main" noGrp="1"/>
          </p:cNvSpPr>
          <p:nvPr/>
        </p:nvSpPr>
        <p:spPr>
          <a:xfrm xmlns:a="http://schemas.openxmlformats.org/drawingml/2006/main">
            <a:off x="2857500"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77" name="s006 rect 577">
            <a:extLst xmlns:a="http://schemas.openxmlformats.org/drawingml/2006/main">
              <a:ext uri="{FF2B5EF4-FFF2-40B4-BE49-F238E27FC236}">
                <a16:creationId xmlns:a16="http://schemas.microsoft.com/office/drawing/2014/main" id="{F2ADEEA8-CF8F-4F3A-AD5C-23DEB9ADA71E}"/>
              </a:ext>
            </a:extLst>
          </p:cNvPr>
          <p:cNvSpPr>
            <a:spLocks xmlns:a="http://schemas.openxmlformats.org/drawingml/2006/main" noGrp="1"/>
          </p:cNvSpPr>
          <p:nvPr/>
        </p:nvSpPr>
        <p:spPr>
          <a:xfrm xmlns:a="http://schemas.openxmlformats.org/drawingml/2006/main">
            <a:off x="2962275"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78" name="s006 rect 578">
            <a:extLst xmlns:a="http://schemas.openxmlformats.org/drawingml/2006/main">
              <a:ext uri="{FF2B5EF4-FFF2-40B4-BE49-F238E27FC236}">
                <a16:creationId xmlns:a16="http://schemas.microsoft.com/office/drawing/2014/main" id="{5CE712E7-8D80-4F01-8926-C3689BAD5738}"/>
              </a:ext>
            </a:extLst>
          </p:cNvPr>
          <p:cNvSpPr>
            <a:spLocks xmlns:a="http://schemas.openxmlformats.org/drawingml/2006/main" noGrp="1"/>
          </p:cNvSpPr>
          <p:nvPr/>
        </p:nvSpPr>
        <p:spPr>
          <a:xfrm xmlns:a="http://schemas.openxmlformats.org/drawingml/2006/main">
            <a:off x="3067050"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79" name="s006 rect 579">
            <a:extLst xmlns:a="http://schemas.openxmlformats.org/drawingml/2006/main">
              <a:ext uri="{FF2B5EF4-FFF2-40B4-BE49-F238E27FC236}">
                <a16:creationId xmlns:a16="http://schemas.microsoft.com/office/drawing/2014/main" id="{002390BC-6E45-4F49-AABA-663B196B46D6}"/>
              </a:ext>
            </a:extLst>
          </p:cNvPr>
          <p:cNvSpPr>
            <a:spLocks xmlns:a="http://schemas.openxmlformats.org/drawingml/2006/main" noGrp="1"/>
          </p:cNvSpPr>
          <p:nvPr/>
        </p:nvSpPr>
        <p:spPr>
          <a:xfrm xmlns:a="http://schemas.openxmlformats.org/drawingml/2006/main">
            <a:off x="3171825"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80" name="s006 rect 580">
            <a:extLst xmlns:a="http://schemas.openxmlformats.org/drawingml/2006/main">
              <a:ext uri="{FF2B5EF4-FFF2-40B4-BE49-F238E27FC236}">
                <a16:creationId xmlns:a16="http://schemas.microsoft.com/office/drawing/2014/main" id="{B3815BBF-5045-4A7D-8D74-18D3FB43F3F2}"/>
              </a:ext>
            </a:extLst>
          </p:cNvPr>
          <p:cNvSpPr>
            <a:spLocks xmlns:a="http://schemas.openxmlformats.org/drawingml/2006/main" noGrp="1"/>
          </p:cNvSpPr>
          <p:nvPr/>
        </p:nvSpPr>
        <p:spPr>
          <a:xfrm xmlns:a="http://schemas.openxmlformats.org/drawingml/2006/main">
            <a:off x="3276600"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81" name="s006 rect 581">
            <a:extLst xmlns:a="http://schemas.openxmlformats.org/drawingml/2006/main">
              <a:ext uri="{FF2B5EF4-FFF2-40B4-BE49-F238E27FC236}">
                <a16:creationId xmlns:a16="http://schemas.microsoft.com/office/drawing/2014/main" id="{1E8ADF74-9EF6-4112-BBAA-440BD611FFEF}"/>
              </a:ext>
            </a:extLst>
          </p:cNvPr>
          <p:cNvSpPr>
            <a:spLocks xmlns:a="http://schemas.openxmlformats.org/drawingml/2006/main" noGrp="1"/>
          </p:cNvSpPr>
          <p:nvPr/>
        </p:nvSpPr>
        <p:spPr>
          <a:xfrm xmlns:a="http://schemas.openxmlformats.org/drawingml/2006/main">
            <a:off x="3381375"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82" name="s006 rect 582">
            <a:extLst xmlns:a="http://schemas.openxmlformats.org/drawingml/2006/main">
              <a:ext uri="{FF2B5EF4-FFF2-40B4-BE49-F238E27FC236}">
                <a16:creationId xmlns:a16="http://schemas.microsoft.com/office/drawing/2014/main" id="{70834D4C-9A25-4EE2-9854-EF6078CB0C49}"/>
              </a:ext>
            </a:extLst>
          </p:cNvPr>
          <p:cNvSpPr>
            <a:spLocks xmlns:a="http://schemas.openxmlformats.org/drawingml/2006/main" noGrp="1"/>
          </p:cNvSpPr>
          <p:nvPr/>
        </p:nvSpPr>
        <p:spPr>
          <a:xfrm xmlns:a="http://schemas.openxmlformats.org/drawingml/2006/main">
            <a:off x="3486150"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83" name="s006 rect 583">
            <a:extLst xmlns:a="http://schemas.openxmlformats.org/drawingml/2006/main">
              <a:ext uri="{FF2B5EF4-FFF2-40B4-BE49-F238E27FC236}">
                <a16:creationId xmlns:a16="http://schemas.microsoft.com/office/drawing/2014/main" id="{1E8C82AD-508C-4F90-BD59-562C550552B4}"/>
              </a:ext>
            </a:extLst>
          </p:cNvPr>
          <p:cNvSpPr>
            <a:spLocks xmlns:a="http://schemas.openxmlformats.org/drawingml/2006/main" noGrp="1"/>
          </p:cNvSpPr>
          <p:nvPr/>
        </p:nvSpPr>
        <p:spPr>
          <a:xfrm xmlns:a="http://schemas.openxmlformats.org/drawingml/2006/main">
            <a:off x="3590925"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84" name="s006 rect 584">
            <a:extLst xmlns:a="http://schemas.openxmlformats.org/drawingml/2006/main">
              <a:ext uri="{FF2B5EF4-FFF2-40B4-BE49-F238E27FC236}">
                <a16:creationId xmlns:a16="http://schemas.microsoft.com/office/drawing/2014/main" id="{37B5BA5F-10DF-4E57-A089-C23CB296E4AB}"/>
              </a:ext>
            </a:extLst>
          </p:cNvPr>
          <p:cNvSpPr>
            <a:spLocks xmlns:a="http://schemas.openxmlformats.org/drawingml/2006/main" noGrp="1"/>
          </p:cNvSpPr>
          <p:nvPr/>
        </p:nvSpPr>
        <p:spPr>
          <a:xfrm xmlns:a="http://schemas.openxmlformats.org/drawingml/2006/main">
            <a:off x="3695700"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85" name="s006 rect 585">
            <a:extLst xmlns:a="http://schemas.openxmlformats.org/drawingml/2006/main">
              <a:ext uri="{FF2B5EF4-FFF2-40B4-BE49-F238E27FC236}">
                <a16:creationId xmlns:a16="http://schemas.microsoft.com/office/drawing/2014/main" id="{C0FF00BA-18F2-4A33-927F-914540AB6368}"/>
              </a:ext>
            </a:extLst>
          </p:cNvPr>
          <p:cNvSpPr>
            <a:spLocks xmlns:a="http://schemas.openxmlformats.org/drawingml/2006/main" noGrp="1"/>
          </p:cNvSpPr>
          <p:nvPr/>
        </p:nvSpPr>
        <p:spPr>
          <a:xfrm xmlns:a="http://schemas.openxmlformats.org/drawingml/2006/main">
            <a:off x="3800475"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86" name="s006 rect 586">
            <a:extLst xmlns:a="http://schemas.openxmlformats.org/drawingml/2006/main">
              <a:ext uri="{FF2B5EF4-FFF2-40B4-BE49-F238E27FC236}">
                <a16:creationId xmlns:a16="http://schemas.microsoft.com/office/drawing/2014/main" id="{5BC59958-C0D1-43FA-A2C2-599BB214424E}"/>
              </a:ext>
            </a:extLst>
          </p:cNvPr>
          <p:cNvSpPr>
            <a:spLocks xmlns:a="http://schemas.openxmlformats.org/drawingml/2006/main" noGrp="1"/>
          </p:cNvSpPr>
          <p:nvPr/>
        </p:nvSpPr>
        <p:spPr>
          <a:xfrm xmlns:a="http://schemas.openxmlformats.org/drawingml/2006/main">
            <a:off x="3905250"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87" name="s006 rect 587">
            <a:extLst xmlns:a="http://schemas.openxmlformats.org/drawingml/2006/main">
              <a:ext uri="{FF2B5EF4-FFF2-40B4-BE49-F238E27FC236}">
                <a16:creationId xmlns:a16="http://schemas.microsoft.com/office/drawing/2014/main" id="{2DA99E66-DBA1-4D14-A706-1EECEA1EBE77}"/>
              </a:ext>
            </a:extLst>
          </p:cNvPr>
          <p:cNvSpPr>
            <a:spLocks xmlns:a="http://schemas.openxmlformats.org/drawingml/2006/main" noGrp="1"/>
          </p:cNvSpPr>
          <p:nvPr/>
        </p:nvSpPr>
        <p:spPr>
          <a:xfrm xmlns:a="http://schemas.openxmlformats.org/drawingml/2006/main">
            <a:off x="4010025"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88" name="s006 rect 588">
            <a:extLst xmlns:a="http://schemas.openxmlformats.org/drawingml/2006/main">
              <a:ext uri="{FF2B5EF4-FFF2-40B4-BE49-F238E27FC236}">
                <a16:creationId xmlns:a16="http://schemas.microsoft.com/office/drawing/2014/main" id="{24F3FD57-654E-4016-B79C-A1596C3E4D44}"/>
              </a:ext>
            </a:extLst>
          </p:cNvPr>
          <p:cNvSpPr>
            <a:spLocks xmlns:a="http://schemas.openxmlformats.org/drawingml/2006/main" noGrp="1"/>
          </p:cNvSpPr>
          <p:nvPr/>
        </p:nvSpPr>
        <p:spPr>
          <a:xfrm xmlns:a="http://schemas.openxmlformats.org/drawingml/2006/main">
            <a:off x="4114800"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89" name="s006 rect 589">
            <a:extLst xmlns:a="http://schemas.openxmlformats.org/drawingml/2006/main">
              <a:ext uri="{FF2B5EF4-FFF2-40B4-BE49-F238E27FC236}">
                <a16:creationId xmlns:a16="http://schemas.microsoft.com/office/drawing/2014/main" id="{E574F1C3-DD7B-4EDF-B4EE-9440B875DC53}"/>
              </a:ext>
            </a:extLst>
          </p:cNvPr>
          <p:cNvSpPr>
            <a:spLocks xmlns:a="http://schemas.openxmlformats.org/drawingml/2006/main" noGrp="1"/>
          </p:cNvSpPr>
          <p:nvPr/>
        </p:nvSpPr>
        <p:spPr>
          <a:xfrm xmlns:a="http://schemas.openxmlformats.org/drawingml/2006/main">
            <a:off x="4219575"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90" name="s006 rect 590">
            <a:extLst xmlns:a="http://schemas.openxmlformats.org/drawingml/2006/main">
              <a:ext uri="{FF2B5EF4-FFF2-40B4-BE49-F238E27FC236}">
                <a16:creationId xmlns:a16="http://schemas.microsoft.com/office/drawing/2014/main" id="{4168F42D-655E-4921-B1C3-27601184B275}"/>
              </a:ext>
            </a:extLst>
          </p:cNvPr>
          <p:cNvSpPr>
            <a:spLocks xmlns:a="http://schemas.openxmlformats.org/drawingml/2006/main" noGrp="1"/>
          </p:cNvSpPr>
          <p:nvPr/>
        </p:nvSpPr>
        <p:spPr>
          <a:xfrm xmlns:a="http://schemas.openxmlformats.org/drawingml/2006/main">
            <a:off x="4324350"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91" name="s006 rect 591">
            <a:extLst xmlns:a="http://schemas.openxmlformats.org/drawingml/2006/main">
              <a:ext uri="{FF2B5EF4-FFF2-40B4-BE49-F238E27FC236}">
                <a16:creationId xmlns:a16="http://schemas.microsoft.com/office/drawing/2014/main" id="{50C8EDA8-00E0-43D0-B696-ECF3CD177D70}"/>
              </a:ext>
            </a:extLst>
          </p:cNvPr>
          <p:cNvSpPr>
            <a:spLocks xmlns:a="http://schemas.openxmlformats.org/drawingml/2006/main" noGrp="1"/>
          </p:cNvSpPr>
          <p:nvPr/>
        </p:nvSpPr>
        <p:spPr>
          <a:xfrm xmlns:a="http://schemas.openxmlformats.org/drawingml/2006/main">
            <a:off x="4429125"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92" name="s006 rect 592">
            <a:extLst xmlns:a="http://schemas.openxmlformats.org/drawingml/2006/main">
              <a:ext uri="{FF2B5EF4-FFF2-40B4-BE49-F238E27FC236}">
                <a16:creationId xmlns:a16="http://schemas.microsoft.com/office/drawing/2014/main" id="{1F186961-6C9A-4D81-8C79-EC30F16F7797}"/>
              </a:ext>
            </a:extLst>
          </p:cNvPr>
          <p:cNvSpPr>
            <a:spLocks xmlns:a="http://schemas.openxmlformats.org/drawingml/2006/main" noGrp="1"/>
          </p:cNvSpPr>
          <p:nvPr/>
        </p:nvSpPr>
        <p:spPr>
          <a:xfrm xmlns:a="http://schemas.openxmlformats.org/drawingml/2006/main">
            <a:off x="4533900"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93" name="s006 rect 593">
            <a:extLst xmlns:a="http://schemas.openxmlformats.org/drawingml/2006/main">
              <a:ext uri="{FF2B5EF4-FFF2-40B4-BE49-F238E27FC236}">
                <a16:creationId xmlns:a16="http://schemas.microsoft.com/office/drawing/2014/main" id="{F24143A4-C62A-4527-BE38-A8B64406536A}"/>
              </a:ext>
            </a:extLst>
          </p:cNvPr>
          <p:cNvSpPr>
            <a:spLocks xmlns:a="http://schemas.openxmlformats.org/drawingml/2006/main" noGrp="1"/>
          </p:cNvSpPr>
          <p:nvPr/>
        </p:nvSpPr>
        <p:spPr>
          <a:xfrm xmlns:a="http://schemas.openxmlformats.org/drawingml/2006/main">
            <a:off x="4638675"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94" name="s006 rect 594">
            <a:extLst xmlns:a="http://schemas.openxmlformats.org/drawingml/2006/main">
              <a:ext uri="{FF2B5EF4-FFF2-40B4-BE49-F238E27FC236}">
                <a16:creationId xmlns:a16="http://schemas.microsoft.com/office/drawing/2014/main" id="{515881CD-033A-44EB-9707-D39269A9740F}"/>
              </a:ext>
            </a:extLst>
          </p:cNvPr>
          <p:cNvSpPr>
            <a:spLocks xmlns:a="http://schemas.openxmlformats.org/drawingml/2006/main" noGrp="1"/>
          </p:cNvSpPr>
          <p:nvPr/>
        </p:nvSpPr>
        <p:spPr>
          <a:xfrm xmlns:a="http://schemas.openxmlformats.org/drawingml/2006/main">
            <a:off x="4743450"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95" name="s006 rect 595">
            <a:extLst xmlns:a="http://schemas.openxmlformats.org/drawingml/2006/main">
              <a:ext uri="{FF2B5EF4-FFF2-40B4-BE49-F238E27FC236}">
                <a16:creationId xmlns:a16="http://schemas.microsoft.com/office/drawing/2014/main" id="{7212F2BA-3D80-4411-9CD6-84F6BD4AB6B5}"/>
              </a:ext>
            </a:extLst>
          </p:cNvPr>
          <p:cNvSpPr>
            <a:spLocks xmlns:a="http://schemas.openxmlformats.org/drawingml/2006/main" noGrp="1"/>
          </p:cNvSpPr>
          <p:nvPr/>
        </p:nvSpPr>
        <p:spPr>
          <a:xfrm xmlns:a="http://schemas.openxmlformats.org/drawingml/2006/main">
            <a:off x="4848225"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96" name="s006 rect 596">
            <a:extLst xmlns:a="http://schemas.openxmlformats.org/drawingml/2006/main">
              <a:ext uri="{FF2B5EF4-FFF2-40B4-BE49-F238E27FC236}">
                <a16:creationId xmlns:a16="http://schemas.microsoft.com/office/drawing/2014/main" id="{E5C86785-FFD7-4D83-AD01-76237137D166}"/>
              </a:ext>
            </a:extLst>
          </p:cNvPr>
          <p:cNvSpPr>
            <a:spLocks xmlns:a="http://schemas.openxmlformats.org/drawingml/2006/main" noGrp="1"/>
          </p:cNvSpPr>
          <p:nvPr/>
        </p:nvSpPr>
        <p:spPr>
          <a:xfrm xmlns:a="http://schemas.openxmlformats.org/drawingml/2006/main">
            <a:off x="4953000"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97" name="s006 rect 597">
            <a:extLst xmlns:a="http://schemas.openxmlformats.org/drawingml/2006/main">
              <a:ext uri="{FF2B5EF4-FFF2-40B4-BE49-F238E27FC236}">
                <a16:creationId xmlns:a16="http://schemas.microsoft.com/office/drawing/2014/main" id="{D42C94FC-A81B-4B99-B91C-27A807ACC601}"/>
              </a:ext>
            </a:extLst>
          </p:cNvPr>
          <p:cNvSpPr>
            <a:spLocks xmlns:a="http://schemas.openxmlformats.org/drawingml/2006/main" noGrp="1"/>
          </p:cNvSpPr>
          <p:nvPr/>
        </p:nvSpPr>
        <p:spPr>
          <a:xfrm xmlns:a="http://schemas.openxmlformats.org/drawingml/2006/main">
            <a:off x="5057775"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98" name="s006 rect 598">
            <a:extLst xmlns:a="http://schemas.openxmlformats.org/drawingml/2006/main">
              <a:ext uri="{FF2B5EF4-FFF2-40B4-BE49-F238E27FC236}">
                <a16:creationId xmlns:a16="http://schemas.microsoft.com/office/drawing/2014/main" id="{48521054-BEB4-4F89-BF34-7EB7AFC5191D}"/>
              </a:ext>
            </a:extLst>
          </p:cNvPr>
          <p:cNvSpPr>
            <a:spLocks xmlns:a="http://schemas.openxmlformats.org/drawingml/2006/main" noGrp="1"/>
          </p:cNvSpPr>
          <p:nvPr/>
        </p:nvSpPr>
        <p:spPr>
          <a:xfrm xmlns:a="http://schemas.openxmlformats.org/drawingml/2006/main">
            <a:off x="5162550"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599" name="s006 rect 599">
            <a:extLst xmlns:a="http://schemas.openxmlformats.org/drawingml/2006/main">
              <a:ext uri="{FF2B5EF4-FFF2-40B4-BE49-F238E27FC236}">
                <a16:creationId xmlns:a16="http://schemas.microsoft.com/office/drawing/2014/main" id="{F7B25F9C-EFEA-4F44-92C2-0B37984A6B7D}"/>
              </a:ext>
            </a:extLst>
          </p:cNvPr>
          <p:cNvSpPr>
            <a:spLocks xmlns:a="http://schemas.openxmlformats.org/drawingml/2006/main" noGrp="1"/>
          </p:cNvSpPr>
          <p:nvPr/>
        </p:nvSpPr>
        <p:spPr>
          <a:xfrm xmlns:a="http://schemas.openxmlformats.org/drawingml/2006/main">
            <a:off x="5267325"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00" name="s006 rect 600">
            <a:extLst xmlns:a="http://schemas.openxmlformats.org/drawingml/2006/main">
              <a:ext uri="{FF2B5EF4-FFF2-40B4-BE49-F238E27FC236}">
                <a16:creationId xmlns:a16="http://schemas.microsoft.com/office/drawing/2014/main" id="{C04BEC05-0517-4623-BCF9-1881C057F522}"/>
              </a:ext>
            </a:extLst>
          </p:cNvPr>
          <p:cNvSpPr>
            <a:spLocks xmlns:a="http://schemas.openxmlformats.org/drawingml/2006/main" noGrp="1"/>
          </p:cNvSpPr>
          <p:nvPr/>
        </p:nvSpPr>
        <p:spPr>
          <a:xfrm xmlns:a="http://schemas.openxmlformats.org/drawingml/2006/main">
            <a:off x="5372100"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01" name="s006 rect 601">
            <a:extLst xmlns:a="http://schemas.openxmlformats.org/drawingml/2006/main">
              <a:ext uri="{FF2B5EF4-FFF2-40B4-BE49-F238E27FC236}">
                <a16:creationId xmlns:a16="http://schemas.microsoft.com/office/drawing/2014/main" id="{85DF4AA0-6BCC-4FEB-858B-694E07CA4B22}"/>
              </a:ext>
            </a:extLst>
          </p:cNvPr>
          <p:cNvSpPr>
            <a:spLocks xmlns:a="http://schemas.openxmlformats.org/drawingml/2006/main" noGrp="1"/>
          </p:cNvSpPr>
          <p:nvPr/>
        </p:nvSpPr>
        <p:spPr>
          <a:xfrm xmlns:a="http://schemas.openxmlformats.org/drawingml/2006/main">
            <a:off x="5476875"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02" name="s006 rect 602">
            <a:extLst xmlns:a="http://schemas.openxmlformats.org/drawingml/2006/main">
              <a:ext uri="{FF2B5EF4-FFF2-40B4-BE49-F238E27FC236}">
                <a16:creationId xmlns:a16="http://schemas.microsoft.com/office/drawing/2014/main" id="{6857326D-12A9-4BE6-BD33-46132BD1BB46}"/>
              </a:ext>
            </a:extLst>
          </p:cNvPr>
          <p:cNvSpPr>
            <a:spLocks xmlns:a="http://schemas.openxmlformats.org/drawingml/2006/main" noGrp="1"/>
          </p:cNvSpPr>
          <p:nvPr/>
        </p:nvSpPr>
        <p:spPr>
          <a:xfrm xmlns:a="http://schemas.openxmlformats.org/drawingml/2006/main">
            <a:off x="5581650"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03" name="s006 rect 603">
            <a:extLst xmlns:a="http://schemas.openxmlformats.org/drawingml/2006/main">
              <a:ext uri="{FF2B5EF4-FFF2-40B4-BE49-F238E27FC236}">
                <a16:creationId xmlns:a16="http://schemas.microsoft.com/office/drawing/2014/main" id="{3A56B3CE-437F-4F89-9A36-5B4D2D6E6B05}"/>
              </a:ext>
            </a:extLst>
          </p:cNvPr>
          <p:cNvSpPr>
            <a:spLocks xmlns:a="http://schemas.openxmlformats.org/drawingml/2006/main" noGrp="1"/>
          </p:cNvSpPr>
          <p:nvPr/>
        </p:nvSpPr>
        <p:spPr>
          <a:xfrm xmlns:a="http://schemas.openxmlformats.org/drawingml/2006/main">
            <a:off x="5686425"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04" name="s006 rect 604">
            <a:extLst xmlns:a="http://schemas.openxmlformats.org/drawingml/2006/main">
              <a:ext uri="{FF2B5EF4-FFF2-40B4-BE49-F238E27FC236}">
                <a16:creationId xmlns:a16="http://schemas.microsoft.com/office/drawing/2014/main" id="{8BF7803E-E50A-49C5-8D06-8A2F3BC0D09E}"/>
              </a:ext>
            </a:extLst>
          </p:cNvPr>
          <p:cNvSpPr>
            <a:spLocks xmlns:a="http://schemas.openxmlformats.org/drawingml/2006/main" noGrp="1"/>
          </p:cNvSpPr>
          <p:nvPr/>
        </p:nvSpPr>
        <p:spPr>
          <a:xfrm xmlns:a="http://schemas.openxmlformats.org/drawingml/2006/main">
            <a:off x="5791200"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05" name="s006 rect 605">
            <a:extLst xmlns:a="http://schemas.openxmlformats.org/drawingml/2006/main">
              <a:ext uri="{FF2B5EF4-FFF2-40B4-BE49-F238E27FC236}">
                <a16:creationId xmlns:a16="http://schemas.microsoft.com/office/drawing/2014/main" id="{267198E9-16D5-49A8-8603-B211BAFE9E42}"/>
              </a:ext>
            </a:extLst>
          </p:cNvPr>
          <p:cNvSpPr>
            <a:spLocks xmlns:a="http://schemas.openxmlformats.org/drawingml/2006/main" noGrp="1"/>
          </p:cNvSpPr>
          <p:nvPr/>
        </p:nvSpPr>
        <p:spPr>
          <a:xfrm xmlns:a="http://schemas.openxmlformats.org/drawingml/2006/main">
            <a:off x="5895975" y="38851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06" name="s006 rect 606">
            <a:extLst xmlns:a="http://schemas.openxmlformats.org/drawingml/2006/main">
              <a:ext uri="{FF2B5EF4-FFF2-40B4-BE49-F238E27FC236}">
                <a16:creationId xmlns:a16="http://schemas.microsoft.com/office/drawing/2014/main" id="{31DB308A-1F38-41E9-AE5A-8A762056BBCE}"/>
              </a:ext>
            </a:extLst>
          </p:cNvPr>
          <p:cNvSpPr>
            <a:spLocks xmlns:a="http://schemas.openxmlformats.org/drawingml/2006/main" noGrp="1"/>
          </p:cNvSpPr>
          <p:nvPr/>
        </p:nvSpPr>
        <p:spPr>
          <a:xfrm xmlns:a="http://schemas.openxmlformats.org/drawingml/2006/main">
            <a:off x="762000"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07" name="s006 rect 607">
            <a:extLst xmlns:a="http://schemas.openxmlformats.org/drawingml/2006/main">
              <a:ext uri="{FF2B5EF4-FFF2-40B4-BE49-F238E27FC236}">
                <a16:creationId xmlns:a16="http://schemas.microsoft.com/office/drawing/2014/main" id="{35485849-0476-4357-ACB4-B8C8CB20583F}"/>
              </a:ext>
            </a:extLst>
          </p:cNvPr>
          <p:cNvSpPr>
            <a:spLocks xmlns:a="http://schemas.openxmlformats.org/drawingml/2006/main" noGrp="1"/>
          </p:cNvSpPr>
          <p:nvPr/>
        </p:nvSpPr>
        <p:spPr>
          <a:xfrm xmlns:a="http://schemas.openxmlformats.org/drawingml/2006/main">
            <a:off x="866775"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08" name="s006 rect 608">
            <a:extLst xmlns:a="http://schemas.openxmlformats.org/drawingml/2006/main">
              <a:ext uri="{FF2B5EF4-FFF2-40B4-BE49-F238E27FC236}">
                <a16:creationId xmlns:a16="http://schemas.microsoft.com/office/drawing/2014/main" id="{5DE7C9A3-BF5E-4B5E-B52C-1A8E82150B84}"/>
              </a:ext>
            </a:extLst>
          </p:cNvPr>
          <p:cNvSpPr>
            <a:spLocks xmlns:a="http://schemas.openxmlformats.org/drawingml/2006/main" noGrp="1"/>
          </p:cNvSpPr>
          <p:nvPr/>
        </p:nvSpPr>
        <p:spPr>
          <a:xfrm xmlns:a="http://schemas.openxmlformats.org/drawingml/2006/main">
            <a:off x="971550"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09" name="s006 rect 609">
            <a:extLst xmlns:a="http://schemas.openxmlformats.org/drawingml/2006/main">
              <a:ext uri="{FF2B5EF4-FFF2-40B4-BE49-F238E27FC236}">
                <a16:creationId xmlns:a16="http://schemas.microsoft.com/office/drawing/2014/main" id="{30235AD4-2BB3-4309-AB5D-C597C6EF982E}"/>
              </a:ext>
            </a:extLst>
          </p:cNvPr>
          <p:cNvSpPr>
            <a:spLocks xmlns:a="http://schemas.openxmlformats.org/drawingml/2006/main" noGrp="1"/>
          </p:cNvSpPr>
          <p:nvPr/>
        </p:nvSpPr>
        <p:spPr>
          <a:xfrm xmlns:a="http://schemas.openxmlformats.org/drawingml/2006/main">
            <a:off x="1076325"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10" name="s006 rect 610">
            <a:extLst xmlns:a="http://schemas.openxmlformats.org/drawingml/2006/main">
              <a:ext uri="{FF2B5EF4-FFF2-40B4-BE49-F238E27FC236}">
                <a16:creationId xmlns:a16="http://schemas.microsoft.com/office/drawing/2014/main" id="{42E613E4-169C-4F76-B968-B22AA997CA38}"/>
              </a:ext>
            </a:extLst>
          </p:cNvPr>
          <p:cNvSpPr>
            <a:spLocks xmlns:a="http://schemas.openxmlformats.org/drawingml/2006/main" noGrp="1"/>
          </p:cNvSpPr>
          <p:nvPr/>
        </p:nvSpPr>
        <p:spPr>
          <a:xfrm xmlns:a="http://schemas.openxmlformats.org/drawingml/2006/main">
            <a:off x="1181100"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11" name="s006 rect 611">
            <a:extLst xmlns:a="http://schemas.openxmlformats.org/drawingml/2006/main">
              <a:ext uri="{FF2B5EF4-FFF2-40B4-BE49-F238E27FC236}">
                <a16:creationId xmlns:a16="http://schemas.microsoft.com/office/drawing/2014/main" id="{052DBF3D-4BE0-47C8-A1EA-DC1BE2236FC1}"/>
              </a:ext>
            </a:extLst>
          </p:cNvPr>
          <p:cNvSpPr>
            <a:spLocks xmlns:a="http://schemas.openxmlformats.org/drawingml/2006/main" noGrp="1"/>
          </p:cNvSpPr>
          <p:nvPr/>
        </p:nvSpPr>
        <p:spPr>
          <a:xfrm xmlns:a="http://schemas.openxmlformats.org/drawingml/2006/main">
            <a:off x="1285875"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12" name="s006 rect 612">
            <a:extLst xmlns:a="http://schemas.openxmlformats.org/drawingml/2006/main">
              <a:ext uri="{FF2B5EF4-FFF2-40B4-BE49-F238E27FC236}">
                <a16:creationId xmlns:a16="http://schemas.microsoft.com/office/drawing/2014/main" id="{48543E6B-9A29-4F00-9C90-8E8C09363022}"/>
              </a:ext>
            </a:extLst>
          </p:cNvPr>
          <p:cNvSpPr>
            <a:spLocks xmlns:a="http://schemas.openxmlformats.org/drawingml/2006/main" noGrp="1"/>
          </p:cNvSpPr>
          <p:nvPr/>
        </p:nvSpPr>
        <p:spPr>
          <a:xfrm xmlns:a="http://schemas.openxmlformats.org/drawingml/2006/main">
            <a:off x="1390650"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13" name="s006 rect 613">
            <a:extLst xmlns:a="http://schemas.openxmlformats.org/drawingml/2006/main">
              <a:ext uri="{FF2B5EF4-FFF2-40B4-BE49-F238E27FC236}">
                <a16:creationId xmlns:a16="http://schemas.microsoft.com/office/drawing/2014/main" id="{4F62A44E-AC8F-4004-91AE-B05AF12A447B}"/>
              </a:ext>
            </a:extLst>
          </p:cNvPr>
          <p:cNvSpPr>
            <a:spLocks xmlns:a="http://schemas.openxmlformats.org/drawingml/2006/main" noGrp="1"/>
          </p:cNvSpPr>
          <p:nvPr/>
        </p:nvSpPr>
        <p:spPr>
          <a:xfrm xmlns:a="http://schemas.openxmlformats.org/drawingml/2006/main">
            <a:off x="1495425"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14" name="s006 rect 614">
            <a:extLst xmlns:a="http://schemas.openxmlformats.org/drawingml/2006/main">
              <a:ext uri="{FF2B5EF4-FFF2-40B4-BE49-F238E27FC236}">
                <a16:creationId xmlns:a16="http://schemas.microsoft.com/office/drawing/2014/main" id="{AAD04E70-5779-498A-8C63-A3833182CA78}"/>
              </a:ext>
            </a:extLst>
          </p:cNvPr>
          <p:cNvSpPr>
            <a:spLocks xmlns:a="http://schemas.openxmlformats.org/drawingml/2006/main" noGrp="1"/>
          </p:cNvSpPr>
          <p:nvPr/>
        </p:nvSpPr>
        <p:spPr>
          <a:xfrm xmlns:a="http://schemas.openxmlformats.org/drawingml/2006/main">
            <a:off x="1600200"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15" name="s006 rect 615">
            <a:extLst xmlns:a="http://schemas.openxmlformats.org/drawingml/2006/main">
              <a:ext uri="{FF2B5EF4-FFF2-40B4-BE49-F238E27FC236}">
                <a16:creationId xmlns:a16="http://schemas.microsoft.com/office/drawing/2014/main" id="{7932297A-3133-4B6C-B11B-A5AEE3D53D35}"/>
              </a:ext>
            </a:extLst>
          </p:cNvPr>
          <p:cNvSpPr>
            <a:spLocks xmlns:a="http://schemas.openxmlformats.org/drawingml/2006/main" noGrp="1"/>
          </p:cNvSpPr>
          <p:nvPr/>
        </p:nvSpPr>
        <p:spPr>
          <a:xfrm xmlns:a="http://schemas.openxmlformats.org/drawingml/2006/main">
            <a:off x="1704975"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16" name="s006 rect 616">
            <a:extLst xmlns:a="http://schemas.openxmlformats.org/drawingml/2006/main">
              <a:ext uri="{FF2B5EF4-FFF2-40B4-BE49-F238E27FC236}">
                <a16:creationId xmlns:a16="http://schemas.microsoft.com/office/drawing/2014/main" id="{3E2F22FE-B2F6-4CFE-917C-22B2D36BFF02}"/>
              </a:ext>
            </a:extLst>
          </p:cNvPr>
          <p:cNvSpPr>
            <a:spLocks xmlns:a="http://schemas.openxmlformats.org/drawingml/2006/main" noGrp="1"/>
          </p:cNvSpPr>
          <p:nvPr/>
        </p:nvSpPr>
        <p:spPr>
          <a:xfrm xmlns:a="http://schemas.openxmlformats.org/drawingml/2006/main">
            <a:off x="1809750"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17" name="s006 rect 617">
            <a:extLst xmlns:a="http://schemas.openxmlformats.org/drawingml/2006/main">
              <a:ext uri="{FF2B5EF4-FFF2-40B4-BE49-F238E27FC236}">
                <a16:creationId xmlns:a16="http://schemas.microsoft.com/office/drawing/2014/main" id="{DC9EF56E-2F6C-4A69-ADF5-5AADED756CB5}"/>
              </a:ext>
            </a:extLst>
          </p:cNvPr>
          <p:cNvSpPr>
            <a:spLocks xmlns:a="http://schemas.openxmlformats.org/drawingml/2006/main" noGrp="1"/>
          </p:cNvSpPr>
          <p:nvPr/>
        </p:nvSpPr>
        <p:spPr>
          <a:xfrm xmlns:a="http://schemas.openxmlformats.org/drawingml/2006/main">
            <a:off x="1914525"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18" name="s006 rect 618">
            <a:extLst xmlns:a="http://schemas.openxmlformats.org/drawingml/2006/main">
              <a:ext uri="{FF2B5EF4-FFF2-40B4-BE49-F238E27FC236}">
                <a16:creationId xmlns:a16="http://schemas.microsoft.com/office/drawing/2014/main" id="{00CF4B9C-1104-4D4A-83B5-AD13FC6773FF}"/>
              </a:ext>
            </a:extLst>
          </p:cNvPr>
          <p:cNvSpPr>
            <a:spLocks xmlns:a="http://schemas.openxmlformats.org/drawingml/2006/main" noGrp="1"/>
          </p:cNvSpPr>
          <p:nvPr/>
        </p:nvSpPr>
        <p:spPr>
          <a:xfrm xmlns:a="http://schemas.openxmlformats.org/drawingml/2006/main">
            <a:off x="2019300"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19" name="s006 rect 619">
            <a:extLst xmlns:a="http://schemas.openxmlformats.org/drawingml/2006/main">
              <a:ext uri="{FF2B5EF4-FFF2-40B4-BE49-F238E27FC236}">
                <a16:creationId xmlns:a16="http://schemas.microsoft.com/office/drawing/2014/main" id="{9F3855D9-104B-45BC-BE90-FB154425978F}"/>
              </a:ext>
            </a:extLst>
          </p:cNvPr>
          <p:cNvSpPr>
            <a:spLocks xmlns:a="http://schemas.openxmlformats.org/drawingml/2006/main" noGrp="1"/>
          </p:cNvSpPr>
          <p:nvPr/>
        </p:nvSpPr>
        <p:spPr>
          <a:xfrm xmlns:a="http://schemas.openxmlformats.org/drawingml/2006/main">
            <a:off x="2124075"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20" name="s006 rect 620">
            <a:extLst xmlns:a="http://schemas.openxmlformats.org/drawingml/2006/main">
              <a:ext uri="{FF2B5EF4-FFF2-40B4-BE49-F238E27FC236}">
                <a16:creationId xmlns:a16="http://schemas.microsoft.com/office/drawing/2014/main" id="{6D24A327-E739-4A52-8673-60DDEB3F3EF0}"/>
              </a:ext>
            </a:extLst>
          </p:cNvPr>
          <p:cNvSpPr>
            <a:spLocks xmlns:a="http://schemas.openxmlformats.org/drawingml/2006/main" noGrp="1"/>
          </p:cNvSpPr>
          <p:nvPr/>
        </p:nvSpPr>
        <p:spPr>
          <a:xfrm xmlns:a="http://schemas.openxmlformats.org/drawingml/2006/main">
            <a:off x="2228850"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21" name="s006 rect 621">
            <a:extLst xmlns:a="http://schemas.openxmlformats.org/drawingml/2006/main">
              <a:ext uri="{FF2B5EF4-FFF2-40B4-BE49-F238E27FC236}">
                <a16:creationId xmlns:a16="http://schemas.microsoft.com/office/drawing/2014/main" id="{D31988D3-87C8-4BB8-A339-79D7250AF443}"/>
              </a:ext>
            </a:extLst>
          </p:cNvPr>
          <p:cNvSpPr>
            <a:spLocks xmlns:a="http://schemas.openxmlformats.org/drawingml/2006/main" noGrp="1"/>
          </p:cNvSpPr>
          <p:nvPr/>
        </p:nvSpPr>
        <p:spPr>
          <a:xfrm xmlns:a="http://schemas.openxmlformats.org/drawingml/2006/main">
            <a:off x="2333625"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22" name="s006 rect 622">
            <a:extLst xmlns:a="http://schemas.openxmlformats.org/drawingml/2006/main">
              <a:ext uri="{FF2B5EF4-FFF2-40B4-BE49-F238E27FC236}">
                <a16:creationId xmlns:a16="http://schemas.microsoft.com/office/drawing/2014/main" id="{ADC788D2-4FA1-4687-B807-6E4980B9455A}"/>
              </a:ext>
            </a:extLst>
          </p:cNvPr>
          <p:cNvSpPr>
            <a:spLocks xmlns:a="http://schemas.openxmlformats.org/drawingml/2006/main" noGrp="1"/>
          </p:cNvSpPr>
          <p:nvPr/>
        </p:nvSpPr>
        <p:spPr>
          <a:xfrm xmlns:a="http://schemas.openxmlformats.org/drawingml/2006/main">
            <a:off x="2438400"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23" name="s006 rect 623">
            <a:extLst xmlns:a="http://schemas.openxmlformats.org/drawingml/2006/main">
              <a:ext uri="{FF2B5EF4-FFF2-40B4-BE49-F238E27FC236}">
                <a16:creationId xmlns:a16="http://schemas.microsoft.com/office/drawing/2014/main" id="{7670DB18-41C5-4D51-80CF-30D606E8C87D}"/>
              </a:ext>
            </a:extLst>
          </p:cNvPr>
          <p:cNvSpPr>
            <a:spLocks xmlns:a="http://schemas.openxmlformats.org/drawingml/2006/main" noGrp="1"/>
          </p:cNvSpPr>
          <p:nvPr/>
        </p:nvSpPr>
        <p:spPr>
          <a:xfrm xmlns:a="http://schemas.openxmlformats.org/drawingml/2006/main">
            <a:off x="2543175"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24" name="s006 rect 624">
            <a:extLst xmlns:a="http://schemas.openxmlformats.org/drawingml/2006/main">
              <a:ext uri="{FF2B5EF4-FFF2-40B4-BE49-F238E27FC236}">
                <a16:creationId xmlns:a16="http://schemas.microsoft.com/office/drawing/2014/main" id="{9505DC83-F0D4-421C-8A16-1468BCADE6D2}"/>
              </a:ext>
            </a:extLst>
          </p:cNvPr>
          <p:cNvSpPr>
            <a:spLocks xmlns:a="http://schemas.openxmlformats.org/drawingml/2006/main" noGrp="1"/>
          </p:cNvSpPr>
          <p:nvPr/>
        </p:nvSpPr>
        <p:spPr>
          <a:xfrm xmlns:a="http://schemas.openxmlformats.org/drawingml/2006/main">
            <a:off x="2647950"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25" name="s006 rect 625">
            <a:extLst xmlns:a="http://schemas.openxmlformats.org/drawingml/2006/main">
              <a:ext uri="{FF2B5EF4-FFF2-40B4-BE49-F238E27FC236}">
                <a16:creationId xmlns:a16="http://schemas.microsoft.com/office/drawing/2014/main" id="{CA2FAD07-F41A-4D9F-B0AB-4006BD140BB2}"/>
              </a:ext>
            </a:extLst>
          </p:cNvPr>
          <p:cNvSpPr>
            <a:spLocks xmlns:a="http://schemas.openxmlformats.org/drawingml/2006/main" noGrp="1"/>
          </p:cNvSpPr>
          <p:nvPr/>
        </p:nvSpPr>
        <p:spPr>
          <a:xfrm xmlns:a="http://schemas.openxmlformats.org/drawingml/2006/main">
            <a:off x="2752725"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26" name="s006 rect 626">
            <a:extLst xmlns:a="http://schemas.openxmlformats.org/drawingml/2006/main">
              <a:ext uri="{FF2B5EF4-FFF2-40B4-BE49-F238E27FC236}">
                <a16:creationId xmlns:a16="http://schemas.microsoft.com/office/drawing/2014/main" id="{4717E2B0-847C-4314-A523-11DDA8E8D3F2}"/>
              </a:ext>
            </a:extLst>
          </p:cNvPr>
          <p:cNvSpPr>
            <a:spLocks xmlns:a="http://schemas.openxmlformats.org/drawingml/2006/main" noGrp="1"/>
          </p:cNvSpPr>
          <p:nvPr/>
        </p:nvSpPr>
        <p:spPr>
          <a:xfrm xmlns:a="http://schemas.openxmlformats.org/drawingml/2006/main">
            <a:off x="2857500"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27" name="s006 rect 627">
            <a:extLst xmlns:a="http://schemas.openxmlformats.org/drawingml/2006/main">
              <a:ext uri="{FF2B5EF4-FFF2-40B4-BE49-F238E27FC236}">
                <a16:creationId xmlns:a16="http://schemas.microsoft.com/office/drawing/2014/main" id="{46A10946-CD79-4E40-A70B-82503E00B12A}"/>
              </a:ext>
            </a:extLst>
          </p:cNvPr>
          <p:cNvSpPr>
            <a:spLocks xmlns:a="http://schemas.openxmlformats.org/drawingml/2006/main" noGrp="1"/>
          </p:cNvSpPr>
          <p:nvPr/>
        </p:nvSpPr>
        <p:spPr>
          <a:xfrm xmlns:a="http://schemas.openxmlformats.org/drawingml/2006/main">
            <a:off x="2962275"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28" name="s006 rect 628">
            <a:extLst xmlns:a="http://schemas.openxmlformats.org/drawingml/2006/main">
              <a:ext uri="{FF2B5EF4-FFF2-40B4-BE49-F238E27FC236}">
                <a16:creationId xmlns:a16="http://schemas.microsoft.com/office/drawing/2014/main" id="{8BB65EFC-5B2D-4331-8428-1183A3E3287E}"/>
              </a:ext>
            </a:extLst>
          </p:cNvPr>
          <p:cNvSpPr>
            <a:spLocks xmlns:a="http://schemas.openxmlformats.org/drawingml/2006/main" noGrp="1"/>
          </p:cNvSpPr>
          <p:nvPr/>
        </p:nvSpPr>
        <p:spPr>
          <a:xfrm xmlns:a="http://schemas.openxmlformats.org/drawingml/2006/main">
            <a:off x="3067050"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29" name="s006 rect 629">
            <a:extLst xmlns:a="http://schemas.openxmlformats.org/drawingml/2006/main">
              <a:ext uri="{FF2B5EF4-FFF2-40B4-BE49-F238E27FC236}">
                <a16:creationId xmlns:a16="http://schemas.microsoft.com/office/drawing/2014/main" id="{2ED2CB70-DF5E-4452-AD41-ADF8179384E9}"/>
              </a:ext>
            </a:extLst>
          </p:cNvPr>
          <p:cNvSpPr>
            <a:spLocks xmlns:a="http://schemas.openxmlformats.org/drawingml/2006/main" noGrp="1"/>
          </p:cNvSpPr>
          <p:nvPr/>
        </p:nvSpPr>
        <p:spPr>
          <a:xfrm xmlns:a="http://schemas.openxmlformats.org/drawingml/2006/main">
            <a:off x="3171825"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30" name="s006 rect 630">
            <a:extLst xmlns:a="http://schemas.openxmlformats.org/drawingml/2006/main">
              <a:ext uri="{FF2B5EF4-FFF2-40B4-BE49-F238E27FC236}">
                <a16:creationId xmlns:a16="http://schemas.microsoft.com/office/drawing/2014/main" id="{96E41040-B738-43F6-A010-BE99F8373DB5}"/>
              </a:ext>
            </a:extLst>
          </p:cNvPr>
          <p:cNvSpPr>
            <a:spLocks xmlns:a="http://schemas.openxmlformats.org/drawingml/2006/main" noGrp="1"/>
          </p:cNvSpPr>
          <p:nvPr/>
        </p:nvSpPr>
        <p:spPr>
          <a:xfrm xmlns:a="http://schemas.openxmlformats.org/drawingml/2006/main">
            <a:off x="3276600"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31" name="s006 rect 631">
            <a:extLst xmlns:a="http://schemas.openxmlformats.org/drawingml/2006/main">
              <a:ext uri="{FF2B5EF4-FFF2-40B4-BE49-F238E27FC236}">
                <a16:creationId xmlns:a16="http://schemas.microsoft.com/office/drawing/2014/main" id="{39068C75-5E04-47B9-8E7D-A88FFCCBF236}"/>
              </a:ext>
            </a:extLst>
          </p:cNvPr>
          <p:cNvSpPr>
            <a:spLocks xmlns:a="http://schemas.openxmlformats.org/drawingml/2006/main" noGrp="1"/>
          </p:cNvSpPr>
          <p:nvPr/>
        </p:nvSpPr>
        <p:spPr>
          <a:xfrm xmlns:a="http://schemas.openxmlformats.org/drawingml/2006/main">
            <a:off x="3381375"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32" name="s006 rect 632">
            <a:extLst xmlns:a="http://schemas.openxmlformats.org/drawingml/2006/main">
              <a:ext uri="{FF2B5EF4-FFF2-40B4-BE49-F238E27FC236}">
                <a16:creationId xmlns:a16="http://schemas.microsoft.com/office/drawing/2014/main" id="{F230CA68-7BE4-4DA1-9700-1BB459394F2F}"/>
              </a:ext>
            </a:extLst>
          </p:cNvPr>
          <p:cNvSpPr>
            <a:spLocks xmlns:a="http://schemas.openxmlformats.org/drawingml/2006/main" noGrp="1"/>
          </p:cNvSpPr>
          <p:nvPr/>
        </p:nvSpPr>
        <p:spPr>
          <a:xfrm xmlns:a="http://schemas.openxmlformats.org/drawingml/2006/main">
            <a:off x="3486150"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33" name="s006 rect 633">
            <a:extLst xmlns:a="http://schemas.openxmlformats.org/drawingml/2006/main">
              <a:ext uri="{FF2B5EF4-FFF2-40B4-BE49-F238E27FC236}">
                <a16:creationId xmlns:a16="http://schemas.microsoft.com/office/drawing/2014/main" id="{64511A09-0CF6-4C1B-B3FB-75666CA704DA}"/>
              </a:ext>
            </a:extLst>
          </p:cNvPr>
          <p:cNvSpPr>
            <a:spLocks xmlns:a="http://schemas.openxmlformats.org/drawingml/2006/main" noGrp="1"/>
          </p:cNvSpPr>
          <p:nvPr/>
        </p:nvSpPr>
        <p:spPr>
          <a:xfrm xmlns:a="http://schemas.openxmlformats.org/drawingml/2006/main">
            <a:off x="3590925"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34" name="s006 rect 634">
            <a:extLst xmlns:a="http://schemas.openxmlformats.org/drawingml/2006/main">
              <a:ext uri="{FF2B5EF4-FFF2-40B4-BE49-F238E27FC236}">
                <a16:creationId xmlns:a16="http://schemas.microsoft.com/office/drawing/2014/main" id="{D2415A80-4604-4D4A-B3E9-85B528F0195D}"/>
              </a:ext>
            </a:extLst>
          </p:cNvPr>
          <p:cNvSpPr>
            <a:spLocks xmlns:a="http://schemas.openxmlformats.org/drawingml/2006/main" noGrp="1"/>
          </p:cNvSpPr>
          <p:nvPr/>
        </p:nvSpPr>
        <p:spPr>
          <a:xfrm xmlns:a="http://schemas.openxmlformats.org/drawingml/2006/main">
            <a:off x="3695700"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35" name="s006 rect 635">
            <a:extLst xmlns:a="http://schemas.openxmlformats.org/drawingml/2006/main">
              <a:ext uri="{FF2B5EF4-FFF2-40B4-BE49-F238E27FC236}">
                <a16:creationId xmlns:a16="http://schemas.microsoft.com/office/drawing/2014/main" id="{249BFB4B-C4F0-4AC6-876A-8A5BF2729620}"/>
              </a:ext>
            </a:extLst>
          </p:cNvPr>
          <p:cNvSpPr>
            <a:spLocks xmlns:a="http://schemas.openxmlformats.org/drawingml/2006/main" noGrp="1"/>
          </p:cNvSpPr>
          <p:nvPr/>
        </p:nvSpPr>
        <p:spPr>
          <a:xfrm xmlns:a="http://schemas.openxmlformats.org/drawingml/2006/main">
            <a:off x="3800475"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36" name="s006 rect 636">
            <a:extLst xmlns:a="http://schemas.openxmlformats.org/drawingml/2006/main">
              <a:ext uri="{FF2B5EF4-FFF2-40B4-BE49-F238E27FC236}">
                <a16:creationId xmlns:a16="http://schemas.microsoft.com/office/drawing/2014/main" id="{2463381B-CC7A-4D18-9FF7-8C527919D496}"/>
              </a:ext>
            </a:extLst>
          </p:cNvPr>
          <p:cNvSpPr>
            <a:spLocks xmlns:a="http://schemas.openxmlformats.org/drawingml/2006/main" noGrp="1"/>
          </p:cNvSpPr>
          <p:nvPr/>
        </p:nvSpPr>
        <p:spPr>
          <a:xfrm xmlns:a="http://schemas.openxmlformats.org/drawingml/2006/main">
            <a:off x="3905250"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37" name="s006 rect 637">
            <a:extLst xmlns:a="http://schemas.openxmlformats.org/drawingml/2006/main">
              <a:ext uri="{FF2B5EF4-FFF2-40B4-BE49-F238E27FC236}">
                <a16:creationId xmlns:a16="http://schemas.microsoft.com/office/drawing/2014/main" id="{E9C2BB91-E1B6-4787-B50B-6D446F60CCF7}"/>
              </a:ext>
            </a:extLst>
          </p:cNvPr>
          <p:cNvSpPr>
            <a:spLocks xmlns:a="http://schemas.openxmlformats.org/drawingml/2006/main" noGrp="1"/>
          </p:cNvSpPr>
          <p:nvPr/>
        </p:nvSpPr>
        <p:spPr>
          <a:xfrm xmlns:a="http://schemas.openxmlformats.org/drawingml/2006/main">
            <a:off x="4010025"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38" name="s006 rect 638">
            <a:extLst xmlns:a="http://schemas.openxmlformats.org/drawingml/2006/main">
              <a:ext uri="{FF2B5EF4-FFF2-40B4-BE49-F238E27FC236}">
                <a16:creationId xmlns:a16="http://schemas.microsoft.com/office/drawing/2014/main" id="{C74B4F27-44C3-4C84-AEE1-D2881319DEAF}"/>
              </a:ext>
            </a:extLst>
          </p:cNvPr>
          <p:cNvSpPr>
            <a:spLocks xmlns:a="http://schemas.openxmlformats.org/drawingml/2006/main" noGrp="1"/>
          </p:cNvSpPr>
          <p:nvPr/>
        </p:nvSpPr>
        <p:spPr>
          <a:xfrm xmlns:a="http://schemas.openxmlformats.org/drawingml/2006/main">
            <a:off x="4114800"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39" name="s006 rect 639">
            <a:extLst xmlns:a="http://schemas.openxmlformats.org/drawingml/2006/main">
              <a:ext uri="{FF2B5EF4-FFF2-40B4-BE49-F238E27FC236}">
                <a16:creationId xmlns:a16="http://schemas.microsoft.com/office/drawing/2014/main" id="{3C87ACED-E7A3-4CBF-ABBB-C59146C5C6D1}"/>
              </a:ext>
            </a:extLst>
          </p:cNvPr>
          <p:cNvSpPr>
            <a:spLocks xmlns:a="http://schemas.openxmlformats.org/drawingml/2006/main" noGrp="1"/>
          </p:cNvSpPr>
          <p:nvPr/>
        </p:nvSpPr>
        <p:spPr>
          <a:xfrm xmlns:a="http://schemas.openxmlformats.org/drawingml/2006/main">
            <a:off x="4219575"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40" name="s006 rect 640">
            <a:extLst xmlns:a="http://schemas.openxmlformats.org/drawingml/2006/main">
              <a:ext uri="{FF2B5EF4-FFF2-40B4-BE49-F238E27FC236}">
                <a16:creationId xmlns:a16="http://schemas.microsoft.com/office/drawing/2014/main" id="{9EC3A6AD-577F-4B8C-8188-D69622563F79}"/>
              </a:ext>
            </a:extLst>
          </p:cNvPr>
          <p:cNvSpPr>
            <a:spLocks xmlns:a="http://schemas.openxmlformats.org/drawingml/2006/main" noGrp="1"/>
          </p:cNvSpPr>
          <p:nvPr/>
        </p:nvSpPr>
        <p:spPr>
          <a:xfrm xmlns:a="http://schemas.openxmlformats.org/drawingml/2006/main">
            <a:off x="4324350"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41" name="s006 rect 641">
            <a:extLst xmlns:a="http://schemas.openxmlformats.org/drawingml/2006/main">
              <a:ext uri="{FF2B5EF4-FFF2-40B4-BE49-F238E27FC236}">
                <a16:creationId xmlns:a16="http://schemas.microsoft.com/office/drawing/2014/main" id="{32F24275-CC1E-4D0E-9EFF-4BD24BC1FB6D}"/>
              </a:ext>
            </a:extLst>
          </p:cNvPr>
          <p:cNvSpPr>
            <a:spLocks xmlns:a="http://schemas.openxmlformats.org/drawingml/2006/main" noGrp="1"/>
          </p:cNvSpPr>
          <p:nvPr/>
        </p:nvSpPr>
        <p:spPr>
          <a:xfrm xmlns:a="http://schemas.openxmlformats.org/drawingml/2006/main">
            <a:off x="4429125"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42" name="s006 rect 642">
            <a:extLst xmlns:a="http://schemas.openxmlformats.org/drawingml/2006/main">
              <a:ext uri="{FF2B5EF4-FFF2-40B4-BE49-F238E27FC236}">
                <a16:creationId xmlns:a16="http://schemas.microsoft.com/office/drawing/2014/main" id="{A7BC4701-6C6B-436F-ACC6-2587F237B25F}"/>
              </a:ext>
            </a:extLst>
          </p:cNvPr>
          <p:cNvSpPr>
            <a:spLocks xmlns:a="http://schemas.openxmlformats.org/drawingml/2006/main" noGrp="1"/>
          </p:cNvSpPr>
          <p:nvPr/>
        </p:nvSpPr>
        <p:spPr>
          <a:xfrm xmlns:a="http://schemas.openxmlformats.org/drawingml/2006/main">
            <a:off x="4533900"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43" name="s006 rect 643">
            <a:extLst xmlns:a="http://schemas.openxmlformats.org/drawingml/2006/main">
              <a:ext uri="{FF2B5EF4-FFF2-40B4-BE49-F238E27FC236}">
                <a16:creationId xmlns:a16="http://schemas.microsoft.com/office/drawing/2014/main" id="{275F6DD9-4B2B-46BB-829B-CC1CDD2D7334}"/>
              </a:ext>
            </a:extLst>
          </p:cNvPr>
          <p:cNvSpPr>
            <a:spLocks xmlns:a="http://schemas.openxmlformats.org/drawingml/2006/main" noGrp="1"/>
          </p:cNvSpPr>
          <p:nvPr/>
        </p:nvSpPr>
        <p:spPr>
          <a:xfrm xmlns:a="http://schemas.openxmlformats.org/drawingml/2006/main">
            <a:off x="4638675"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44" name="s006 rect 644">
            <a:extLst xmlns:a="http://schemas.openxmlformats.org/drawingml/2006/main">
              <a:ext uri="{FF2B5EF4-FFF2-40B4-BE49-F238E27FC236}">
                <a16:creationId xmlns:a16="http://schemas.microsoft.com/office/drawing/2014/main" id="{D5A5214B-D45D-436B-8A0F-10EFE2C63010}"/>
              </a:ext>
            </a:extLst>
          </p:cNvPr>
          <p:cNvSpPr>
            <a:spLocks xmlns:a="http://schemas.openxmlformats.org/drawingml/2006/main" noGrp="1"/>
          </p:cNvSpPr>
          <p:nvPr/>
        </p:nvSpPr>
        <p:spPr>
          <a:xfrm xmlns:a="http://schemas.openxmlformats.org/drawingml/2006/main">
            <a:off x="4743450"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45" name="s006 rect 645">
            <a:extLst xmlns:a="http://schemas.openxmlformats.org/drawingml/2006/main">
              <a:ext uri="{FF2B5EF4-FFF2-40B4-BE49-F238E27FC236}">
                <a16:creationId xmlns:a16="http://schemas.microsoft.com/office/drawing/2014/main" id="{8F9FE6FC-03AA-4455-BD43-F7F1C0E44911}"/>
              </a:ext>
            </a:extLst>
          </p:cNvPr>
          <p:cNvSpPr>
            <a:spLocks xmlns:a="http://schemas.openxmlformats.org/drawingml/2006/main" noGrp="1"/>
          </p:cNvSpPr>
          <p:nvPr/>
        </p:nvSpPr>
        <p:spPr>
          <a:xfrm xmlns:a="http://schemas.openxmlformats.org/drawingml/2006/main">
            <a:off x="4848225"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46" name="s006 rect 646">
            <a:extLst xmlns:a="http://schemas.openxmlformats.org/drawingml/2006/main">
              <a:ext uri="{FF2B5EF4-FFF2-40B4-BE49-F238E27FC236}">
                <a16:creationId xmlns:a16="http://schemas.microsoft.com/office/drawing/2014/main" id="{FB18A6EF-6A77-4E34-855B-3F762539EFDE}"/>
              </a:ext>
            </a:extLst>
          </p:cNvPr>
          <p:cNvSpPr>
            <a:spLocks xmlns:a="http://schemas.openxmlformats.org/drawingml/2006/main" noGrp="1"/>
          </p:cNvSpPr>
          <p:nvPr/>
        </p:nvSpPr>
        <p:spPr>
          <a:xfrm xmlns:a="http://schemas.openxmlformats.org/drawingml/2006/main">
            <a:off x="4953000"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47" name="s006 rect 647">
            <a:extLst xmlns:a="http://schemas.openxmlformats.org/drawingml/2006/main">
              <a:ext uri="{FF2B5EF4-FFF2-40B4-BE49-F238E27FC236}">
                <a16:creationId xmlns:a16="http://schemas.microsoft.com/office/drawing/2014/main" id="{44E71F46-E680-45F6-83E1-F64997AC5725}"/>
              </a:ext>
            </a:extLst>
          </p:cNvPr>
          <p:cNvSpPr>
            <a:spLocks xmlns:a="http://schemas.openxmlformats.org/drawingml/2006/main" noGrp="1"/>
          </p:cNvSpPr>
          <p:nvPr/>
        </p:nvSpPr>
        <p:spPr>
          <a:xfrm xmlns:a="http://schemas.openxmlformats.org/drawingml/2006/main">
            <a:off x="5057775"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48" name="s006 rect 648">
            <a:extLst xmlns:a="http://schemas.openxmlformats.org/drawingml/2006/main">
              <a:ext uri="{FF2B5EF4-FFF2-40B4-BE49-F238E27FC236}">
                <a16:creationId xmlns:a16="http://schemas.microsoft.com/office/drawing/2014/main" id="{C7C3A85A-92B0-4D08-AAFC-96C059A2BAE2}"/>
              </a:ext>
            </a:extLst>
          </p:cNvPr>
          <p:cNvSpPr>
            <a:spLocks xmlns:a="http://schemas.openxmlformats.org/drawingml/2006/main" noGrp="1"/>
          </p:cNvSpPr>
          <p:nvPr/>
        </p:nvSpPr>
        <p:spPr>
          <a:xfrm xmlns:a="http://schemas.openxmlformats.org/drawingml/2006/main">
            <a:off x="5162550"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49" name="s006 rect 649">
            <a:extLst xmlns:a="http://schemas.openxmlformats.org/drawingml/2006/main">
              <a:ext uri="{FF2B5EF4-FFF2-40B4-BE49-F238E27FC236}">
                <a16:creationId xmlns:a16="http://schemas.microsoft.com/office/drawing/2014/main" id="{073C9471-B0BE-4FCE-963C-94C5352DAD6D}"/>
              </a:ext>
            </a:extLst>
          </p:cNvPr>
          <p:cNvSpPr>
            <a:spLocks xmlns:a="http://schemas.openxmlformats.org/drawingml/2006/main" noGrp="1"/>
          </p:cNvSpPr>
          <p:nvPr/>
        </p:nvSpPr>
        <p:spPr>
          <a:xfrm xmlns:a="http://schemas.openxmlformats.org/drawingml/2006/main">
            <a:off x="5267325"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50" name="s006 rect 650">
            <a:extLst xmlns:a="http://schemas.openxmlformats.org/drawingml/2006/main">
              <a:ext uri="{FF2B5EF4-FFF2-40B4-BE49-F238E27FC236}">
                <a16:creationId xmlns:a16="http://schemas.microsoft.com/office/drawing/2014/main" id="{0D4C1266-F68B-42C0-8D3B-EA3496AA4F43}"/>
              </a:ext>
            </a:extLst>
          </p:cNvPr>
          <p:cNvSpPr>
            <a:spLocks xmlns:a="http://schemas.openxmlformats.org/drawingml/2006/main" noGrp="1"/>
          </p:cNvSpPr>
          <p:nvPr/>
        </p:nvSpPr>
        <p:spPr>
          <a:xfrm xmlns:a="http://schemas.openxmlformats.org/drawingml/2006/main">
            <a:off x="5372100"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51" name="s006 rect 651">
            <a:extLst xmlns:a="http://schemas.openxmlformats.org/drawingml/2006/main">
              <a:ext uri="{FF2B5EF4-FFF2-40B4-BE49-F238E27FC236}">
                <a16:creationId xmlns:a16="http://schemas.microsoft.com/office/drawing/2014/main" id="{E9F13E99-E53F-45E1-B60B-F75F72639AC1}"/>
              </a:ext>
            </a:extLst>
          </p:cNvPr>
          <p:cNvSpPr>
            <a:spLocks xmlns:a="http://schemas.openxmlformats.org/drawingml/2006/main" noGrp="1"/>
          </p:cNvSpPr>
          <p:nvPr/>
        </p:nvSpPr>
        <p:spPr>
          <a:xfrm xmlns:a="http://schemas.openxmlformats.org/drawingml/2006/main">
            <a:off x="5476875"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52" name="s006 rect 652">
            <a:extLst xmlns:a="http://schemas.openxmlformats.org/drawingml/2006/main">
              <a:ext uri="{FF2B5EF4-FFF2-40B4-BE49-F238E27FC236}">
                <a16:creationId xmlns:a16="http://schemas.microsoft.com/office/drawing/2014/main" id="{EC782729-74CE-4D0D-902D-E725C70B259D}"/>
              </a:ext>
            </a:extLst>
          </p:cNvPr>
          <p:cNvSpPr>
            <a:spLocks xmlns:a="http://schemas.openxmlformats.org/drawingml/2006/main" noGrp="1"/>
          </p:cNvSpPr>
          <p:nvPr/>
        </p:nvSpPr>
        <p:spPr>
          <a:xfrm xmlns:a="http://schemas.openxmlformats.org/drawingml/2006/main">
            <a:off x="5581650"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53" name="s006 rect 653">
            <a:extLst xmlns:a="http://schemas.openxmlformats.org/drawingml/2006/main">
              <a:ext uri="{FF2B5EF4-FFF2-40B4-BE49-F238E27FC236}">
                <a16:creationId xmlns:a16="http://schemas.microsoft.com/office/drawing/2014/main" id="{C5358149-51AD-444B-9CCD-490E38162967}"/>
              </a:ext>
            </a:extLst>
          </p:cNvPr>
          <p:cNvSpPr>
            <a:spLocks xmlns:a="http://schemas.openxmlformats.org/drawingml/2006/main" noGrp="1"/>
          </p:cNvSpPr>
          <p:nvPr/>
        </p:nvSpPr>
        <p:spPr>
          <a:xfrm xmlns:a="http://schemas.openxmlformats.org/drawingml/2006/main">
            <a:off x="5686425"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54" name="s006 rect 654">
            <a:extLst xmlns:a="http://schemas.openxmlformats.org/drawingml/2006/main">
              <a:ext uri="{FF2B5EF4-FFF2-40B4-BE49-F238E27FC236}">
                <a16:creationId xmlns:a16="http://schemas.microsoft.com/office/drawing/2014/main" id="{4FDF46C2-0129-4322-A1C7-3595D8C53BAB}"/>
              </a:ext>
            </a:extLst>
          </p:cNvPr>
          <p:cNvSpPr>
            <a:spLocks xmlns:a="http://schemas.openxmlformats.org/drawingml/2006/main" noGrp="1"/>
          </p:cNvSpPr>
          <p:nvPr/>
        </p:nvSpPr>
        <p:spPr>
          <a:xfrm xmlns:a="http://schemas.openxmlformats.org/drawingml/2006/main">
            <a:off x="5791200"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55" name="s006 rect 655">
            <a:extLst xmlns:a="http://schemas.openxmlformats.org/drawingml/2006/main">
              <a:ext uri="{FF2B5EF4-FFF2-40B4-BE49-F238E27FC236}">
                <a16:creationId xmlns:a16="http://schemas.microsoft.com/office/drawing/2014/main" id="{6FA998C6-7F94-46F9-90DC-98D36540C0D4}"/>
              </a:ext>
            </a:extLst>
          </p:cNvPr>
          <p:cNvSpPr>
            <a:spLocks xmlns:a="http://schemas.openxmlformats.org/drawingml/2006/main" noGrp="1"/>
          </p:cNvSpPr>
          <p:nvPr/>
        </p:nvSpPr>
        <p:spPr>
          <a:xfrm xmlns:a="http://schemas.openxmlformats.org/drawingml/2006/main">
            <a:off x="5895975" y="39899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56" name="s006 rect 656">
            <a:extLst xmlns:a="http://schemas.openxmlformats.org/drawingml/2006/main">
              <a:ext uri="{FF2B5EF4-FFF2-40B4-BE49-F238E27FC236}">
                <a16:creationId xmlns:a16="http://schemas.microsoft.com/office/drawing/2014/main" id="{513C829E-2F53-4741-A550-B3CCC129D907}"/>
              </a:ext>
            </a:extLst>
          </p:cNvPr>
          <p:cNvSpPr>
            <a:spLocks xmlns:a="http://schemas.openxmlformats.org/drawingml/2006/main" noGrp="1"/>
          </p:cNvSpPr>
          <p:nvPr/>
        </p:nvSpPr>
        <p:spPr>
          <a:xfrm xmlns:a="http://schemas.openxmlformats.org/drawingml/2006/main">
            <a:off x="762000"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57" name="s006 rect 657">
            <a:extLst xmlns:a="http://schemas.openxmlformats.org/drawingml/2006/main">
              <a:ext uri="{FF2B5EF4-FFF2-40B4-BE49-F238E27FC236}">
                <a16:creationId xmlns:a16="http://schemas.microsoft.com/office/drawing/2014/main" id="{B8B3A8C5-1BF0-4631-9F80-3596F072B3CA}"/>
              </a:ext>
            </a:extLst>
          </p:cNvPr>
          <p:cNvSpPr>
            <a:spLocks xmlns:a="http://schemas.openxmlformats.org/drawingml/2006/main" noGrp="1"/>
          </p:cNvSpPr>
          <p:nvPr/>
        </p:nvSpPr>
        <p:spPr>
          <a:xfrm xmlns:a="http://schemas.openxmlformats.org/drawingml/2006/main">
            <a:off x="866775"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58" name="s006 rect 658">
            <a:extLst xmlns:a="http://schemas.openxmlformats.org/drawingml/2006/main">
              <a:ext uri="{FF2B5EF4-FFF2-40B4-BE49-F238E27FC236}">
                <a16:creationId xmlns:a16="http://schemas.microsoft.com/office/drawing/2014/main" id="{08054C49-5023-4D82-B592-36D45B31577C}"/>
              </a:ext>
            </a:extLst>
          </p:cNvPr>
          <p:cNvSpPr>
            <a:spLocks xmlns:a="http://schemas.openxmlformats.org/drawingml/2006/main" noGrp="1"/>
          </p:cNvSpPr>
          <p:nvPr/>
        </p:nvSpPr>
        <p:spPr>
          <a:xfrm xmlns:a="http://schemas.openxmlformats.org/drawingml/2006/main">
            <a:off x="971550"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59" name="s006 rect 659">
            <a:extLst xmlns:a="http://schemas.openxmlformats.org/drawingml/2006/main">
              <a:ext uri="{FF2B5EF4-FFF2-40B4-BE49-F238E27FC236}">
                <a16:creationId xmlns:a16="http://schemas.microsoft.com/office/drawing/2014/main" id="{9D6F8FDE-B48D-452D-ABCB-80262E20DEC6}"/>
              </a:ext>
            </a:extLst>
          </p:cNvPr>
          <p:cNvSpPr>
            <a:spLocks xmlns:a="http://schemas.openxmlformats.org/drawingml/2006/main" noGrp="1"/>
          </p:cNvSpPr>
          <p:nvPr/>
        </p:nvSpPr>
        <p:spPr>
          <a:xfrm xmlns:a="http://schemas.openxmlformats.org/drawingml/2006/main">
            <a:off x="1076325"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60" name="s006 rect 660">
            <a:extLst xmlns:a="http://schemas.openxmlformats.org/drawingml/2006/main">
              <a:ext uri="{FF2B5EF4-FFF2-40B4-BE49-F238E27FC236}">
                <a16:creationId xmlns:a16="http://schemas.microsoft.com/office/drawing/2014/main" id="{9E989333-1DF3-4B81-A324-3D7AFD11FEFB}"/>
              </a:ext>
            </a:extLst>
          </p:cNvPr>
          <p:cNvSpPr>
            <a:spLocks xmlns:a="http://schemas.openxmlformats.org/drawingml/2006/main" noGrp="1"/>
          </p:cNvSpPr>
          <p:nvPr/>
        </p:nvSpPr>
        <p:spPr>
          <a:xfrm xmlns:a="http://schemas.openxmlformats.org/drawingml/2006/main">
            <a:off x="1181100"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61" name="s006 rect 661">
            <a:extLst xmlns:a="http://schemas.openxmlformats.org/drawingml/2006/main">
              <a:ext uri="{FF2B5EF4-FFF2-40B4-BE49-F238E27FC236}">
                <a16:creationId xmlns:a16="http://schemas.microsoft.com/office/drawing/2014/main" id="{639D80E0-F380-4F3A-A29E-B8C955E386E9}"/>
              </a:ext>
            </a:extLst>
          </p:cNvPr>
          <p:cNvSpPr>
            <a:spLocks xmlns:a="http://schemas.openxmlformats.org/drawingml/2006/main" noGrp="1"/>
          </p:cNvSpPr>
          <p:nvPr/>
        </p:nvSpPr>
        <p:spPr>
          <a:xfrm xmlns:a="http://schemas.openxmlformats.org/drawingml/2006/main">
            <a:off x="1285875"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62" name="s006 rect 662">
            <a:extLst xmlns:a="http://schemas.openxmlformats.org/drawingml/2006/main">
              <a:ext uri="{FF2B5EF4-FFF2-40B4-BE49-F238E27FC236}">
                <a16:creationId xmlns:a16="http://schemas.microsoft.com/office/drawing/2014/main" id="{4983F221-D8CA-4BF5-85DB-C46CD96259EC}"/>
              </a:ext>
            </a:extLst>
          </p:cNvPr>
          <p:cNvSpPr>
            <a:spLocks xmlns:a="http://schemas.openxmlformats.org/drawingml/2006/main" noGrp="1"/>
          </p:cNvSpPr>
          <p:nvPr/>
        </p:nvSpPr>
        <p:spPr>
          <a:xfrm xmlns:a="http://schemas.openxmlformats.org/drawingml/2006/main">
            <a:off x="1390650"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63" name="s006 rect 663">
            <a:extLst xmlns:a="http://schemas.openxmlformats.org/drawingml/2006/main">
              <a:ext uri="{FF2B5EF4-FFF2-40B4-BE49-F238E27FC236}">
                <a16:creationId xmlns:a16="http://schemas.microsoft.com/office/drawing/2014/main" id="{FDAF64F6-3458-49AC-85C3-026CBC6E6DE4}"/>
              </a:ext>
            </a:extLst>
          </p:cNvPr>
          <p:cNvSpPr>
            <a:spLocks xmlns:a="http://schemas.openxmlformats.org/drawingml/2006/main" noGrp="1"/>
          </p:cNvSpPr>
          <p:nvPr/>
        </p:nvSpPr>
        <p:spPr>
          <a:xfrm xmlns:a="http://schemas.openxmlformats.org/drawingml/2006/main">
            <a:off x="1495425"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64" name="s006 rect 664">
            <a:extLst xmlns:a="http://schemas.openxmlformats.org/drawingml/2006/main">
              <a:ext uri="{FF2B5EF4-FFF2-40B4-BE49-F238E27FC236}">
                <a16:creationId xmlns:a16="http://schemas.microsoft.com/office/drawing/2014/main" id="{F17AAC92-EAD8-471C-8138-DD5D5082DBB1}"/>
              </a:ext>
            </a:extLst>
          </p:cNvPr>
          <p:cNvSpPr>
            <a:spLocks xmlns:a="http://schemas.openxmlformats.org/drawingml/2006/main" noGrp="1"/>
          </p:cNvSpPr>
          <p:nvPr/>
        </p:nvSpPr>
        <p:spPr>
          <a:xfrm xmlns:a="http://schemas.openxmlformats.org/drawingml/2006/main">
            <a:off x="1600200"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65" name="s006 rect 665">
            <a:extLst xmlns:a="http://schemas.openxmlformats.org/drawingml/2006/main">
              <a:ext uri="{FF2B5EF4-FFF2-40B4-BE49-F238E27FC236}">
                <a16:creationId xmlns:a16="http://schemas.microsoft.com/office/drawing/2014/main" id="{500E260A-2FEE-4E5C-8CDB-DF24592D2010}"/>
              </a:ext>
            </a:extLst>
          </p:cNvPr>
          <p:cNvSpPr>
            <a:spLocks xmlns:a="http://schemas.openxmlformats.org/drawingml/2006/main" noGrp="1"/>
          </p:cNvSpPr>
          <p:nvPr/>
        </p:nvSpPr>
        <p:spPr>
          <a:xfrm xmlns:a="http://schemas.openxmlformats.org/drawingml/2006/main">
            <a:off x="1704975"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66" name="s006 rect 666">
            <a:extLst xmlns:a="http://schemas.openxmlformats.org/drawingml/2006/main">
              <a:ext uri="{FF2B5EF4-FFF2-40B4-BE49-F238E27FC236}">
                <a16:creationId xmlns:a16="http://schemas.microsoft.com/office/drawing/2014/main" id="{81BD39B5-B919-45EE-B3F4-810313A449BB}"/>
              </a:ext>
            </a:extLst>
          </p:cNvPr>
          <p:cNvSpPr>
            <a:spLocks xmlns:a="http://schemas.openxmlformats.org/drawingml/2006/main" noGrp="1"/>
          </p:cNvSpPr>
          <p:nvPr/>
        </p:nvSpPr>
        <p:spPr>
          <a:xfrm xmlns:a="http://schemas.openxmlformats.org/drawingml/2006/main">
            <a:off x="1809750"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67" name="s006 rect 667">
            <a:extLst xmlns:a="http://schemas.openxmlformats.org/drawingml/2006/main">
              <a:ext uri="{FF2B5EF4-FFF2-40B4-BE49-F238E27FC236}">
                <a16:creationId xmlns:a16="http://schemas.microsoft.com/office/drawing/2014/main" id="{0D965DAE-4B3D-449E-9FFC-6C8660C2CA20}"/>
              </a:ext>
            </a:extLst>
          </p:cNvPr>
          <p:cNvSpPr>
            <a:spLocks xmlns:a="http://schemas.openxmlformats.org/drawingml/2006/main" noGrp="1"/>
          </p:cNvSpPr>
          <p:nvPr/>
        </p:nvSpPr>
        <p:spPr>
          <a:xfrm xmlns:a="http://schemas.openxmlformats.org/drawingml/2006/main">
            <a:off x="1914525"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68" name="s006 rect 668">
            <a:extLst xmlns:a="http://schemas.openxmlformats.org/drawingml/2006/main">
              <a:ext uri="{FF2B5EF4-FFF2-40B4-BE49-F238E27FC236}">
                <a16:creationId xmlns:a16="http://schemas.microsoft.com/office/drawing/2014/main" id="{E72845E1-645D-4918-B6A6-BBE55DCEEB5B}"/>
              </a:ext>
            </a:extLst>
          </p:cNvPr>
          <p:cNvSpPr>
            <a:spLocks xmlns:a="http://schemas.openxmlformats.org/drawingml/2006/main" noGrp="1"/>
          </p:cNvSpPr>
          <p:nvPr/>
        </p:nvSpPr>
        <p:spPr>
          <a:xfrm xmlns:a="http://schemas.openxmlformats.org/drawingml/2006/main">
            <a:off x="2019300"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69" name="s006 rect 669">
            <a:extLst xmlns:a="http://schemas.openxmlformats.org/drawingml/2006/main">
              <a:ext uri="{FF2B5EF4-FFF2-40B4-BE49-F238E27FC236}">
                <a16:creationId xmlns:a16="http://schemas.microsoft.com/office/drawing/2014/main" id="{923C3513-68F2-451B-9E8B-755823973153}"/>
              </a:ext>
            </a:extLst>
          </p:cNvPr>
          <p:cNvSpPr>
            <a:spLocks xmlns:a="http://schemas.openxmlformats.org/drawingml/2006/main" noGrp="1"/>
          </p:cNvSpPr>
          <p:nvPr/>
        </p:nvSpPr>
        <p:spPr>
          <a:xfrm xmlns:a="http://schemas.openxmlformats.org/drawingml/2006/main">
            <a:off x="2124075"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70" name="s006 rect 670">
            <a:extLst xmlns:a="http://schemas.openxmlformats.org/drawingml/2006/main">
              <a:ext uri="{FF2B5EF4-FFF2-40B4-BE49-F238E27FC236}">
                <a16:creationId xmlns:a16="http://schemas.microsoft.com/office/drawing/2014/main" id="{C4D5C5F6-C536-4E0B-810B-67F9CB52ADBC}"/>
              </a:ext>
            </a:extLst>
          </p:cNvPr>
          <p:cNvSpPr>
            <a:spLocks xmlns:a="http://schemas.openxmlformats.org/drawingml/2006/main" noGrp="1"/>
          </p:cNvSpPr>
          <p:nvPr/>
        </p:nvSpPr>
        <p:spPr>
          <a:xfrm xmlns:a="http://schemas.openxmlformats.org/drawingml/2006/main">
            <a:off x="2228850"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71" name="s006 rect 671">
            <a:extLst xmlns:a="http://schemas.openxmlformats.org/drawingml/2006/main">
              <a:ext uri="{FF2B5EF4-FFF2-40B4-BE49-F238E27FC236}">
                <a16:creationId xmlns:a16="http://schemas.microsoft.com/office/drawing/2014/main" id="{D1EB1D47-26C6-4366-A046-82F225B092B3}"/>
              </a:ext>
            </a:extLst>
          </p:cNvPr>
          <p:cNvSpPr>
            <a:spLocks xmlns:a="http://schemas.openxmlformats.org/drawingml/2006/main" noGrp="1"/>
          </p:cNvSpPr>
          <p:nvPr/>
        </p:nvSpPr>
        <p:spPr>
          <a:xfrm xmlns:a="http://schemas.openxmlformats.org/drawingml/2006/main">
            <a:off x="2333625"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72" name="s006 rect 672">
            <a:extLst xmlns:a="http://schemas.openxmlformats.org/drawingml/2006/main">
              <a:ext uri="{FF2B5EF4-FFF2-40B4-BE49-F238E27FC236}">
                <a16:creationId xmlns:a16="http://schemas.microsoft.com/office/drawing/2014/main" id="{33B356FE-F7ED-4ED7-A9E3-4BFAB9CA189B}"/>
              </a:ext>
            </a:extLst>
          </p:cNvPr>
          <p:cNvSpPr>
            <a:spLocks xmlns:a="http://schemas.openxmlformats.org/drawingml/2006/main" noGrp="1"/>
          </p:cNvSpPr>
          <p:nvPr/>
        </p:nvSpPr>
        <p:spPr>
          <a:xfrm xmlns:a="http://schemas.openxmlformats.org/drawingml/2006/main">
            <a:off x="2438400"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73" name="s006 rect 673">
            <a:extLst xmlns:a="http://schemas.openxmlformats.org/drawingml/2006/main">
              <a:ext uri="{FF2B5EF4-FFF2-40B4-BE49-F238E27FC236}">
                <a16:creationId xmlns:a16="http://schemas.microsoft.com/office/drawing/2014/main" id="{2B7159EF-DF39-4FAC-8E34-BE7CE66A96E3}"/>
              </a:ext>
            </a:extLst>
          </p:cNvPr>
          <p:cNvSpPr>
            <a:spLocks xmlns:a="http://schemas.openxmlformats.org/drawingml/2006/main" noGrp="1"/>
          </p:cNvSpPr>
          <p:nvPr/>
        </p:nvSpPr>
        <p:spPr>
          <a:xfrm xmlns:a="http://schemas.openxmlformats.org/drawingml/2006/main">
            <a:off x="2543175"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74" name="s006 rect 674">
            <a:extLst xmlns:a="http://schemas.openxmlformats.org/drawingml/2006/main">
              <a:ext uri="{FF2B5EF4-FFF2-40B4-BE49-F238E27FC236}">
                <a16:creationId xmlns:a16="http://schemas.microsoft.com/office/drawing/2014/main" id="{8088F9FB-4AB3-46E0-A88A-00D5F2B26914}"/>
              </a:ext>
            </a:extLst>
          </p:cNvPr>
          <p:cNvSpPr>
            <a:spLocks xmlns:a="http://schemas.openxmlformats.org/drawingml/2006/main" noGrp="1"/>
          </p:cNvSpPr>
          <p:nvPr/>
        </p:nvSpPr>
        <p:spPr>
          <a:xfrm xmlns:a="http://schemas.openxmlformats.org/drawingml/2006/main">
            <a:off x="2647950"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75" name="s006 rect 675">
            <a:extLst xmlns:a="http://schemas.openxmlformats.org/drawingml/2006/main">
              <a:ext uri="{FF2B5EF4-FFF2-40B4-BE49-F238E27FC236}">
                <a16:creationId xmlns:a16="http://schemas.microsoft.com/office/drawing/2014/main" id="{C0D42C32-5A55-40B9-8898-CFE402167910}"/>
              </a:ext>
            </a:extLst>
          </p:cNvPr>
          <p:cNvSpPr>
            <a:spLocks xmlns:a="http://schemas.openxmlformats.org/drawingml/2006/main" noGrp="1"/>
          </p:cNvSpPr>
          <p:nvPr/>
        </p:nvSpPr>
        <p:spPr>
          <a:xfrm xmlns:a="http://schemas.openxmlformats.org/drawingml/2006/main">
            <a:off x="2752725"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76" name="s006 rect 676">
            <a:extLst xmlns:a="http://schemas.openxmlformats.org/drawingml/2006/main">
              <a:ext uri="{FF2B5EF4-FFF2-40B4-BE49-F238E27FC236}">
                <a16:creationId xmlns:a16="http://schemas.microsoft.com/office/drawing/2014/main" id="{12E9B9AD-F669-448D-8FFD-822D8DFB0F1F}"/>
              </a:ext>
            </a:extLst>
          </p:cNvPr>
          <p:cNvSpPr>
            <a:spLocks xmlns:a="http://schemas.openxmlformats.org/drawingml/2006/main" noGrp="1"/>
          </p:cNvSpPr>
          <p:nvPr/>
        </p:nvSpPr>
        <p:spPr>
          <a:xfrm xmlns:a="http://schemas.openxmlformats.org/drawingml/2006/main">
            <a:off x="2857500"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77" name="s006 rect 677">
            <a:extLst xmlns:a="http://schemas.openxmlformats.org/drawingml/2006/main">
              <a:ext uri="{FF2B5EF4-FFF2-40B4-BE49-F238E27FC236}">
                <a16:creationId xmlns:a16="http://schemas.microsoft.com/office/drawing/2014/main" id="{D5D7A69D-542F-42CE-A01C-FD840AF71F32}"/>
              </a:ext>
            </a:extLst>
          </p:cNvPr>
          <p:cNvSpPr>
            <a:spLocks xmlns:a="http://schemas.openxmlformats.org/drawingml/2006/main" noGrp="1"/>
          </p:cNvSpPr>
          <p:nvPr/>
        </p:nvSpPr>
        <p:spPr>
          <a:xfrm xmlns:a="http://schemas.openxmlformats.org/drawingml/2006/main">
            <a:off x="2962275"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78" name="s006 rect 678">
            <a:extLst xmlns:a="http://schemas.openxmlformats.org/drawingml/2006/main">
              <a:ext uri="{FF2B5EF4-FFF2-40B4-BE49-F238E27FC236}">
                <a16:creationId xmlns:a16="http://schemas.microsoft.com/office/drawing/2014/main" id="{E2246A35-AE70-4E8E-A99A-C5A4CC14A0F4}"/>
              </a:ext>
            </a:extLst>
          </p:cNvPr>
          <p:cNvSpPr>
            <a:spLocks xmlns:a="http://schemas.openxmlformats.org/drawingml/2006/main" noGrp="1"/>
          </p:cNvSpPr>
          <p:nvPr/>
        </p:nvSpPr>
        <p:spPr>
          <a:xfrm xmlns:a="http://schemas.openxmlformats.org/drawingml/2006/main">
            <a:off x="3067050"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79" name="s006 rect 679">
            <a:extLst xmlns:a="http://schemas.openxmlformats.org/drawingml/2006/main">
              <a:ext uri="{FF2B5EF4-FFF2-40B4-BE49-F238E27FC236}">
                <a16:creationId xmlns:a16="http://schemas.microsoft.com/office/drawing/2014/main" id="{E21BA7E2-8811-443C-9788-055DE094772A}"/>
              </a:ext>
            </a:extLst>
          </p:cNvPr>
          <p:cNvSpPr>
            <a:spLocks xmlns:a="http://schemas.openxmlformats.org/drawingml/2006/main" noGrp="1"/>
          </p:cNvSpPr>
          <p:nvPr/>
        </p:nvSpPr>
        <p:spPr>
          <a:xfrm xmlns:a="http://schemas.openxmlformats.org/drawingml/2006/main">
            <a:off x="3171825"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80" name="s006 rect 680">
            <a:extLst xmlns:a="http://schemas.openxmlformats.org/drawingml/2006/main">
              <a:ext uri="{FF2B5EF4-FFF2-40B4-BE49-F238E27FC236}">
                <a16:creationId xmlns:a16="http://schemas.microsoft.com/office/drawing/2014/main" id="{144F22DF-F653-461D-B4B7-147DBA3E87E4}"/>
              </a:ext>
            </a:extLst>
          </p:cNvPr>
          <p:cNvSpPr>
            <a:spLocks xmlns:a="http://schemas.openxmlformats.org/drawingml/2006/main" noGrp="1"/>
          </p:cNvSpPr>
          <p:nvPr/>
        </p:nvSpPr>
        <p:spPr>
          <a:xfrm xmlns:a="http://schemas.openxmlformats.org/drawingml/2006/main">
            <a:off x="3276600"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81" name="s006 rect 681">
            <a:extLst xmlns:a="http://schemas.openxmlformats.org/drawingml/2006/main">
              <a:ext uri="{FF2B5EF4-FFF2-40B4-BE49-F238E27FC236}">
                <a16:creationId xmlns:a16="http://schemas.microsoft.com/office/drawing/2014/main" id="{6E45AE98-853B-4035-8F54-892EB6ECED2E}"/>
              </a:ext>
            </a:extLst>
          </p:cNvPr>
          <p:cNvSpPr>
            <a:spLocks xmlns:a="http://schemas.openxmlformats.org/drawingml/2006/main" noGrp="1"/>
          </p:cNvSpPr>
          <p:nvPr/>
        </p:nvSpPr>
        <p:spPr>
          <a:xfrm xmlns:a="http://schemas.openxmlformats.org/drawingml/2006/main">
            <a:off x="3381375"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82" name="s006 rect 682">
            <a:extLst xmlns:a="http://schemas.openxmlformats.org/drawingml/2006/main">
              <a:ext uri="{FF2B5EF4-FFF2-40B4-BE49-F238E27FC236}">
                <a16:creationId xmlns:a16="http://schemas.microsoft.com/office/drawing/2014/main" id="{DDC45ACA-623B-4334-9554-97A1CF4F98D7}"/>
              </a:ext>
            </a:extLst>
          </p:cNvPr>
          <p:cNvSpPr>
            <a:spLocks xmlns:a="http://schemas.openxmlformats.org/drawingml/2006/main" noGrp="1"/>
          </p:cNvSpPr>
          <p:nvPr/>
        </p:nvSpPr>
        <p:spPr>
          <a:xfrm xmlns:a="http://schemas.openxmlformats.org/drawingml/2006/main">
            <a:off x="3486150"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83" name="s006 rect 683">
            <a:extLst xmlns:a="http://schemas.openxmlformats.org/drawingml/2006/main">
              <a:ext uri="{FF2B5EF4-FFF2-40B4-BE49-F238E27FC236}">
                <a16:creationId xmlns:a16="http://schemas.microsoft.com/office/drawing/2014/main" id="{E36FDB20-BBB8-462E-97C3-F177BA0A7BCD}"/>
              </a:ext>
            </a:extLst>
          </p:cNvPr>
          <p:cNvSpPr>
            <a:spLocks xmlns:a="http://schemas.openxmlformats.org/drawingml/2006/main" noGrp="1"/>
          </p:cNvSpPr>
          <p:nvPr/>
        </p:nvSpPr>
        <p:spPr>
          <a:xfrm xmlns:a="http://schemas.openxmlformats.org/drawingml/2006/main">
            <a:off x="3590925"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84" name="s006 rect 684">
            <a:extLst xmlns:a="http://schemas.openxmlformats.org/drawingml/2006/main">
              <a:ext uri="{FF2B5EF4-FFF2-40B4-BE49-F238E27FC236}">
                <a16:creationId xmlns:a16="http://schemas.microsoft.com/office/drawing/2014/main" id="{D47BE5DB-84D5-450A-8DAD-50C9FEBD3054}"/>
              </a:ext>
            </a:extLst>
          </p:cNvPr>
          <p:cNvSpPr>
            <a:spLocks xmlns:a="http://schemas.openxmlformats.org/drawingml/2006/main" noGrp="1"/>
          </p:cNvSpPr>
          <p:nvPr/>
        </p:nvSpPr>
        <p:spPr>
          <a:xfrm xmlns:a="http://schemas.openxmlformats.org/drawingml/2006/main">
            <a:off x="3695700"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85" name="s006 rect 685">
            <a:extLst xmlns:a="http://schemas.openxmlformats.org/drawingml/2006/main">
              <a:ext uri="{FF2B5EF4-FFF2-40B4-BE49-F238E27FC236}">
                <a16:creationId xmlns:a16="http://schemas.microsoft.com/office/drawing/2014/main" id="{9F896B1E-594A-4676-93CF-CDE8AACC079D}"/>
              </a:ext>
            </a:extLst>
          </p:cNvPr>
          <p:cNvSpPr>
            <a:spLocks xmlns:a="http://schemas.openxmlformats.org/drawingml/2006/main" noGrp="1"/>
          </p:cNvSpPr>
          <p:nvPr/>
        </p:nvSpPr>
        <p:spPr>
          <a:xfrm xmlns:a="http://schemas.openxmlformats.org/drawingml/2006/main">
            <a:off x="3800475"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86" name="s006 rect 686">
            <a:extLst xmlns:a="http://schemas.openxmlformats.org/drawingml/2006/main">
              <a:ext uri="{FF2B5EF4-FFF2-40B4-BE49-F238E27FC236}">
                <a16:creationId xmlns:a16="http://schemas.microsoft.com/office/drawing/2014/main" id="{3E957D71-3C2C-405A-80D2-8B35754051B4}"/>
              </a:ext>
            </a:extLst>
          </p:cNvPr>
          <p:cNvSpPr>
            <a:spLocks xmlns:a="http://schemas.openxmlformats.org/drawingml/2006/main" noGrp="1"/>
          </p:cNvSpPr>
          <p:nvPr/>
        </p:nvSpPr>
        <p:spPr>
          <a:xfrm xmlns:a="http://schemas.openxmlformats.org/drawingml/2006/main">
            <a:off x="3905250"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87" name="s006 rect 687">
            <a:extLst xmlns:a="http://schemas.openxmlformats.org/drawingml/2006/main">
              <a:ext uri="{FF2B5EF4-FFF2-40B4-BE49-F238E27FC236}">
                <a16:creationId xmlns:a16="http://schemas.microsoft.com/office/drawing/2014/main" id="{916038EE-EB33-40DA-AAC9-7DF3FB4D555E}"/>
              </a:ext>
            </a:extLst>
          </p:cNvPr>
          <p:cNvSpPr>
            <a:spLocks xmlns:a="http://schemas.openxmlformats.org/drawingml/2006/main" noGrp="1"/>
          </p:cNvSpPr>
          <p:nvPr/>
        </p:nvSpPr>
        <p:spPr>
          <a:xfrm xmlns:a="http://schemas.openxmlformats.org/drawingml/2006/main">
            <a:off x="4010025"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88" name="s006 rect 688">
            <a:extLst xmlns:a="http://schemas.openxmlformats.org/drawingml/2006/main">
              <a:ext uri="{FF2B5EF4-FFF2-40B4-BE49-F238E27FC236}">
                <a16:creationId xmlns:a16="http://schemas.microsoft.com/office/drawing/2014/main" id="{3BB8001F-07E0-4B49-ACEA-FC17C90A46BB}"/>
              </a:ext>
            </a:extLst>
          </p:cNvPr>
          <p:cNvSpPr>
            <a:spLocks xmlns:a="http://schemas.openxmlformats.org/drawingml/2006/main" noGrp="1"/>
          </p:cNvSpPr>
          <p:nvPr/>
        </p:nvSpPr>
        <p:spPr>
          <a:xfrm xmlns:a="http://schemas.openxmlformats.org/drawingml/2006/main">
            <a:off x="4114800"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89" name="s006 rect 689">
            <a:extLst xmlns:a="http://schemas.openxmlformats.org/drawingml/2006/main">
              <a:ext uri="{FF2B5EF4-FFF2-40B4-BE49-F238E27FC236}">
                <a16:creationId xmlns:a16="http://schemas.microsoft.com/office/drawing/2014/main" id="{D91BE00D-2EAC-49EB-89C5-324E7F46C98C}"/>
              </a:ext>
            </a:extLst>
          </p:cNvPr>
          <p:cNvSpPr>
            <a:spLocks xmlns:a="http://schemas.openxmlformats.org/drawingml/2006/main" noGrp="1"/>
          </p:cNvSpPr>
          <p:nvPr/>
        </p:nvSpPr>
        <p:spPr>
          <a:xfrm xmlns:a="http://schemas.openxmlformats.org/drawingml/2006/main">
            <a:off x="4219575"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90" name="s006 rect 690">
            <a:extLst xmlns:a="http://schemas.openxmlformats.org/drawingml/2006/main">
              <a:ext uri="{FF2B5EF4-FFF2-40B4-BE49-F238E27FC236}">
                <a16:creationId xmlns:a16="http://schemas.microsoft.com/office/drawing/2014/main" id="{247129DB-BB37-4385-9E9F-9F3097957EE0}"/>
              </a:ext>
            </a:extLst>
          </p:cNvPr>
          <p:cNvSpPr>
            <a:spLocks xmlns:a="http://schemas.openxmlformats.org/drawingml/2006/main" noGrp="1"/>
          </p:cNvSpPr>
          <p:nvPr/>
        </p:nvSpPr>
        <p:spPr>
          <a:xfrm xmlns:a="http://schemas.openxmlformats.org/drawingml/2006/main">
            <a:off x="4324350"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91" name="s006 rect 691">
            <a:extLst xmlns:a="http://schemas.openxmlformats.org/drawingml/2006/main">
              <a:ext uri="{FF2B5EF4-FFF2-40B4-BE49-F238E27FC236}">
                <a16:creationId xmlns:a16="http://schemas.microsoft.com/office/drawing/2014/main" id="{2E37CD45-C688-460D-94C7-6EC601D2BBCF}"/>
              </a:ext>
            </a:extLst>
          </p:cNvPr>
          <p:cNvSpPr>
            <a:spLocks xmlns:a="http://schemas.openxmlformats.org/drawingml/2006/main" noGrp="1"/>
          </p:cNvSpPr>
          <p:nvPr/>
        </p:nvSpPr>
        <p:spPr>
          <a:xfrm xmlns:a="http://schemas.openxmlformats.org/drawingml/2006/main">
            <a:off x="4429125"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92" name="s006 rect 692">
            <a:extLst xmlns:a="http://schemas.openxmlformats.org/drawingml/2006/main">
              <a:ext uri="{FF2B5EF4-FFF2-40B4-BE49-F238E27FC236}">
                <a16:creationId xmlns:a16="http://schemas.microsoft.com/office/drawing/2014/main" id="{08E6EDED-3CBA-4C0A-97C3-502F46289182}"/>
              </a:ext>
            </a:extLst>
          </p:cNvPr>
          <p:cNvSpPr>
            <a:spLocks xmlns:a="http://schemas.openxmlformats.org/drawingml/2006/main" noGrp="1"/>
          </p:cNvSpPr>
          <p:nvPr/>
        </p:nvSpPr>
        <p:spPr>
          <a:xfrm xmlns:a="http://schemas.openxmlformats.org/drawingml/2006/main">
            <a:off x="4533900"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93" name="s006 rect 693">
            <a:extLst xmlns:a="http://schemas.openxmlformats.org/drawingml/2006/main">
              <a:ext uri="{FF2B5EF4-FFF2-40B4-BE49-F238E27FC236}">
                <a16:creationId xmlns:a16="http://schemas.microsoft.com/office/drawing/2014/main" id="{13A8FB52-1C58-4300-8907-CB92075CCF49}"/>
              </a:ext>
            </a:extLst>
          </p:cNvPr>
          <p:cNvSpPr>
            <a:spLocks xmlns:a="http://schemas.openxmlformats.org/drawingml/2006/main" noGrp="1"/>
          </p:cNvSpPr>
          <p:nvPr/>
        </p:nvSpPr>
        <p:spPr>
          <a:xfrm xmlns:a="http://schemas.openxmlformats.org/drawingml/2006/main">
            <a:off x="4638675"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94" name="s006 rect 694">
            <a:extLst xmlns:a="http://schemas.openxmlformats.org/drawingml/2006/main">
              <a:ext uri="{FF2B5EF4-FFF2-40B4-BE49-F238E27FC236}">
                <a16:creationId xmlns:a16="http://schemas.microsoft.com/office/drawing/2014/main" id="{3884E25A-7DFB-403C-A9FF-0F30C2BBE6CB}"/>
              </a:ext>
            </a:extLst>
          </p:cNvPr>
          <p:cNvSpPr>
            <a:spLocks xmlns:a="http://schemas.openxmlformats.org/drawingml/2006/main" noGrp="1"/>
          </p:cNvSpPr>
          <p:nvPr/>
        </p:nvSpPr>
        <p:spPr>
          <a:xfrm xmlns:a="http://schemas.openxmlformats.org/drawingml/2006/main">
            <a:off x="4743450"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95" name="s006 rect 695">
            <a:extLst xmlns:a="http://schemas.openxmlformats.org/drawingml/2006/main">
              <a:ext uri="{FF2B5EF4-FFF2-40B4-BE49-F238E27FC236}">
                <a16:creationId xmlns:a16="http://schemas.microsoft.com/office/drawing/2014/main" id="{8500FE45-E53D-41B1-B2F3-D66E6B81E073}"/>
              </a:ext>
            </a:extLst>
          </p:cNvPr>
          <p:cNvSpPr>
            <a:spLocks xmlns:a="http://schemas.openxmlformats.org/drawingml/2006/main" noGrp="1"/>
          </p:cNvSpPr>
          <p:nvPr/>
        </p:nvSpPr>
        <p:spPr>
          <a:xfrm xmlns:a="http://schemas.openxmlformats.org/drawingml/2006/main">
            <a:off x="4848225"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96" name="s006 rect 696">
            <a:extLst xmlns:a="http://schemas.openxmlformats.org/drawingml/2006/main">
              <a:ext uri="{FF2B5EF4-FFF2-40B4-BE49-F238E27FC236}">
                <a16:creationId xmlns:a16="http://schemas.microsoft.com/office/drawing/2014/main" id="{00FF3456-DB83-4EC7-85DD-FF7C80374117}"/>
              </a:ext>
            </a:extLst>
          </p:cNvPr>
          <p:cNvSpPr>
            <a:spLocks xmlns:a="http://schemas.openxmlformats.org/drawingml/2006/main" noGrp="1"/>
          </p:cNvSpPr>
          <p:nvPr/>
        </p:nvSpPr>
        <p:spPr>
          <a:xfrm xmlns:a="http://schemas.openxmlformats.org/drawingml/2006/main">
            <a:off x="4953000"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97" name="s006 rect 697">
            <a:extLst xmlns:a="http://schemas.openxmlformats.org/drawingml/2006/main">
              <a:ext uri="{FF2B5EF4-FFF2-40B4-BE49-F238E27FC236}">
                <a16:creationId xmlns:a16="http://schemas.microsoft.com/office/drawing/2014/main" id="{111CD85D-E18C-48B2-9B9B-9CE46BACAD5C}"/>
              </a:ext>
            </a:extLst>
          </p:cNvPr>
          <p:cNvSpPr>
            <a:spLocks xmlns:a="http://schemas.openxmlformats.org/drawingml/2006/main" noGrp="1"/>
          </p:cNvSpPr>
          <p:nvPr/>
        </p:nvSpPr>
        <p:spPr>
          <a:xfrm xmlns:a="http://schemas.openxmlformats.org/drawingml/2006/main">
            <a:off x="5057775"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98" name="s006 rect 698">
            <a:extLst xmlns:a="http://schemas.openxmlformats.org/drawingml/2006/main">
              <a:ext uri="{FF2B5EF4-FFF2-40B4-BE49-F238E27FC236}">
                <a16:creationId xmlns:a16="http://schemas.microsoft.com/office/drawing/2014/main" id="{6A84FF96-88EF-4D08-A864-8C7DDA1C40C2}"/>
              </a:ext>
            </a:extLst>
          </p:cNvPr>
          <p:cNvSpPr>
            <a:spLocks xmlns:a="http://schemas.openxmlformats.org/drawingml/2006/main" noGrp="1"/>
          </p:cNvSpPr>
          <p:nvPr/>
        </p:nvSpPr>
        <p:spPr>
          <a:xfrm xmlns:a="http://schemas.openxmlformats.org/drawingml/2006/main">
            <a:off x="5162550"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699" name="s006 rect 699">
            <a:extLst xmlns:a="http://schemas.openxmlformats.org/drawingml/2006/main">
              <a:ext uri="{FF2B5EF4-FFF2-40B4-BE49-F238E27FC236}">
                <a16:creationId xmlns:a16="http://schemas.microsoft.com/office/drawing/2014/main" id="{B3CFEB21-8111-4FBE-A6F7-1914D9EA3DF8}"/>
              </a:ext>
            </a:extLst>
          </p:cNvPr>
          <p:cNvSpPr>
            <a:spLocks xmlns:a="http://schemas.openxmlformats.org/drawingml/2006/main" noGrp="1"/>
          </p:cNvSpPr>
          <p:nvPr/>
        </p:nvSpPr>
        <p:spPr>
          <a:xfrm xmlns:a="http://schemas.openxmlformats.org/drawingml/2006/main">
            <a:off x="5267325"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00" name="s006 rect 700">
            <a:extLst xmlns:a="http://schemas.openxmlformats.org/drawingml/2006/main">
              <a:ext uri="{FF2B5EF4-FFF2-40B4-BE49-F238E27FC236}">
                <a16:creationId xmlns:a16="http://schemas.microsoft.com/office/drawing/2014/main" id="{D526FF3D-077B-4947-B592-48C5FA936BEC}"/>
              </a:ext>
            </a:extLst>
          </p:cNvPr>
          <p:cNvSpPr>
            <a:spLocks xmlns:a="http://schemas.openxmlformats.org/drawingml/2006/main" noGrp="1"/>
          </p:cNvSpPr>
          <p:nvPr/>
        </p:nvSpPr>
        <p:spPr>
          <a:xfrm xmlns:a="http://schemas.openxmlformats.org/drawingml/2006/main">
            <a:off x="5372100"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01" name="s006 rect 701">
            <a:extLst xmlns:a="http://schemas.openxmlformats.org/drawingml/2006/main">
              <a:ext uri="{FF2B5EF4-FFF2-40B4-BE49-F238E27FC236}">
                <a16:creationId xmlns:a16="http://schemas.microsoft.com/office/drawing/2014/main" id="{6C4F5539-62BD-4EE0-B341-970C1B5AAECD}"/>
              </a:ext>
            </a:extLst>
          </p:cNvPr>
          <p:cNvSpPr>
            <a:spLocks xmlns:a="http://schemas.openxmlformats.org/drawingml/2006/main" noGrp="1"/>
          </p:cNvSpPr>
          <p:nvPr/>
        </p:nvSpPr>
        <p:spPr>
          <a:xfrm xmlns:a="http://schemas.openxmlformats.org/drawingml/2006/main">
            <a:off x="5476875"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02" name="s006 rect 702">
            <a:extLst xmlns:a="http://schemas.openxmlformats.org/drawingml/2006/main">
              <a:ext uri="{FF2B5EF4-FFF2-40B4-BE49-F238E27FC236}">
                <a16:creationId xmlns:a16="http://schemas.microsoft.com/office/drawing/2014/main" id="{FD14D37F-0C19-43E3-BB9C-7674BC475717}"/>
              </a:ext>
            </a:extLst>
          </p:cNvPr>
          <p:cNvSpPr>
            <a:spLocks xmlns:a="http://schemas.openxmlformats.org/drawingml/2006/main" noGrp="1"/>
          </p:cNvSpPr>
          <p:nvPr/>
        </p:nvSpPr>
        <p:spPr>
          <a:xfrm xmlns:a="http://schemas.openxmlformats.org/drawingml/2006/main">
            <a:off x="5581650"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03" name="s006 rect 703">
            <a:extLst xmlns:a="http://schemas.openxmlformats.org/drawingml/2006/main">
              <a:ext uri="{FF2B5EF4-FFF2-40B4-BE49-F238E27FC236}">
                <a16:creationId xmlns:a16="http://schemas.microsoft.com/office/drawing/2014/main" id="{7D9CEC79-7312-4372-982E-0D7F2E04F0B7}"/>
              </a:ext>
            </a:extLst>
          </p:cNvPr>
          <p:cNvSpPr>
            <a:spLocks xmlns:a="http://schemas.openxmlformats.org/drawingml/2006/main" noGrp="1"/>
          </p:cNvSpPr>
          <p:nvPr/>
        </p:nvSpPr>
        <p:spPr>
          <a:xfrm xmlns:a="http://schemas.openxmlformats.org/drawingml/2006/main">
            <a:off x="5686425"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04" name="s006 rect 704">
            <a:extLst xmlns:a="http://schemas.openxmlformats.org/drawingml/2006/main">
              <a:ext uri="{FF2B5EF4-FFF2-40B4-BE49-F238E27FC236}">
                <a16:creationId xmlns:a16="http://schemas.microsoft.com/office/drawing/2014/main" id="{BD5A3CB2-321E-48FD-8473-18C1276DAF97}"/>
              </a:ext>
            </a:extLst>
          </p:cNvPr>
          <p:cNvSpPr>
            <a:spLocks xmlns:a="http://schemas.openxmlformats.org/drawingml/2006/main" noGrp="1"/>
          </p:cNvSpPr>
          <p:nvPr/>
        </p:nvSpPr>
        <p:spPr>
          <a:xfrm xmlns:a="http://schemas.openxmlformats.org/drawingml/2006/main">
            <a:off x="5791200"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05" name="s006 rect 705">
            <a:extLst xmlns:a="http://schemas.openxmlformats.org/drawingml/2006/main">
              <a:ext uri="{FF2B5EF4-FFF2-40B4-BE49-F238E27FC236}">
                <a16:creationId xmlns:a16="http://schemas.microsoft.com/office/drawing/2014/main" id="{A5E3F994-E17E-4F2E-9E95-7FF7104D562C}"/>
              </a:ext>
            </a:extLst>
          </p:cNvPr>
          <p:cNvSpPr>
            <a:spLocks xmlns:a="http://schemas.openxmlformats.org/drawingml/2006/main" noGrp="1"/>
          </p:cNvSpPr>
          <p:nvPr/>
        </p:nvSpPr>
        <p:spPr>
          <a:xfrm xmlns:a="http://schemas.openxmlformats.org/drawingml/2006/main">
            <a:off x="5895975" y="40947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06" name="s006 rect 706">
            <a:extLst xmlns:a="http://schemas.openxmlformats.org/drawingml/2006/main">
              <a:ext uri="{FF2B5EF4-FFF2-40B4-BE49-F238E27FC236}">
                <a16:creationId xmlns:a16="http://schemas.microsoft.com/office/drawing/2014/main" id="{F8F7CBAB-1CAF-47C4-BB3C-68D8A38A879A}"/>
              </a:ext>
            </a:extLst>
          </p:cNvPr>
          <p:cNvSpPr>
            <a:spLocks xmlns:a="http://schemas.openxmlformats.org/drawingml/2006/main" noGrp="1"/>
          </p:cNvSpPr>
          <p:nvPr/>
        </p:nvSpPr>
        <p:spPr>
          <a:xfrm xmlns:a="http://schemas.openxmlformats.org/drawingml/2006/main">
            <a:off x="762000"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07" name="s006 rect 707">
            <a:extLst xmlns:a="http://schemas.openxmlformats.org/drawingml/2006/main">
              <a:ext uri="{FF2B5EF4-FFF2-40B4-BE49-F238E27FC236}">
                <a16:creationId xmlns:a16="http://schemas.microsoft.com/office/drawing/2014/main" id="{2350026D-676F-4C83-B77D-441FCB314C4A}"/>
              </a:ext>
            </a:extLst>
          </p:cNvPr>
          <p:cNvSpPr>
            <a:spLocks xmlns:a="http://schemas.openxmlformats.org/drawingml/2006/main" noGrp="1"/>
          </p:cNvSpPr>
          <p:nvPr/>
        </p:nvSpPr>
        <p:spPr>
          <a:xfrm xmlns:a="http://schemas.openxmlformats.org/drawingml/2006/main">
            <a:off x="866775"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08" name="s006 rect 708">
            <a:extLst xmlns:a="http://schemas.openxmlformats.org/drawingml/2006/main">
              <a:ext uri="{FF2B5EF4-FFF2-40B4-BE49-F238E27FC236}">
                <a16:creationId xmlns:a16="http://schemas.microsoft.com/office/drawing/2014/main" id="{BA8E330F-8DC2-4EE0-95DA-E99E099E032B}"/>
              </a:ext>
            </a:extLst>
          </p:cNvPr>
          <p:cNvSpPr>
            <a:spLocks xmlns:a="http://schemas.openxmlformats.org/drawingml/2006/main" noGrp="1"/>
          </p:cNvSpPr>
          <p:nvPr/>
        </p:nvSpPr>
        <p:spPr>
          <a:xfrm xmlns:a="http://schemas.openxmlformats.org/drawingml/2006/main">
            <a:off x="971550"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09" name="s006 rect 709">
            <a:extLst xmlns:a="http://schemas.openxmlformats.org/drawingml/2006/main">
              <a:ext uri="{FF2B5EF4-FFF2-40B4-BE49-F238E27FC236}">
                <a16:creationId xmlns:a16="http://schemas.microsoft.com/office/drawing/2014/main" id="{387B0612-AA5C-4A9C-9626-BA3E0E90CAC8}"/>
              </a:ext>
            </a:extLst>
          </p:cNvPr>
          <p:cNvSpPr>
            <a:spLocks xmlns:a="http://schemas.openxmlformats.org/drawingml/2006/main" noGrp="1"/>
          </p:cNvSpPr>
          <p:nvPr/>
        </p:nvSpPr>
        <p:spPr>
          <a:xfrm xmlns:a="http://schemas.openxmlformats.org/drawingml/2006/main">
            <a:off x="1076325"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10" name="s006 rect 710">
            <a:extLst xmlns:a="http://schemas.openxmlformats.org/drawingml/2006/main">
              <a:ext uri="{FF2B5EF4-FFF2-40B4-BE49-F238E27FC236}">
                <a16:creationId xmlns:a16="http://schemas.microsoft.com/office/drawing/2014/main" id="{6E4B53B4-1A0F-4088-A8B0-456FAB5748B6}"/>
              </a:ext>
            </a:extLst>
          </p:cNvPr>
          <p:cNvSpPr>
            <a:spLocks xmlns:a="http://schemas.openxmlformats.org/drawingml/2006/main" noGrp="1"/>
          </p:cNvSpPr>
          <p:nvPr/>
        </p:nvSpPr>
        <p:spPr>
          <a:xfrm xmlns:a="http://schemas.openxmlformats.org/drawingml/2006/main">
            <a:off x="1181100"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11" name="s006 rect 711">
            <a:extLst xmlns:a="http://schemas.openxmlformats.org/drawingml/2006/main">
              <a:ext uri="{FF2B5EF4-FFF2-40B4-BE49-F238E27FC236}">
                <a16:creationId xmlns:a16="http://schemas.microsoft.com/office/drawing/2014/main" id="{8A4A0120-7C18-4750-B352-44385D0764F5}"/>
              </a:ext>
            </a:extLst>
          </p:cNvPr>
          <p:cNvSpPr>
            <a:spLocks xmlns:a="http://schemas.openxmlformats.org/drawingml/2006/main" noGrp="1"/>
          </p:cNvSpPr>
          <p:nvPr/>
        </p:nvSpPr>
        <p:spPr>
          <a:xfrm xmlns:a="http://schemas.openxmlformats.org/drawingml/2006/main">
            <a:off x="1285875"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12" name="s006 rect 712">
            <a:extLst xmlns:a="http://schemas.openxmlformats.org/drawingml/2006/main">
              <a:ext uri="{FF2B5EF4-FFF2-40B4-BE49-F238E27FC236}">
                <a16:creationId xmlns:a16="http://schemas.microsoft.com/office/drawing/2014/main" id="{36BA93EB-ADDF-4F08-853D-1AA55EE2EA9F}"/>
              </a:ext>
            </a:extLst>
          </p:cNvPr>
          <p:cNvSpPr>
            <a:spLocks xmlns:a="http://schemas.openxmlformats.org/drawingml/2006/main" noGrp="1"/>
          </p:cNvSpPr>
          <p:nvPr/>
        </p:nvSpPr>
        <p:spPr>
          <a:xfrm xmlns:a="http://schemas.openxmlformats.org/drawingml/2006/main">
            <a:off x="1390650"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13" name="s006 rect 713">
            <a:extLst xmlns:a="http://schemas.openxmlformats.org/drawingml/2006/main">
              <a:ext uri="{FF2B5EF4-FFF2-40B4-BE49-F238E27FC236}">
                <a16:creationId xmlns:a16="http://schemas.microsoft.com/office/drawing/2014/main" id="{4096791C-6889-4F85-9B93-BAE5BABC766A}"/>
              </a:ext>
            </a:extLst>
          </p:cNvPr>
          <p:cNvSpPr>
            <a:spLocks xmlns:a="http://schemas.openxmlformats.org/drawingml/2006/main" noGrp="1"/>
          </p:cNvSpPr>
          <p:nvPr/>
        </p:nvSpPr>
        <p:spPr>
          <a:xfrm xmlns:a="http://schemas.openxmlformats.org/drawingml/2006/main">
            <a:off x="1495425"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14" name="s006 rect 714">
            <a:extLst xmlns:a="http://schemas.openxmlformats.org/drawingml/2006/main">
              <a:ext uri="{FF2B5EF4-FFF2-40B4-BE49-F238E27FC236}">
                <a16:creationId xmlns:a16="http://schemas.microsoft.com/office/drawing/2014/main" id="{A5A5C7B7-E107-4805-ACE4-99B761918C6E}"/>
              </a:ext>
            </a:extLst>
          </p:cNvPr>
          <p:cNvSpPr>
            <a:spLocks xmlns:a="http://schemas.openxmlformats.org/drawingml/2006/main" noGrp="1"/>
          </p:cNvSpPr>
          <p:nvPr/>
        </p:nvSpPr>
        <p:spPr>
          <a:xfrm xmlns:a="http://schemas.openxmlformats.org/drawingml/2006/main">
            <a:off x="1600200"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15" name="s006 rect 715">
            <a:extLst xmlns:a="http://schemas.openxmlformats.org/drawingml/2006/main">
              <a:ext uri="{FF2B5EF4-FFF2-40B4-BE49-F238E27FC236}">
                <a16:creationId xmlns:a16="http://schemas.microsoft.com/office/drawing/2014/main" id="{91C82108-52AC-4B1B-9CD8-95CCCF94151A}"/>
              </a:ext>
            </a:extLst>
          </p:cNvPr>
          <p:cNvSpPr>
            <a:spLocks xmlns:a="http://schemas.openxmlformats.org/drawingml/2006/main" noGrp="1"/>
          </p:cNvSpPr>
          <p:nvPr/>
        </p:nvSpPr>
        <p:spPr>
          <a:xfrm xmlns:a="http://schemas.openxmlformats.org/drawingml/2006/main">
            <a:off x="1704975"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16" name="s006 rect 716">
            <a:extLst xmlns:a="http://schemas.openxmlformats.org/drawingml/2006/main">
              <a:ext uri="{FF2B5EF4-FFF2-40B4-BE49-F238E27FC236}">
                <a16:creationId xmlns:a16="http://schemas.microsoft.com/office/drawing/2014/main" id="{FD85B6F9-C783-41F3-A730-61CFEF4F2909}"/>
              </a:ext>
            </a:extLst>
          </p:cNvPr>
          <p:cNvSpPr>
            <a:spLocks xmlns:a="http://schemas.openxmlformats.org/drawingml/2006/main" noGrp="1"/>
          </p:cNvSpPr>
          <p:nvPr/>
        </p:nvSpPr>
        <p:spPr>
          <a:xfrm xmlns:a="http://schemas.openxmlformats.org/drawingml/2006/main">
            <a:off x="1809750"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17" name="s006 rect 717">
            <a:extLst xmlns:a="http://schemas.openxmlformats.org/drawingml/2006/main">
              <a:ext uri="{FF2B5EF4-FFF2-40B4-BE49-F238E27FC236}">
                <a16:creationId xmlns:a16="http://schemas.microsoft.com/office/drawing/2014/main" id="{8085263D-3ACD-4259-9FA2-6366ADF0BAEF}"/>
              </a:ext>
            </a:extLst>
          </p:cNvPr>
          <p:cNvSpPr>
            <a:spLocks xmlns:a="http://schemas.openxmlformats.org/drawingml/2006/main" noGrp="1"/>
          </p:cNvSpPr>
          <p:nvPr/>
        </p:nvSpPr>
        <p:spPr>
          <a:xfrm xmlns:a="http://schemas.openxmlformats.org/drawingml/2006/main">
            <a:off x="1914525"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18" name="s006 rect 718">
            <a:extLst xmlns:a="http://schemas.openxmlformats.org/drawingml/2006/main">
              <a:ext uri="{FF2B5EF4-FFF2-40B4-BE49-F238E27FC236}">
                <a16:creationId xmlns:a16="http://schemas.microsoft.com/office/drawing/2014/main" id="{7C4C784F-EEA3-4314-B81F-C89858E61C92}"/>
              </a:ext>
            </a:extLst>
          </p:cNvPr>
          <p:cNvSpPr>
            <a:spLocks xmlns:a="http://schemas.openxmlformats.org/drawingml/2006/main" noGrp="1"/>
          </p:cNvSpPr>
          <p:nvPr/>
        </p:nvSpPr>
        <p:spPr>
          <a:xfrm xmlns:a="http://schemas.openxmlformats.org/drawingml/2006/main">
            <a:off x="2019300"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19" name="s006 rect 719">
            <a:extLst xmlns:a="http://schemas.openxmlformats.org/drawingml/2006/main">
              <a:ext uri="{FF2B5EF4-FFF2-40B4-BE49-F238E27FC236}">
                <a16:creationId xmlns:a16="http://schemas.microsoft.com/office/drawing/2014/main" id="{99C83C27-BF81-4CD3-985C-EE3268E7E741}"/>
              </a:ext>
            </a:extLst>
          </p:cNvPr>
          <p:cNvSpPr>
            <a:spLocks xmlns:a="http://schemas.openxmlformats.org/drawingml/2006/main" noGrp="1"/>
          </p:cNvSpPr>
          <p:nvPr/>
        </p:nvSpPr>
        <p:spPr>
          <a:xfrm xmlns:a="http://schemas.openxmlformats.org/drawingml/2006/main">
            <a:off x="2124075"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20" name="s006 rect 720">
            <a:extLst xmlns:a="http://schemas.openxmlformats.org/drawingml/2006/main">
              <a:ext uri="{FF2B5EF4-FFF2-40B4-BE49-F238E27FC236}">
                <a16:creationId xmlns:a16="http://schemas.microsoft.com/office/drawing/2014/main" id="{AA880E9C-7B02-4438-8694-E58AD131321F}"/>
              </a:ext>
            </a:extLst>
          </p:cNvPr>
          <p:cNvSpPr>
            <a:spLocks xmlns:a="http://schemas.openxmlformats.org/drawingml/2006/main" noGrp="1"/>
          </p:cNvSpPr>
          <p:nvPr/>
        </p:nvSpPr>
        <p:spPr>
          <a:xfrm xmlns:a="http://schemas.openxmlformats.org/drawingml/2006/main">
            <a:off x="2228850"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21" name="s006 rect 721">
            <a:extLst xmlns:a="http://schemas.openxmlformats.org/drawingml/2006/main">
              <a:ext uri="{FF2B5EF4-FFF2-40B4-BE49-F238E27FC236}">
                <a16:creationId xmlns:a16="http://schemas.microsoft.com/office/drawing/2014/main" id="{BDB6DC02-1569-44BE-92BF-1C450002E6B5}"/>
              </a:ext>
            </a:extLst>
          </p:cNvPr>
          <p:cNvSpPr>
            <a:spLocks xmlns:a="http://schemas.openxmlformats.org/drawingml/2006/main" noGrp="1"/>
          </p:cNvSpPr>
          <p:nvPr/>
        </p:nvSpPr>
        <p:spPr>
          <a:xfrm xmlns:a="http://schemas.openxmlformats.org/drawingml/2006/main">
            <a:off x="2333625"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22" name="s006 rect 722">
            <a:extLst xmlns:a="http://schemas.openxmlformats.org/drawingml/2006/main">
              <a:ext uri="{FF2B5EF4-FFF2-40B4-BE49-F238E27FC236}">
                <a16:creationId xmlns:a16="http://schemas.microsoft.com/office/drawing/2014/main" id="{157B9D16-1BCB-46BC-8ECF-175DB5B910C2}"/>
              </a:ext>
            </a:extLst>
          </p:cNvPr>
          <p:cNvSpPr>
            <a:spLocks xmlns:a="http://schemas.openxmlformats.org/drawingml/2006/main" noGrp="1"/>
          </p:cNvSpPr>
          <p:nvPr/>
        </p:nvSpPr>
        <p:spPr>
          <a:xfrm xmlns:a="http://schemas.openxmlformats.org/drawingml/2006/main">
            <a:off x="2438400"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23" name="s006 rect 723">
            <a:extLst xmlns:a="http://schemas.openxmlformats.org/drawingml/2006/main">
              <a:ext uri="{FF2B5EF4-FFF2-40B4-BE49-F238E27FC236}">
                <a16:creationId xmlns:a16="http://schemas.microsoft.com/office/drawing/2014/main" id="{8070F1FA-DAC8-43C1-9D28-7108AFA244D6}"/>
              </a:ext>
            </a:extLst>
          </p:cNvPr>
          <p:cNvSpPr>
            <a:spLocks xmlns:a="http://schemas.openxmlformats.org/drawingml/2006/main" noGrp="1"/>
          </p:cNvSpPr>
          <p:nvPr/>
        </p:nvSpPr>
        <p:spPr>
          <a:xfrm xmlns:a="http://schemas.openxmlformats.org/drawingml/2006/main">
            <a:off x="2543175"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24" name="s006 rect 724">
            <a:extLst xmlns:a="http://schemas.openxmlformats.org/drawingml/2006/main">
              <a:ext uri="{FF2B5EF4-FFF2-40B4-BE49-F238E27FC236}">
                <a16:creationId xmlns:a16="http://schemas.microsoft.com/office/drawing/2014/main" id="{01451BD3-DDE1-4730-9D74-1BEF5FD3AE8C}"/>
              </a:ext>
            </a:extLst>
          </p:cNvPr>
          <p:cNvSpPr>
            <a:spLocks xmlns:a="http://schemas.openxmlformats.org/drawingml/2006/main" noGrp="1"/>
          </p:cNvSpPr>
          <p:nvPr/>
        </p:nvSpPr>
        <p:spPr>
          <a:xfrm xmlns:a="http://schemas.openxmlformats.org/drawingml/2006/main">
            <a:off x="2647950"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25" name="s006 rect 725">
            <a:extLst xmlns:a="http://schemas.openxmlformats.org/drawingml/2006/main">
              <a:ext uri="{FF2B5EF4-FFF2-40B4-BE49-F238E27FC236}">
                <a16:creationId xmlns:a16="http://schemas.microsoft.com/office/drawing/2014/main" id="{520B0F8F-040C-43C4-9DDA-36E363E26200}"/>
              </a:ext>
            </a:extLst>
          </p:cNvPr>
          <p:cNvSpPr>
            <a:spLocks xmlns:a="http://schemas.openxmlformats.org/drawingml/2006/main" noGrp="1"/>
          </p:cNvSpPr>
          <p:nvPr/>
        </p:nvSpPr>
        <p:spPr>
          <a:xfrm xmlns:a="http://schemas.openxmlformats.org/drawingml/2006/main">
            <a:off x="2752725"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26" name="s006 rect 726">
            <a:extLst xmlns:a="http://schemas.openxmlformats.org/drawingml/2006/main">
              <a:ext uri="{FF2B5EF4-FFF2-40B4-BE49-F238E27FC236}">
                <a16:creationId xmlns:a16="http://schemas.microsoft.com/office/drawing/2014/main" id="{FC64311E-F077-48D7-B848-B74DC98ABAC1}"/>
              </a:ext>
            </a:extLst>
          </p:cNvPr>
          <p:cNvSpPr>
            <a:spLocks xmlns:a="http://schemas.openxmlformats.org/drawingml/2006/main" noGrp="1"/>
          </p:cNvSpPr>
          <p:nvPr/>
        </p:nvSpPr>
        <p:spPr>
          <a:xfrm xmlns:a="http://schemas.openxmlformats.org/drawingml/2006/main">
            <a:off x="2857500"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27" name="s006 rect 727">
            <a:extLst xmlns:a="http://schemas.openxmlformats.org/drawingml/2006/main">
              <a:ext uri="{FF2B5EF4-FFF2-40B4-BE49-F238E27FC236}">
                <a16:creationId xmlns:a16="http://schemas.microsoft.com/office/drawing/2014/main" id="{E1CE7AF6-3417-4538-BDFB-084BEA2C403C}"/>
              </a:ext>
            </a:extLst>
          </p:cNvPr>
          <p:cNvSpPr>
            <a:spLocks xmlns:a="http://schemas.openxmlformats.org/drawingml/2006/main" noGrp="1"/>
          </p:cNvSpPr>
          <p:nvPr/>
        </p:nvSpPr>
        <p:spPr>
          <a:xfrm xmlns:a="http://schemas.openxmlformats.org/drawingml/2006/main">
            <a:off x="2962275"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28" name="s006 rect 728">
            <a:extLst xmlns:a="http://schemas.openxmlformats.org/drawingml/2006/main">
              <a:ext uri="{FF2B5EF4-FFF2-40B4-BE49-F238E27FC236}">
                <a16:creationId xmlns:a16="http://schemas.microsoft.com/office/drawing/2014/main" id="{2C337F89-370C-4011-BFB6-4E5471ED6D8C}"/>
              </a:ext>
            </a:extLst>
          </p:cNvPr>
          <p:cNvSpPr>
            <a:spLocks xmlns:a="http://schemas.openxmlformats.org/drawingml/2006/main" noGrp="1"/>
          </p:cNvSpPr>
          <p:nvPr/>
        </p:nvSpPr>
        <p:spPr>
          <a:xfrm xmlns:a="http://schemas.openxmlformats.org/drawingml/2006/main">
            <a:off x="3067050"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29" name="s006 rect 729">
            <a:extLst xmlns:a="http://schemas.openxmlformats.org/drawingml/2006/main">
              <a:ext uri="{FF2B5EF4-FFF2-40B4-BE49-F238E27FC236}">
                <a16:creationId xmlns:a16="http://schemas.microsoft.com/office/drawing/2014/main" id="{1CA3C984-470E-46D8-8C6D-340DAD84D900}"/>
              </a:ext>
            </a:extLst>
          </p:cNvPr>
          <p:cNvSpPr>
            <a:spLocks xmlns:a="http://schemas.openxmlformats.org/drawingml/2006/main" noGrp="1"/>
          </p:cNvSpPr>
          <p:nvPr/>
        </p:nvSpPr>
        <p:spPr>
          <a:xfrm xmlns:a="http://schemas.openxmlformats.org/drawingml/2006/main">
            <a:off x="3171825"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30" name="s006 rect 730">
            <a:extLst xmlns:a="http://schemas.openxmlformats.org/drawingml/2006/main">
              <a:ext uri="{FF2B5EF4-FFF2-40B4-BE49-F238E27FC236}">
                <a16:creationId xmlns:a16="http://schemas.microsoft.com/office/drawing/2014/main" id="{8416C2CE-DA4F-426D-BEEA-B898C42122B1}"/>
              </a:ext>
            </a:extLst>
          </p:cNvPr>
          <p:cNvSpPr>
            <a:spLocks xmlns:a="http://schemas.openxmlformats.org/drawingml/2006/main" noGrp="1"/>
          </p:cNvSpPr>
          <p:nvPr/>
        </p:nvSpPr>
        <p:spPr>
          <a:xfrm xmlns:a="http://schemas.openxmlformats.org/drawingml/2006/main">
            <a:off x="3276600"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31" name="s006 rect 731">
            <a:extLst xmlns:a="http://schemas.openxmlformats.org/drawingml/2006/main">
              <a:ext uri="{FF2B5EF4-FFF2-40B4-BE49-F238E27FC236}">
                <a16:creationId xmlns:a16="http://schemas.microsoft.com/office/drawing/2014/main" id="{6803F296-DBDC-4D9C-860A-352DC1F4463F}"/>
              </a:ext>
            </a:extLst>
          </p:cNvPr>
          <p:cNvSpPr>
            <a:spLocks xmlns:a="http://schemas.openxmlformats.org/drawingml/2006/main" noGrp="1"/>
          </p:cNvSpPr>
          <p:nvPr/>
        </p:nvSpPr>
        <p:spPr>
          <a:xfrm xmlns:a="http://schemas.openxmlformats.org/drawingml/2006/main">
            <a:off x="3381375"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32" name="s006 rect 732">
            <a:extLst xmlns:a="http://schemas.openxmlformats.org/drawingml/2006/main">
              <a:ext uri="{FF2B5EF4-FFF2-40B4-BE49-F238E27FC236}">
                <a16:creationId xmlns:a16="http://schemas.microsoft.com/office/drawing/2014/main" id="{09A4E7BD-00C6-4581-9EB8-758BF71065CC}"/>
              </a:ext>
            </a:extLst>
          </p:cNvPr>
          <p:cNvSpPr>
            <a:spLocks xmlns:a="http://schemas.openxmlformats.org/drawingml/2006/main" noGrp="1"/>
          </p:cNvSpPr>
          <p:nvPr/>
        </p:nvSpPr>
        <p:spPr>
          <a:xfrm xmlns:a="http://schemas.openxmlformats.org/drawingml/2006/main">
            <a:off x="3486150"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33" name="s006 rect 733">
            <a:extLst xmlns:a="http://schemas.openxmlformats.org/drawingml/2006/main">
              <a:ext uri="{FF2B5EF4-FFF2-40B4-BE49-F238E27FC236}">
                <a16:creationId xmlns:a16="http://schemas.microsoft.com/office/drawing/2014/main" id="{7FD8C66B-A1FA-44DC-A0A8-E7304F07301F}"/>
              </a:ext>
            </a:extLst>
          </p:cNvPr>
          <p:cNvSpPr>
            <a:spLocks xmlns:a="http://schemas.openxmlformats.org/drawingml/2006/main" noGrp="1"/>
          </p:cNvSpPr>
          <p:nvPr/>
        </p:nvSpPr>
        <p:spPr>
          <a:xfrm xmlns:a="http://schemas.openxmlformats.org/drawingml/2006/main">
            <a:off x="3590925"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34" name="s006 rect 734">
            <a:extLst xmlns:a="http://schemas.openxmlformats.org/drawingml/2006/main">
              <a:ext uri="{FF2B5EF4-FFF2-40B4-BE49-F238E27FC236}">
                <a16:creationId xmlns:a16="http://schemas.microsoft.com/office/drawing/2014/main" id="{3573061A-7300-4EB3-AD43-A363C62DC7F9}"/>
              </a:ext>
            </a:extLst>
          </p:cNvPr>
          <p:cNvSpPr>
            <a:spLocks xmlns:a="http://schemas.openxmlformats.org/drawingml/2006/main" noGrp="1"/>
          </p:cNvSpPr>
          <p:nvPr/>
        </p:nvSpPr>
        <p:spPr>
          <a:xfrm xmlns:a="http://schemas.openxmlformats.org/drawingml/2006/main">
            <a:off x="3695700"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35" name="s006 rect 735">
            <a:extLst xmlns:a="http://schemas.openxmlformats.org/drawingml/2006/main">
              <a:ext uri="{FF2B5EF4-FFF2-40B4-BE49-F238E27FC236}">
                <a16:creationId xmlns:a16="http://schemas.microsoft.com/office/drawing/2014/main" id="{01ADE776-7735-4AA8-B04E-61A2F2E430E4}"/>
              </a:ext>
            </a:extLst>
          </p:cNvPr>
          <p:cNvSpPr>
            <a:spLocks xmlns:a="http://schemas.openxmlformats.org/drawingml/2006/main" noGrp="1"/>
          </p:cNvSpPr>
          <p:nvPr/>
        </p:nvSpPr>
        <p:spPr>
          <a:xfrm xmlns:a="http://schemas.openxmlformats.org/drawingml/2006/main">
            <a:off x="3800475"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36" name="s006 rect 736">
            <a:extLst xmlns:a="http://schemas.openxmlformats.org/drawingml/2006/main">
              <a:ext uri="{FF2B5EF4-FFF2-40B4-BE49-F238E27FC236}">
                <a16:creationId xmlns:a16="http://schemas.microsoft.com/office/drawing/2014/main" id="{4F3CE76B-230C-43E8-8160-F78E17FB785F}"/>
              </a:ext>
            </a:extLst>
          </p:cNvPr>
          <p:cNvSpPr>
            <a:spLocks xmlns:a="http://schemas.openxmlformats.org/drawingml/2006/main" noGrp="1"/>
          </p:cNvSpPr>
          <p:nvPr/>
        </p:nvSpPr>
        <p:spPr>
          <a:xfrm xmlns:a="http://schemas.openxmlformats.org/drawingml/2006/main">
            <a:off x="3905250"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37" name="s006 rect 737">
            <a:extLst xmlns:a="http://schemas.openxmlformats.org/drawingml/2006/main">
              <a:ext uri="{FF2B5EF4-FFF2-40B4-BE49-F238E27FC236}">
                <a16:creationId xmlns:a16="http://schemas.microsoft.com/office/drawing/2014/main" id="{5D84D45C-B41A-4249-AD52-0F48268A52F0}"/>
              </a:ext>
            </a:extLst>
          </p:cNvPr>
          <p:cNvSpPr>
            <a:spLocks xmlns:a="http://schemas.openxmlformats.org/drawingml/2006/main" noGrp="1"/>
          </p:cNvSpPr>
          <p:nvPr/>
        </p:nvSpPr>
        <p:spPr>
          <a:xfrm xmlns:a="http://schemas.openxmlformats.org/drawingml/2006/main">
            <a:off x="4010025"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38" name="s006 rect 738">
            <a:extLst xmlns:a="http://schemas.openxmlformats.org/drawingml/2006/main">
              <a:ext uri="{FF2B5EF4-FFF2-40B4-BE49-F238E27FC236}">
                <a16:creationId xmlns:a16="http://schemas.microsoft.com/office/drawing/2014/main" id="{4805FF49-AEBA-4008-BF45-24DBF0F2E3B1}"/>
              </a:ext>
            </a:extLst>
          </p:cNvPr>
          <p:cNvSpPr>
            <a:spLocks xmlns:a="http://schemas.openxmlformats.org/drawingml/2006/main" noGrp="1"/>
          </p:cNvSpPr>
          <p:nvPr/>
        </p:nvSpPr>
        <p:spPr>
          <a:xfrm xmlns:a="http://schemas.openxmlformats.org/drawingml/2006/main">
            <a:off x="4114800"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39" name="s006 rect 739">
            <a:extLst xmlns:a="http://schemas.openxmlformats.org/drawingml/2006/main">
              <a:ext uri="{FF2B5EF4-FFF2-40B4-BE49-F238E27FC236}">
                <a16:creationId xmlns:a16="http://schemas.microsoft.com/office/drawing/2014/main" id="{5C5EE143-FADF-473F-B359-6F7B063225A4}"/>
              </a:ext>
            </a:extLst>
          </p:cNvPr>
          <p:cNvSpPr>
            <a:spLocks xmlns:a="http://schemas.openxmlformats.org/drawingml/2006/main" noGrp="1"/>
          </p:cNvSpPr>
          <p:nvPr/>
        </p:nvSpPr>
        <p:spPr>
          <a:xfrm xmlns:a="http://schemas.openxmlformats.org/drawingml/2006/main">
            <a:off x="4219575"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40" name="s006 rect 740">
            <a:extLst xmlns:a="http://schemas.openxmlformats.org/drawingml/2006/main">
              <a:ext uri="{FF2B5EF4-FFF2-40B4-BE49-F238E27FC236}">
                <a16:creationId xmlns:a16="http://schemas.microsoft.com/office/drawing/2014/main" id="{4F2677C6-045F-4D2F-BE24-18BD23E4DB2A}"/>
              </a:ext>
            </a:extLst>
          </p:cNvPr>
          <p:cNvSpPr>
            <a:spLocks xmlns:a="http://schemas.openxmlformats.org/drawingml/2006/main" noGrp="1"/>
          </p:cNvSpPr>
          <p:nvPr/>
        </p:nvSpPr>
        <p:spPr>
          <a:xfrm xmlns:a="http://schemas.openxmlformats.org/drawingml/2006/main">
            <a:off x="4324350"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41" name="s006 rect 741">
            <a:extLst xmlns:a="http://schemas.openxmlformats.org/drawingml/2006/main">
              <a:ext uri="{FF2B5EF4-FFF2-40B4-BE49-F238E27FC236}">
                <a16:creationId xmlns:a16="http://schemas.microsoft.com/office/drawing/2014/main" id="{51C84C4A-D5EA-4B38-8D2D-2E836B3007E9}"/>
              </a:ext>
            </a:extLst>
          </p:cNvPr>
          <p:cNvSpPr>
            <a:spLocks xmlns:a="http://schemas.openxmlformats.org/drawingml/2006/main" noGrp="1"/>
          </p:cNvSpPr>
          <p:nvPr/>
        </p:nvSpPr>
        <p:spPr>
          <a:xfrm xmlns:a="http://schemas.openxmlformats.org/drawingml/2006/main">
            <a:off x="4429125"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42" name="s006 rect 742">
            <a:extLst xmlns:a="http://schemas.openxmlformats.org/drawingml/2006/main">
              <a:ext uri="{FF2B5EF4-FFF2-40B4-BE49-F238E27FC236}">
                <a16:creationId xmlns:a16="http://schemas.microsoft.com/office/drawing/2014/main" id="{BEE73DF1-030B-4A77-9EEC-7D64C8F13928}"/>
              </a:ext>
            </a:extLst>
          </p:cNvPr>
          <p:cNvSpPr>
            <a:spLocks xmlns:a="http://schemas.openxmlformats.org/drawingml/2006/main" noGrp="1"/>
          </p:cNvSpPr>
          <p:nvPr/>
        </p:nvSpPr>
        <p:spPr>
          <a:xfrm xmlns:a="http://schemas.openxmlformats.org/drawingml/2006/main">
            <a:off x="4533900"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43" name="s006 rect 743">
            <a:extLst xmlns:a="http://schemas.openxmlformats.org/drawingml/2006/main">
              <a:ext uri="{FF2B5EF4-FFF2-40B4-BE49-F238E27FC236}">
                <a16:creationId xmlns:a16="http://schemas.microsoft.com/office/drawing/2014/main" id="{BB7347E6-2CC7-4226-90C4-2B07B584E1D9}"/>
              </a:ext>
            </a:extLst>
          </p:cNvPr>
          <p:cNvSpPr>
            <a:spLocks xmlns:a="http://schemas.openxmlformats.org/drawingml/2006/main" noGrp="1"/>
          </p:cNvSpPr>
          <p:nvPr/>
        </p:nvSpPr>
        <p:spPr>
          <a:xfrm xmlns:a="http://schemas.openxmlformats.org/drawingml/2006/main">
            <a:off x="4638675"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44" name="s006 rect 744">
            <a:extLst xmlns:a="http://schemas.openxmlformats.org/drawingml/2006/main">
              <a:ext uri="{FF2B5EF4-FFF2-40B4-BE49-F238E27FC236}">
                <a16:creationId xmlns:a16="http://schemas.microsoft.com/office/drawing/2014/main" id="{25A33703-352A-4EC4-8B29-9209DCC65144}"/>
              </a:ext>
            </a:extLst>
          </p:cNvPr>
          <p:cNvSpPr>
            <a:spLocks xmlns:a="http://schemas.openxmlformats.org/drawingml/2006/main" noGrp="1"/>
          </p:cNvSpPr>
          <p:nvPr/>
        </p:nvSpPr>
        <p:spPr>
          <a:xfrm xmlns:a="http://schemas.openxmlformats.org/drawingml/2006/main">
            <a:off x="4743450"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45" name="s006 rect 745">
            <a:extLst xmlns:a="http://schemas.openxmlformats.org/drawingml/2006/main">
              <a:ext uri="{FF2B5EF4-FFF2-40B4-BE49-F238E27FC236}">
                <a16:creationId xmlns:a16="http://schemas.microsoft.com/office/drawing/2014/main" id="{18C1947C-6332-4BAC-956C-2D2B3D34E849}"/>
              </a:ext>
            </a:extLst>
          </p:cNvPr>
          <p:cNvSpPr>
            <a:spLocks xmlns:a="http://schemas.openxmlformats.org/drawingml/2006/main" noGrp="1"/>
          </p:cNvSpPr>
          <p:nvPr/>
        </p:nvSpPr>
        <p:spPr>
          <a:xfrm xmlns:a="http://schemas.openxmlformats.org/drawingml/2006/main">
            <a:off x="4848225"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46" name="s006 rect 746">
            <a:extLst xmlns:a="http://schemas.openxmlformats.org/drawingml/2006/main">
              <a:ext uri="{FF2B5EF4-FFF2-40B4-BE49-F238E27FC236}">
                <a16:creationId xmlns:a16="http://schemas.microsoft.com/office/drawing/2014/main" id="{B0B26472-08EC-40CC-8162-A15860077564}"/>
              </a:ext>
            </a:extLst>
          </p:cNvPr>
          <p:cNvSpPr>
            <a:spLocks xmlns:a="http://schemas.openxmlformats.org/drawingml/2006/main" noGrp="1"/>
          </p:cNvSpPr>
          <p:nvPr/>
        </p:nvSpPr>
        <p:spPr>
          <a:xfrm xmlns:a="http://schemas.openxmlformats.org/drawingml/2006/main">
            <a:off x="4953000"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47" name="s006 rect 747">
            <a:extLst xmlns:a="http://schemas.openxmlformats.org/drawingml/2006/main">
              <a:ext uri="{FF2B5EF4-FFF2-40B4-BE49-F238E27FC236}">
                <a16:creationId xmlns:a16="http://schemas.microsoft.com/office/drawing/2014/main" id="{0B1FD6D2-14A2-4479-9EF7-72399069EA13}"/>
              </a:ext>
            </a:extLst>
          </p:cNvPr>
          <p:cNvSpPr>
            <a:spLocks xmlns:a="http://schemas.openxmlformats.org/drawingml/2006/main" noGrp="1"/>
          </p:cNvSpPr>
          <p:nvPr/>
        </p:nvSpPr>
        <p:spPr>
          <a:xfrm xmlns:a="http://schemas.openxmlformats.org/drawingml/2006/main">
            <a:off x="5057775"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48" name="s006 rect 748">
            <a:extLst xmlns:a="http://schemas.openxmlformats.org/drawingml/2006/main">
              <a:ext uri="{FF2B5EF4-FFF2-40B4-BE49-F238E27FC236}">
                <a16:creationId xmlns:a16="http://schemas.microsoft.com/office/drawing/2014/main" id="{13C872EB-514A-4765-88EB-69BB6BE5ECC4}"/>
              </a:ext>
            </a:extLst>
          </p:cNvPr>
          <p:cNvSpPr>
            <a:spLocks xmlns:a="http://schemas.openxmlformats.org/drawingml/2006/main" noGrp="1"/>
          </p:cNvSpPr>
          <p:nvPr/>
        </p:nvSpPr>
        <p:spPr>
          <a:xfrm xmlns:a="http://schemas.openxmlformats.org/drawingml/2006/main">
            <a:off x="5162550"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49" name="s006 rect 749">
            <a:extLst xmlns:a="http://schemas.openxmlformats.org/drawingml/2006/main">
              <a:ext uri="{FF2B5EF4-FFF2-40B4-BE49-F238E27FC236}">
                <a16:creationId xmlns:a16="http://schemas.microsoft.com/office/drawing/2014/main" id="{5B26228A-438B-4A8F-9C82-26F466A6115E}"/>
              </a:ext>
            </a:extLst>
          </p:cNvPr>
          <p:cNvSpPr>
            <a:spLocks xmlns:a="http://schemas.openxmlformats.org/drawingml/2006/main" noGrp="1"/>
          </p:cNvSpPr>
          <p:nvPr/>
        </p:nvSpPr>
        <p:spPr>
          <a:xfrm xmlns:a="http://schemas.openxmlformats.org/drawingml/2006/main">
            <a:off x="5267325"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50" name="s006 rect 750">
            <a:extLst xmlns:a="http://schemas.openxmlformats.org/drawingml/2006/main">
              <a:ext uri="{FF2B5EF4-FFF2-40B4-BE49-F238E27FC236}">
                <a16:creationId xmlns:a16="http://schemas.microsoft.com/office/drawing/2014/main" id="{5E31C080-E801-4582-A94F-FA4FD96C5136}"/>
              </a:ext>
            </a:extLst>
          </p:cNvPr>
          <p:cNvSpPr>
            <a:spLocks xmlns:a="http://schemas.openxmlformats.org/drawingml/2006/main" noGrp="1"/>
          </p:cNvSpPr>
          <p:nvPr/>
        </p:nvSpPr>
        <p:spPr>
          <a:xfrm xmlns:a="http://schemas.openxmlformats.org/drawingml/2006/main">
            <a:off x="5372100"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51" name="s006 rect 751">
            <a:extLst xmlns:a="http://schemas.openxmlformats.org/drawingml/2006/main">
              <a:ext uri="{FF2B5EF4-FFF2-40B4-BE49-F238E27FC236}">
                <a16:creationId xmlns:a16="http://schemas.microsoft.com/office/drawing/2014/main" id="{84C949B9-BF8C-49B9-91F6-5D9FE9DE31CB}"/>
              </a:ext>
            </a:extLst>
          </p:cNvPr>
          <p:cNvSpPr>
            <a:spLocks xmlns:a="http://schemas.openxmlformats.org/drawingml/2006/main" noGrp="1"/>
          </p:cNvSpPr>
          <p:nvPr/>
        </p:nvSpPr>
        <p:spPr>
          <a:xfrm xmlns:a="http://schemas.openxmlformats.org/drawingml/2006/main">
            <a:off x="5476875"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52" name="s006 rect 752">
            <a:extLst xmlns:a="http://schemas.openxmlformats.org/drawingml/2006/main">
              <a:ext uri="{FF2B5EF4-FFF2-40B4-BE49-F238E27FC236}">
                <a16:creationId xmlns:a16="http://schemas.microsoft.com/office/drawing/2014/main" id="{0EDA8F9C-9B84-4C6A-ADB1-2A831DFEAB6F}"/>
              </a:ext>
            </a:extLst>
          </p:cNvPr>
          <p:cNvSpPr>
            <a:spLocks xmlns:a="http://schemas.openxmlformats.org/drawingml/2006/main" noGrp="1"/>
          </p:cNvSpPr>
          <p:nvPr/>
        </p:nvSpPr>
        <p:spPr>
          <a:xfrm xmlns:a="http://schemas.openxmlformats.org/drawingml/2006/main">
            <a:off x="5581650"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53" name="s006 rect 753">
            <a:extLst xmlns:a="http://schemas.openxmlformats.org/drawingml/2006/main">
              <a:ext uri="{FF2B5EF4-FFF2-40B4-BE49-F238E27FC236}">
                <a16:creationId xmlns:a16="http://schemas.microsoft.com/office/drawing/2014/main" id="{C10993A0-0A7E-4DB3-B198-9D9D268B8A65}"/>
              </a:ext>
            </a:extLst>
          </p:cNvPr>
          <p:cNvSpPr>
            <a:spLocks xmlns:a="http://schemas.openxmlformats.org/drawingml/2006/main" noGrp="1"/>
          </p:cNvSpPr>
          <p:nvPr/>
        </p:nvSpPr>
        <p:spPr>
          <a:xfrm xmlns:a="http://schemas.openxmlformats.org/drawingml/2006/main">
            <a:off x="5686425"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54" name="s006 rect 754">
            <a:extLst xmlns:a="http://schemas.openxmlformats.org/drawingml/2006/main">
              <a:ext uri="{FF2B5EF4-FFF2-40B4-BE49-F238E27FC236}">
                <a16:creationId xmlns:a16="http://schemas.microsoft.com/office/drawing/2014/main" id="{B36AD702-D8B3-488C-95F7-DF505E47E944}"/>
              </a:ext>
            </a:extLst>
          </p:cNvPr>
          <p:cNvSpPr>
            <a:spLocks xmlns:a="http://schemas.openxmlformats.org/drawingml/2006/main" noGrp="1"/>
          </p:cNvSpPr>
          <p:nvPr/>
        </p:nvSpPr>
        <p:spPr>
          <a:xfrm xmlns:a="http://schemas.openxmlformats.org/drawingml/2006/main">
            <a:off x="5791200"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55" name="s006 rect 755">
            <a:extLst xmlns:a="http://schemas.openxmlformats.org/drawingml/2006/main">
              <a:ext uri="{FF2B5EF4-FFF2-40B4-BE49-F238E27FC236}">
                <a16:creationId xmlns:a16="http://schemas.microsoft.com/office/drawing/2014/main" id="{E8DD1C3D-2521-45FB-9E0C-BE2153F58C0F}"/>
              </a:ext>
            </a:extLst>
          </p:cNvPr>
          <p:cNvSpPr>
            <a:spLocks xmlns:a="http://schemas.openxmlformats.org/drawingml/2006/main" noGrp="1"/>
          </p:cNvSpPr>
          <p:nvPr/>
        </p:nvSpPr>
        <p:spPr>
          <a:xfrm xmlns:a="http://schemas.openxmlformats.org/drawingml/2006/main">
            <a:off x="5895975" y="41994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56" name="s006 rect 756">
            <a:extLst xmlns:a="http://schemas.openxmlformats.org/drawingml/2006/main">
              <a:ext uri="{FF2B5EF4-FFF2-40B4-BE49-F238E27FC236}">
                <a16:creationId xmlns:a16="http://schemas.microsoft.com/office/drawing/2014/main" id="{56E085C1-AEAF-4CE4-8176-D6B97C914DB5}"/>
              </a:ext>
            </a:extLst>
          </p:cNvPr>
          <p:cNvSpPr>
            <a:spLocks xmlns:a="http://schemas.openxmlformats.org/drawingml/2006/main" noGrp="1"/>
          </p:cNvSpPr>
          <p:nvPr/>
        </p:nvSpPr>
        <p:spPr>
          <a:xfrm xmlns:a="http://schemas.openxmlformats.org/drawingml/2006/main">
            <a:off x="762000"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57" name="s006 rect 757">
            <a:extLst xmlns:a="http://schemas.openxmlformats.org/drawingml/2006/main">
              <a:ext uri="{FF2B5EF4-FFF2-40B4-BE49-F238E27FC236}">
                <a16:creationId xmlns:a16="http://schemas.microsoft.com/office/drawing/2014/main" id="{0E19B409-4785-4AAE-9131-14BCA9827190}"/>
              </a:ext>
            </a:extLst>
          </p:cNvPr>
          <p:cNvSpPr>
            <a:spLocks xmlns:a="http://schemas.openxmlformats.org/drawingml/2006/main" noGrp="1"/>
          </p:cNvSpPr>
          <p:nvPr/>
        </p:nvSpPr>
        <p:spPr>
          <a:xfrm xmlns:a="http://schemas.openxmlformats.org/drawingml/2006/main">
            <a:off x="866775"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58" name="s006 rect 758">
            <a:extLst xmlns:a="http://schemas.openxmlformats.org/drawingml/2006/main">
              <a:ext uri="{FF2B5EF4-FFF2-40B4-BE49-F238E27FC236}">
                <a16:creationId xmlns:a16="http://schemas.microsoft.com/office/drawing/2014/main" id="{7C332D85-9E6D-4B06-B11F-055B11814960}"/>
              </a:ext>
            </a:extLst>
          </p:cNvPr>
          <p:cNvSpPr>
            <a:spLocks xmlns:a="http://schemas.openxmlformats.org/drawingml/2006/main" noGrp="1"/>
          </p:cNvSpPr>
          <p:nvPr/>
        </p:nvSpPr>
        <p:spPr>
          <a:xfrm xmlns:a="http://schemas.openxmlformats.org/drawingml/2006/main">
            <a:off x="971550"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59" name="s006 rect 759">
            <a:extLst xmlns:a="http://schemas.openxmlformats.org/drawingml/2006/main">
              <a:ext uri="{FF2B5EF4-FFF2-40B4-BE49-F238E27FC236}">
                <a16:creationId xmlns:a16="http://schemas.microsoft.com/office/drawing/2014/main" id="{27CB44CC-4383-4DE5-9F24-032B9C971C32}"/>
              </a:ext>
            </a:extLst>
          </p:cNvPr>
          <p:cNvSpPr>
            <a:spLocks xmlns:a="http://schemas.openxmlformats.org/drawingml/2006/main" noGrp="1"/>
          </p:cNvSpPr>
          <p:nvPr/>
        </p:nvSpPr>
        <p:spPr>
          <a:xfrm xmlns:a="http://schemas.openxmlformats.org/drawingml/2006/main">
            <a:off x="1076325"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60" name="s006 rect 760">
            <a:extLst xmlns:a="http://schemas.openxmlformats.org/drawingml/2006/main">
              <a:ext uri="{FF2B5EF4-FFF2-40B4-BE49-F238E27FC236}">
                <a16:creationId xmlns:a16="http://schemas.microsoft.com/office/drawing/2014/main" id="{2B1A4BAF-9DAE-4974-9848-13563E819CD6}"/>
              </a:ext>
            </a:extLst>
          </p:cNvPr>
          <p:cNvSpPr>
            <a:spLocks xmlns:a="http://schemas.openxmlformats.org/drawingml/2006/main" noGrp="1"/>
          </p:cNvSpPr>
          <p:nvPr/>
        </p:nvSpPr>
        <p:spPr>
          <a:xfrm xmlns:a="http://schemas.openxmlformats.org/drawingml/2006/main">
            <a:off x="1181100"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61" name="s006 rect 761">
            <a:extLst xmlns:a="http://schemas.openxmlformats.org/drawingml/2006/main">
              <a:ext uri="{FF2B5EF4-FFF2-40B4-BE49-F238E27FC236}">
                <a16:creationId xmlns:a16="http://schemas.microsoft.com/office/drawing/2014/main" id="{DFB4D82E-24A3-479E-8D24-400E2EF76D9B}"/>
              </a:ext>
            </a:extLst>
          </p:cNvPr>
          <p:cNvSpPr>
            <a:spLocks xmlns:a="http://schemas.openxmlformats.org/drawingml/2006/main" noGrp="1"/>
          </p:cNvSpPr>
          <p:nvPr/>
        </p:nvSpPr>
        <p:spPr>
          <a:xfrm xmlns:a="http://schemas.openxmlformats.org/drawingml/2006/main">
            <a:off x="1285875"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62" name="s006 rect 762">
            <a:extLst xmlns:a="http://schemas.openxmlformats.org/drawingml/2006/main">
              <a:ext uri="{FF2B5EF4-FFF2-40B4-BE49-F238E27FC236}">
                <a16:creationId xmlns:a16="http://schemas.microsoft.com/office/drawing/2014/main" id="{5322A236-1BEF-493B-B5D0-9B690E2B8700}"/>
              </a:ext>
            </a:extLst>
          </p:cNvPr>
          <p:cNvSpPr>
            <a:spLocks xmlns:a="http://schemas.openxmlformats.org/drawingml/2006/main" noGrp="1"/>
          </p:cNvSpPr>
          <p:nvPr/>
        </p:nvSpPr>
        <p:spPr>
          <a:xfrm xmlns:a="http://schemas.openxmlformats.org/drawingml/2006/main">
            <a:off x="1390650"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63" name="s006 rect 763">
            <a:extLst xmlns:a="http://schemas.openxmlformats.org/drawingml/2006/main">
              <a:ext uri="{FF2B5EF4-FFF2-40B4-BE49-F238E27FC236}">
                <a16:creationId xmlns:a16="http://schemas.microsoft.com/office/drawing/2014/main" id="{428A2D01-D24A-46B1-8A52-B826F0F0F6D4}"/>
              </a:ext>
            </a:extLst>
          </p:cNvPr>
          <p:cNvSpPr>
            <a:spLocks xmlns:a="http://schemas.openxmlformats.org/drawingml/2006/main" noGrp="1"/>
          </p:cNvSpPr>
          <p:nvPr/>
        </p:nvSpPr>
        <p:spPr>
          <a:xfrm xmlns:a="http://schemas.openxmlformats.org/drawingml/2006/main">
            <a:off x="1495425"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64" name="s006 rect 764">
            <a:extLst xmlns:a="http://schemas.openxmlformats.org/drawingml/2006/main">
              <a:ext uri="{FF2B5EF4-FFF2-40B4-BE49-F238E27FC236}">
                <a16:creationId xmlns:a16="http://schemas.microsoft.com/office/drawing/2014/main" id="{F5980FA5-47FD-45A7-93FD-B324F93D28A9}"/>
              </a:ext>
            </a:extLst>
          </p:cNvPr>
          <p:cNvSpPr>
            <a:spLocks xmlns:a="http://schemas.openxmlformats.org/drawingml/2006/main" noGrp="1"/>
          </p:cNvSpPr>
          <p:nvPr/>
        </p:nvSpPr>
        <p:spPr>
          <a:xfrm xmlns:a="http://schemas.openxmlformats.org/drawingml/2006/main">
            <a:off x="1600200"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65" name="s006 rect 765">
            <a:extLst xmlns:a="http://schemas.openxmlformats.org/drawingml/2006/main">
              <a:ext uri="{FF2B5EF4-FFF2-40B4-BE49-F238E27FC236}">
                <a16:creationId xmlns:a16="http://schemas.microsoft.com/office/drawing/2014/main" id="{FA090F0D-99F2-4736-8883-31416D1C11C2}"/>
              </a:ext>
            </a:extLst>
          </p:cNvPr>
          <p:cNvSpPr>
            <a:spLocks xmlns:a="http://schemas.openxmlformats.org/drawingml/2006/main" noGrp="1"/>
          </p:cNvSpPr>
          <p:nvPr/>
        </p:nvSpPr>
        <p:spPr>
          <a:xfrm xmlns:a="http://schemas.openxmlformats.org/drawingml/2006/main">
            <a:off x="1704975"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66" name="s006 rect 766">
            <a:extLst xmlns:a="http://schemas.openxmlformats.org/drawingml/2006/main">
              <a:ext uri="{FF2B5EF4-FFF2-40B4-BE49-F238E27FC236}">
                <a16:creationId xmlns:a16="http://schemas.microsoft.com/office/drawing/2014/main" id="{ECFB2A81-961C-47B1-96E2-0C0E50E6A0EA}"/>
              </a:ext>
            </a:extLst>
          </p:cNvPr>
          <p:cNvSpPr>
            <a:spLocks xmlns:a="http://schemas.openxmlformats.org/drawingml/2006/main" noGrp="1"/>
          </p:cNvSpPr>
          <p:nvPr/>
        </p:nvSpPr>
        <p:spPr>
          <a:xfrm xmlns:a="http://schemas.openxmlformats.org/drawingml/2006/main">
            <a:off x="1809750"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67" name="s006 rect 767">
            <a:extLst xmlns:a="http://schemas.openxmlformats.org/drawingml/2006/main">
              <a:ext uri="{FF2B5EF4-FFF2-40B4-BE49-F238E27FC236}">
                <a16:creationId xmlns:a16="http://schemas.microsoft.com/office/drawing/2014/main" id="{53D9A379-E2B2-4DD9-A647-1AC3A4328FAE}"/>
              </a:ext>
            </a:extLst>
          </p:cNvPr>
          <p:cNvSpPr>
            <a:spLocks xmlns:a="http://schemas.openxmlformats.org/drawingml/2006/main" noGrp="1"/>
          </p:cNvSpPr>
          <p:nvPr/>
        </p:nvSpPr>
        <p:spPr>
          <a:xfrm xmlns:a="http://schemas.openxmlformats.org/drawingml/2006/main">
            <a:off x="1914525"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68" name="s006 rect 768">
            <a:extLst xmlns:a="http://schemas.openxmlformats.org/drawingml/2006/main">
              <a:ext uri="{FF2B5EF4-FFF2-40B4-BE49-F238E27FC236}">
                <a16:creationId xmlns:a16="http://schemas.microsoft.com/office/drawing/2014/main" id="{5769AFB2-D9F8-48C6-B0BD-B5FCB38F2582}"/>
              </a:ext>
            </a:extLst>
          </p:cNvPr>
          <p:cNvSpPr>
            <a:spLocks xmlns:a="http://schemas.openxmlformats.org/drawingml/2006/main" noGrp="1"/>
          </p:cNvSpPr>
          <p:nvPr/>
        </p:nvSpPr>
        <p:spPr>
          <a:xfrm xmlns:a="http://schemas.openxmlformats.org/drawingml/2006/main">
            <a:off x="2019300"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69" name="s006 rect 769">
            <a:extLst xmlns:a="http://schemas.openxmlformats.org/drawingml/2006/main">
              <a:ext uri="{FF2B5EF4-FFF2-40B4-BE49-F238E27FC236}">
                <a16:creationId xmlns:a16="http://schemas.microsoft.com/office/drawing/2014/main" id="{B97DD09F-4D97-4F3A-BB0D-0CB455D9A466}"/>
              </a:ext>
            </a:extLst>
          </p:cNvPr>
          <p:cNvSpPr>
            <a:spLocks xmlns:a="http://schemas.openxmlformats.org/drawingml/2006/main" noGrp="1"/>
          </p:cNvSpPr>
          <p:nvPr/>
        </p:nvSpPr>
        <p:spPr>
          <a:xfrm xmlns:a="http://schemas.openxmlformats.org/drawingml/2006/main">
            <a:off x="2124075"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70" name="s006 rect 770">
            <a:extLst xmlns:a="http://schemas.openxmlformats.org/drawingml/2006/main">
              <a:ext uri="{FF2B5EF4-FFF2-40B4-BE49-F238E27FC236}">
                <a16:creationId xmlns:a16="http://schemas.microsoft.com/office/drawing/2014/main" id="{BBD3EC52-0E0C-4948-8FB6-63437BC19309}"/>
              </a:ext>
            </a:extLst>
          </p:cNvPr>
          <p:cNvSpPr>
            <a:spLocks xmlns:a="http://schemas.openxmlformats.org/drawingml/2006/main" noGrp="1"/>
          </p:cNvSpPr>
          <p:nvPr/>
        </p:nvSpPr>
        <p:spPr>
          <a:xfrm xmlns:a="http://schemas.openxmlformats.org/drawingml/2006/main">
            <a:off x="2228850"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71" name="s006 rect 771">
            <a:extLst xmlns:a="http://schemas.openxmlformats.org/drawingml/2006/main">
              <a:ext uri="{FF2B5EF4-FFF2-40B4-BE49-F238E27FC236}">
                <a16:creationId xmlns:a16="http://schemas.microsoft.com/office/drawing/2014/main" id="{7901BFC9-6863-4169-8FF6-FABE659FD4E8}"/>
              </a:ext>
            </a:extLst>
          </p:cNvPr>
          <p:cNvSpPr>
            <a:spLocks xmlns:a="http://schemas.openxmlformats.org/drawingml/2006/main" noGrp="1"/>
          </p:cNvSpPr>
          <p:nvPr/>
        </p:nvSpPr>
        <p:spPr>
          <a:xfrm xmlns:a="http://schemas.openxmlformats.org/drawingml/2006/main">
            <a:off x="2333625"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72" name="s006 rect 772">
            <a:extLst xmlns:a="http://schemas.openxmlformats.org/drawingml/2006/main">
              <a:ext uri="{FF2B5EF4-FFF2-40B4-BE49-F238E27FC236}">
                <a16:creationId xmlns:a16="http://schemas.microsoft.com/office/drawing/2014/main" id="{FFF14978-812D-47AA-B87D-0F108FF22396}"/>
              </a:ext>
            </a:extLst>
          </p:cNvPr>
          <p:cNvSpPr>
            <a:spLocks xmlns:a="http://schemas.openxmlformats.org/drawingml/2006/main" noGrp="1"/>
          </p:cNvSpPr>
          <p:nvPr/>
        </p:nvSpPr>
        <p:spPr>
          <a:xfrm xmlns:a="http://schemas.openxmlformats.org/drawingml/2006/main">
            <a:off x="2438400"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73" name="s006 rect 773">
            <a:extLst xmlns:a="http://schemas.openxmlformats.org/drawingml/2006/main">
              <a:ext uri="{FF2B5EF4-FFF2-40B4-BE49-F238E27FC236}">
                <a16:creationId xmlns:a16="http://schemas.microsoft.com/office/drawing/2014/main" id="{4C369D84-063B-4FE6-BB28-FE52F6F401AD}"/>
              </a:ext>
            </a:extLst>
          </p:cNvPr>
          <p:cNvSpPr>
            <a:spLocks xmlns:a="http://schemas.openxmlformats.org/drawingml/2006/main" noGrp="1"/>
          </p:cNvSpPr>
          <p:nvPr/>
        </p:nvSpPr>
        <p:spPr>
          <a:xfrm xmlns:a="http://schemas.openxmlformats.org/drawingml/2006/main">
            <a:off x="2543175"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74" name="s006 rect 774">
            <a:extLst xmlns:a="http://schemas.openxmlformats.org/drawingml/2006/main">
              <a:ext uri="{FF2B5EF4-FFF2-40B4-BE49-F238E27FC236}">
                <a16:creationId xmlns:a16="http://schemas.microsoft.com/office/drawing/2014/main" id="{DDB7203B-05A1-4E7D-A960-400DA1629263}"/>
              </a:ext>
            </a:extLst>
          </p:cNvPr>
          <p:cNvSpPr>
            <a:spLocks xmlns:a="http://schemas.openxmlformats.org/drawingml/2006/main" noGrp="1"/>
          </p:cNvSpPr>
          <p:nvPr/>
        </p:nvSpPr>
        <p:spPr>
          <a:xfrm xmlns:a="http://schemas.openxmlformats.org/drawingml/2006/main">
            <a:off x="2647950"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75" name="s006 rect 775">
            <a:extLst xmlns:a="http://schemas.openxmlformats.org/drawingml/2006/main">
              <a:ext uri="{FF2B5EF4-FFF2-40B4-BE49-F238E27FC236}">
                <a16:creationId xmlns:a16="http://schemas.microsoft.com/office/drawing/2014/main" id="{FEF76669-47EC-4A1B-AC13-6473828C29A8}"/>
              </a:ext>
            </a:extLst>
          </p:cNvPr>
          <p:cNvSpPr>
            <a:spLocks xmlns:a="http://schemas.openxmlformats.org/drawingml/2006/main" noGrp="1"/>
          </p:cNvSpPr>
          <p:nvPr/>
        </p:nvSpPr>
        <p:spPr>
          <a:xfrm xmlns:a="http://schemas.openxmlformats.org/drawingml/2006/main">
            <a:off x="2752725"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76" name="s006 rect 776">
            <a:extLst xmlns:a="http://schemas.openxmlformats.org/drawingml/2006/main">
              <a:ext uri="{FF2B5EF4-FFF2-40B4-BE49-F238E27FC236}">
                <a16:creationId xmlns:a16="http://schemas.microsoft.com/office/drawing/2014/main" id="{D75E0321-8F30-4BC9-B6D1-4191B555DE19}"/>
              </a:ext>
            </a:extLst>
          </p:cNvPr>
          <p:cNvSpPr>
            <a:spLocks xmlns:a="http://schemas.openxmlformats.org/drawingml/2006/main" noGrp="1"/>
          </p:cNvSpPr>
          <p:nvPr/>
        </p:nvSpPr>
        <p:spPr>
          <a:xfrm xmlns:a="http://schemas.openxmlformats.org/drawingml/2006/main">
            <a:off x="2857500"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77" name="s006 rect 777">
            <a:extLst xmlns:a="http://schemas.openxmlformats.org/drawingml/2006/main">
              <a:ext uri="{FF2B5EF4-FFF2-40B4-BE49-F238E27FC236}">
                <a16:creationId xmlns:a16="http://schemas.microsoft.com/office/drawing/2014/main" id="{A50FB766-C736-4A4F-9A6C-8413736CD961}"/>
              </a:ext>
            </a:extLst>
          </p:cNvPr>
          <p:cNvSpPr>
            <a:spLocks xmlns:a="http://schemas.openxmlformats.org/drawingml/2006/main" noGrp="1"/>
          </p:cNvSpPr>
          <p:nvPr/>
        </p:nvSpPr>
        <p:spPr>
          <a:xfrm xmlns:a="http://schemas.openxmlformats.org/drawingml/2006/main">
            <a:off x="2962275"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78" name="s006 rect 778">
            <a:extLst xmlns:a="http://schemas.openxmlformats.org/drawingml/2006/main">
              <a:ext uri="{FF2B5EF4-FFF2-40B4-BE49-F238E27FC236}">
                <a16:creationId xmlns:a16="http://schemas.microsoft.com/office/drawing/2014/main" id="{E640C329-0C28-4DBC-BBAF-9607F89E7690}"/>
              </a:ext>
            </a:extLst>
          </p:cNvPr>
          <p:cNvSpPr>
            <a:spLocks xmlns:a="http://schemas.openxmlformats.org/drawingml/2006/main" noGrp="1"/>
          </p:cNvSpPr>
          <p:nvPr/>
        </p:nvSpPr>
        <p:spPr>
          <a:xfrm xmlns:a="http://schemas.openxmlformats.org/drawingml/2006/main">
            <a:off x="3067050"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79" name="s006 rect 779">
            <a:extLst xmlns:a="http://schemas.openxmlformats.org/drawingml/2006/main">
              <a:ext uri="{FF2B5EF4-FFF2-40B4-BE49-F238E27FC236}">
                <a16:creationId xmlns:a16="http://schemas.microsoft.com/office/drawing/2014/main" id="{DF379D10-C737-4B61-AA47-76752F5945DE}"/>
              </a:ext>
            </a:extLst>
          </p:cNvPr>
          <p:cNvSpPr>
            <a:spLocks xmlns:a="http://schemas.openxmlformats.org/drawingml/2006/main" noGrp="1"/>
          </p:cNvSpPr>
          <p:nvPr/>
        </p:nvSpPr>
        <p:spPr>
          <a:xfrm xmlns:a="http://schemas.openxmlformats.org/drawingml/2006/main">
            <a:off x="3171825"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80" name="s006 rect 780">
            <a:extLst xmlns:a="http://schemas.openxmlformats.org/drawingml/2006/main">
              <a:ext uri="{FF2B5EF4-FFF2-40B4-BE49-F238E27FC236}">
                <a16:creationId xmlns:a16="http://schemas.microsoft.com/office/drawing/2014/main" id="{803F6BC2-12BA-4B80-8906-C6C8F25C678C}"/>
              </a:ext>
            </a:extLst>
          </p:cNvPr>
          <p:cNvSpPr>
            <a:spLocks xmlns:a="http://schemas.openxmlformats.org/drawingml/2006/main" noGrp="1"/>
          </p:cNvSpPr>
          <p:nvPr/>
        </p:nvSpPr>
        <p:spPr>
          <a:xfrm xmlns:a="http://schemas.openxmlformats.org/drawingml/2006/main">
            <a:off x="3276600"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81" name="s006 rect 781">
            <a:extLst xmlns:a="http://schemas.openxmlformats.org/drawingml/2006/main">
              <a:ext uri="{FF2B5EF4-FFF2-40B4-BE49-F238E27FC236}">
                <a16:creationId xmlns:a16="http://schemas.microsoft.com/office/drawing/2014/main" id="{4C8DA9E2-F987-4F6A-8B4A-1A771579BCE0}"/>
              </a:ext>
            </a:extLst>
          </p:cNvPr>
          <p:cNvSpPr>
            <a:spLocks xmlns:a="http://schemas.openxmlformats.org/drawingml/2006/main" noGrp="1"/>
          </p:cNvSpPr>
          <p:nvPr/>
        </p:nvSpPr>
        <p:spPr>
          <a:xfrm xmlns:a="http://schemas.openxmlformats.org/drawingml/2006/main">
            <a:off x="3381375"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82" name="s006 rect 782">
            <a:extLst xmlns:a="http://schemas.openxmlformats.org/drawingml/2006/main">
              <a:ext uri="{FF2B5EF4-FFF2-40B4-BE49-F238E27FC236}">
                <a16:creationId xmlns:a16="http://schemas.microsoft.com/office/drawing/2014/main" id="{79AEEE5C-49EA-4EAE-B8E3-882970556986}"/>
              </a:ext>
            </a:extLst>
          </p:cNvPr>
          <p:cNvSpPr>
            <a:spLocks xmlns:a="http://schemas.openxmlformats.org/drawingml/2006/main" noGrp="1"/>
          </p:cNvSpPr>
          <p:nvPr/>
        </p:nvSpPr>
        <p:spPr>
          <a:xfrm xmlns:a="http://schemas.openxmlformats.org/drawingml/2006/main">
            <a:off x="3486150"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83" name="s006 rect 783">
            <a:extLst xmlns:a="http://schemas.openxmlformats.org/drawingml/2006/main">
              <a:ext uri="{FF2B5EF4-FFF2-40B4-BE49-F238E27FC236}">
                <a16:creationId xmlns:a16="http://schemas.microsoft.com/office/drawing/2014/main" id="{CEDA92F8-39E7-494E-B74F-79D3EAEECEDF}"/>
              </a:ext>
            </a:extLst>
          </p:cNvPr>
          <p:cNvSpPr>
            <a:spLocks xmlns:a="http://schemas.openxmlformats.org/drawingml/2006/main" noGrp="1"/>
          </p:cNvSpPr>
          <p:nvPr/>
        </p:nvSpPr>
        <p:spPr>
          <a:xfrm xmlns:a="http://schemas.openxmlformats.org/drawingml/2006/main">
            <a:off x="3590925"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84" name="s006 rect 784">
            <a:extLst xmlns:a="http://schemas.openxmlformats.org/drawingml/2006/main">
              <a:ext uri="{FF2B5EF4-FFF2-40B4-BE49-F238E27FC236}">
                <a16:creationId xmlns:a16="http://schemas.microsoft.com/office/drawing/2014/main" id="{C432A479-A01D-418F-9ABA-2FADCD844D79}"/>
              </a:ext>
            </a:extLst>
          </p:cNvPr>
          <p:cNvSpPr>
            <a:spLocks xmlns:a="http://schemas.openxmlformats.org/drawingml/2006/main" noGrp="1"/>
          </p:cNvSpPr>
          <p:nvPr/>
        </p:nvSpPr>
        <p:spPr>
          <a:xfrm xmlns:a="http://schemas.openxmlformats.org/drawingml/2006/main">
            <a:off x="3695700"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85" name="s006 rect 785">
            <a:extLst xmlns:a="http://schemas.openxmlformats.org/drawingml/2006/main">
              <a:ext uri="{FF2B5EF4-FFF2-40B4-BE49-F238E27FC236}">
                <a16:creationId xmlns:a16="http://schemas.microsoft.com/office/drawing/2014/main" id="{CD50D849-9B72-47E3-BEE6-D4ABFA811A70}"/>
              </a:ext>
            </a:extLst>
          </p:cNvPr>
          <p:cNvSpPr>
            <a:spLocks xmlns:a="http://schemas.openxmlformats.org/drawingml/2006/main" noGrp="1"/>
          </p:cNvSpPr>
          <p:nvPr/>
        </p:nvSpPr>
        <p:spPr>
          <a:xfrm xmlns:a="http://schemas.openxmlformats.org/drawingml/2006/main">
            <a:off x="3800475"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86" name="s006 rect 786">
            <a:extLst xmlns:a="http://schemas.openxmlformats.org/drawingml/2006/main">
              <a:ext uri="{FF2B5EF4-FFF2-40B4-BE49-F238E27FC236}">
                <a16:creationId xmlns:a16="http://schemas.microsoft.com/office/drawing/2014/main" id="{5AE3A70A-03E7-4D6D-9A8E-C76F15A2C7C8}"/>
              </a:ext>
            </a:extLst>
          </p:cNvPr>
          <p:cNvSpPr>
            <a:spLocks xmlns:a="http://schemas.openxmlformats.org/drawingml/2006/main" noGrp="1"/>
          </p:cNvSpPr>
          <p:nvPr/>
        </p:nvSpPr>
        <p:spPr>
          <a:xfrm xmlns:a="http://schemas.openxmlformats.org/drawingml/2006/main">
            <a:off x="3905250"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87" name="s006 rect 787">
            <a:extLst xmlns:a="http://schemas.openxmlformats.org/drawingml/2006/main">
              <a:ext uri="{FF2B5EF4-FFF2-40B4-BE49-F238E27FC236}">
                <a16:creationId xmlns:a16="http://schemas.microsoft.com/office/drawing/2014/main" id="{47D4088A-6344-464B-8DB0-C4436A4BCCE3}"/>
              </a:ext>
            </a:extLst>
          </p:cNvPr>
          <p:cNvSpPr>
            <a:spLocks xmlns:a="http://schemas.openxmlformats.org/drawingml/2006/main" noGrp="1"/>
          </p:cNvSpPr>
          <p:nvPr/>
        </p:nvSpPr>
        <p:spPr>
          <a:xfrm xmlns:a="http://schemas.openxmlformats.org/drawingml/2006/main">
            <a:off x="4010025"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88" name="s006 rect 788">
            <a:extLst xmlns:a="http://schemas.openxmlformats.org/drawingml/2006/main">
              <a:ext uri="{FF2B5EF4-FFF2-40B4-BE49-F238E27FC236}">
                <a16:creationId xmlns:a16="http://schemas.microsoft.com/office/drawing/2014/main" id="{5FF19386-94FD-44BF-A661-B4A7FCD4FC0B}"/>
              </a:ext>
            </a:extLst>
          </p:cNvPr>
          <p:cNvSpPr>
            <a:spLocks xmlns:a="http://schemas.openxmlformats.org/drawingml/2006/main" noGrp="1"/>
          </p:cNvSpPr>
          <p:nvPr/>
        </p:nvSpPr>
        <p:spPr>
          <a:xfrm xmlns:a="http://schemas.openxmlformats.org/drawingml/2006/main">
            <a:off x="4114800"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89" name="s006 rect 789">
            <a:extLst xmlns:a="http://schemas.openxmlformats.org/drawingml/2006/main">
              <a:ext uri="{FF2B5EF4-FFF2-40B4-BE49-F238E27FC236}">
                <a16:creationId xmlns:a16="http://schemas.microsoft.com/office/drawing/2014/main" id="{8B093B5E-DA8F-4620-9601-3272D860F1CE}"/>
              </a:ext>
            </a:extLst>
          </p:cNvPr>
          <p:cNvSpPr>
            <a:spLocks xmlns:a="http://schemas.openxmlformats.org/drawingml/2006/main" noGrp="1"/>
          </p:cNvSpPr>
          <p:nvPr/>
        </p:nvSpPr>
        <p:spPr>
          <a:xfrm xmlns:a="http://schemas.openxmlformats.org/drawingml/2006/main">
            <a:off x="4219575"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90" name="s006 rect 790">
            <a:extLst xmlns:a="http://schemas.openxmlformats.org/drawingml/2006/main">
              <a:ext uri="{FF2B5EF4-FFF2-40B4-BE49-F238E27FC236}">
                <a16:creationId xmlns:a16="http://schemas.microsoft.com/office/drawing/2014/main" id="{3D9E185C-C47F-4CA2-B808-7DC48D9C87AA}"/>
              </a:ext>
            </a:extLst>
          </p:cNvPr>
          <p:cNvSpPr>
            <a:spLocks xmlns:a="http://schemas.openxmlformats.org/drawingml/2006/main" noGrp="1"/>
          </p:cNvSpPr>
          <p:nvPr/>
        </p:nvSpPr>
        <p:spPr>
          <a:xfrm xmlns:a="http://schemas.openxmlformats.org/drawingml/2006/main">
            <a:off x="4324350"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91" name="s006 rect 791">
            <a:extLst xmlns:a="http://schemas.openxmlformats.org/drawingml/2006/main">
              <a:ext uri="{FF2B5EF4-FFF2-40B4-BE49-F238E27FC236}">
                <a16:creationId xmlns:a16="http://schemas.microsoft.com/office/drawing/2014/main" id="{54EEBE3E-C1CE-40BC-B532-F056F7E0CBCD}"/>
              </a:ext>
            </a:extLst>
          </p:cNvPr>
          <p:cNvSpPr>
            <a:spLocks xmlns:a="http://schemas.openxmlformats.org/drawingml/2006/main" noGrp="1"/>
          </p:cNvSpPr>
          <p:nvPr/>
        </p:nvSpPr>
        <p:spPr>
          <a:xfrm xmlns:a="http://schemas.openxmlformats.org/drawingml/2006/main">
            <a:off x="4429125"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92" name="s006 rect 792">
            <a:extLst xmlns:a="http://schemas.openxmlformats.org/drawingml/2006/main">
              <a:ext uri="{FF2B5EF4-FFF2-40B4-BE49-F238E27FC236}">
                <a16:creationId xmlns:a16="http://schemas.microsoft.com/office/drawing/2014/main" id="{6FD2D4CD-AFBF-44C1-B7E4-CDE67E5780E2}"/>
              </a:ext>
            </a:extLst>
          </p:cNvPr>
          <p:cNvSpPr>
            <a:spLocks xmlns:a="http://schemas.openxmlformats.org/drawingml/2006/main" noGrp="1"/>
          </p:cNvSpPr>
          <p:nvPr/>
        </p:nvSpPr>
        <p:spPr>
          <a:xfrm xmlns:a="http://schemas.openxmlformats.org/drawingml/2006/main">
            <a:off x="4533900"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93" name="s006 rect 793">
            <a:extLst xmlns:a="http://schemas.openxmlformats.org/drawingml/2006/main">
              <a:ext uri="{FF2B5EF4-FFF2-40B4-BE49-F238E27FC236}">
                <a16:creationId xmlns:a16="http://schemas.microsoft.com/office/drawing/2014/main" id="{1950C3C3-8AE1-4D10-BCA1-F850C3764B0B}"/>
              </a:ext>
            </a:extLst>
          </p:cNvPr>
          <p:cNvSpPr>
            <a:spLocks xmlns:a="http://schemas.openxmlformats.org/drawingml/2006/main" noGrp="1"/>
          </p:cNvSpPr>
          <p:nvPr/>
        </p:nvSpPr>
        <p:spPr>
          <a:xfrm xmlns:a="http://schemas.openxmlformats.org/drawingml/2006/main">
            <a:off x="4638675"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94" name="s006 rect 794">
            <a:extLst xmlns:a="http://schemas.openxmlformats.org/drawingml/2006/main">
              <a:ext uri="{FF2B5EF4-FFF2-40B4-BE49-F238E27FC236}">
                <a16:creationId xmlns:a16="http://schemas.microsoft.com/office/drawing/2014/main" id="{266CD3BA-A943-4615-8883-E6EC280159DB}"/>
              </a:ext>
            </a:extLst>
          </p:cNvPr>
          <p:cNvSpPr>
            <a:spLocks xmlns:a="http://schemas.openxmlformats.org/drawingml/2006/main" noGrp="1"/>
          </p:cNvSpPr>
          <p:nvPr/>
        </p:nvSpPr>
        <p:spPr>
          <a:xfrm xmlns:a="http://schemas.openxmlformats.org/drawingml/2006/main">
            <a:off x="4743450"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95" name="s006 rect 795">
            <a:extLst xmlns:a="http://schemas.openxmlformats.org/drawingml/2006/main">
              <a:ext uri="{FF2B5EF4-FFF2-40B4-BE49-F238E27FC236}">
                <a16:creationId xmlns:a16="http://schemas.microsoft.com/office/drawing/2014/main" id="{6AAF12BF-0631-4E5B-8C1B-4B91E6771A44}"/>
              </a:ext>
            </a:extLst>
          </p:cNvPr>
          <p:cNvSpPr>
            <a:spLocks xmlns:a="http://schemas.openxmlformats.org/drawingml/2006/main" noGrp="1"/>
          </p:cNvSpPr>
          <p:nvPr/>
        </p:nvSpPr>
        <p:spPr>
          <a:xfrm xmlns:a="http://schemas.openxmlformats.org/drawingml/2006/main">
            <a:off x="4848225"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96" name="s006 rect 796">
            <a:extLst xmlns:a="http://schemas.openxmlformats.org/drawingml/2006/main">
              <a:ext uri="{FF2B5EF4-FFF2-40B4-BE49-F238E27FC236}">
                <a16:creationId xmlns:a16="http://schemas.microsoft.com/office/drawing/2014/main" id="{4C5E9C70-0464-4521-95F2-D9F6187D22C3}"/>
              </a:ext>
            </a:extLst>
          </p:cNvPr>
          <p:cNvSpPr>
            <a:spLocks xmlns:a="http://schemas.openxmlformats.org/drawingml/2006/main" noGrp="1"/>
          </p:cNvSpPr>
          <p:nvPr/>
        </p:nvSpPr>
        <p:spPr>
          <a:xfrm xmlns:a="http://schemas.openxmlformats.org/drawingml/2006/main">
            <a:off x="4953000"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97" name="s006 rect 797">
            <a:extLst xmlns:a="http://schemas.openxmlformats.org/drawingml/2006/main">
              <a:ext uri="{FF2B5EF4-FFF2-40B4-BE49-F238E27FC236}">
                <a16:creationId xmlns:a16="http://schemas.microsoft.com/office/drawing/2014/main" id="{3C60ADCB-DAE4-4DF1-8A81-357B0A2631BD}"/>
              </a:ext>
            </a:extLst>
          </p:cNvPr>
          <p:cNvSpPr>
            <a:spLocks xmlns:a="http://schemas.openxmlformats.org/drawingml/2006/main" noGrp="1"/>
          </p:cNvSpPr>
          <p:nvPr/>
        </p:nvSpPr>
        <p:spPr>
          <a:xfrm xmlns:a="http://schemas.openxmlformats.org/drawingml/2006/main">
            <a:off x="5057775"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98" name="s006 rect 798">
            <a:extLst xmlns:a="http://schemas.openxmlformats.org/drawingml/2006/main">
              <a:ext uri="{FF2B5EF4-FFF2-40B4-BE49-F238E27FC236}">
                <a16:creationId xmlns:a16="http://schemas.microsoft.com/office/drawing/2014/main" id="{5BFFC4AC-2805-4612-A21F-B561FE995ED5}"/>
              </a:ext>
            </a:extLst>
          </p:cNvPr>
          <p:cNvSpPr>
            <a:spLocks xmlns:a="http://schemas.openxmlformats.org/drawingml/2006/main" noGrp="1"/>
          </p:cNvSpPr>
          <p:nvPr/>
        </p:nvSpPr>
        <p:spPr>
          <a:xfrm xmlns:a="http://schemas.openxmlformats.org/drawingml/2006/main">
            <a:off x="5162550"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799" name="s006 rect 799">
            <a:extLst xmlns:a="http://schemas.openxmlformats.org/drawingml/2006/main">
              <a:ext uri="{FF2B5EF4-FFF2-40B4-BE49-F238E27FC236}">
                <a16:creationId xmlns:a16="http://schemas.microsoft.com/office/drawing/2014/main" id="{C032A767-4BB1-4A0A-9D31-D954F5ACD39D}"/>
              </a:ext>
            </a:extLst>
          </p:cNvPr>
          <p:cNvSpPr>
            <a:spLocks xmlns:a="http://schemas.openxmlformats.org/drawingml/2006/main" noGrp="1"/>
          </p:cNvSpPr>
          <p:nvPr/>
        </p:nvSpPr>
        <p:spPr>
          <a:xfrm xmlns:a="http://schemas.openxmlformats.org/drawingml/2006/main">
            <a:off x="5267325"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00" name="s006 rect 800">
            <a:extLst xmlns:a="http://schemas.openxmlformats.org/drawingml/2006/main">
              <a:ext uri="{FF2B5EF4-FFF2-40B4-BE49-F238E27FC236}">
                <a16:creationId xmlns:a16="http://schemas.microsoft.com/office/drawing/2014/main" id="{6AD6AD4B-3732-45EC-B51C-5BF5E4817E4E}"/>
              </a:ext>
            </a:extLst>
          </p:cNvPr>
          <p:cNvSpPr>
            <a:spLocks xmlns:a="http://schemas.openxmlformats.org/drawingml/2006/main" noGrp="1"/>
          </p:cNvSpPr>
          <p:nvPr/>
        </p:nvSpPr>
        <p:spPr>
          <a:xfrm xmlns:a="http://schemas.openxmlformats.org/drawingml/2006/main">
            <a:off x="5372100"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01" name="s006 rect 801">
            <a:extLst xmlns:a="http://schemas.openxmlformats.org/drawingml/2006/main">
              <a:ext uri="{FF2B5EF4-FFF2-40B4-BE49-F238E27FC236}">
                <a16:creationId xmlns:a16="http://schemas.microsoft.com/office/drawing/2014/main" id="{2E706AFE-90CD-4B54-A1F7-B3EE2403115B}"/>
              </a:ext>
            </a:extLst>
          </p:cNvPr>
          <p:cNvSpPr>
            <a:spLocks xmlns:a="http://schemas.openxmlformats.org/drawingml/2006/main" noGrp="1"/>
          </p:cNvSpPr>
          <p:nvPr/>
        </p:nvSpPr>
        <p:spPr>
          <a:xfrm xmlns:a="http://schemas.openxmlformats.org/drawingml/2006/main">
            <a:off x="5476875"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02" name="s006 rect 802">
            <a:extLst xmlns:a="http://schemas.openxmlformats.org/drawingml/2006/main">
              <a:ext uri="{FF2B5EF4-FFF2-40B4-BE49-F238E27FC236}">
                <a16:creationId xmlns:a16="http://schemas.microsoft.com/office/drawing/2014/main" id="{1BDD466F-0CA2-4D2E-B607-2A9CFED6B85A}"/>
              </a:ext>
            </a:extLst>
          </p:cNvPr>
          <p:cNvSpPr>
            <a:spLocks xmlns:a="http://schemas.openxmlformats.org/drawingml/2006/main" noGrp="1"/>
          </p:cNvSpPr>
          <p:nvPr/>
        </p:nvSpPr>
        <p:spPr>
          <a:xfrm xmlns:a="http://schemas.openxmlformats.org/drawingml/2006/main">
            <a:off x="5581650"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03" name="s006 rect 803">
            <a:extLst xmlns:a="http://schemas.openxmlformats.org/drawingml/2006/main">
              <a:ext uri="{FF2B5EF4-FFF2-40B4-BE49-F238E27FC236}">
                <a16:creationId xmlns:a16="http://schemas.microsoft.com/office/drawing/2014/main" id="{EBFCF8E0-BDA4-49D9-9F28-8A57BC106E9F}"/>
              </a:ext>
            </a:extLst>
          </p:cNvPr>
          <p:cNvSpPr>
            <a:spLocks xmlns:a="http://schemas.openxmlformats.org/drawingml/2006/main" noGrp="1"/>
          </p:cNvSpPr>
          <p:nvPr/>
        </p:nvSpPr>
        <p:spPr>
          <a:xfrm xmlns:a="http://schemas.openxmlformats.org/drawingml/2006/main">
            <a:off x="5686425"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04" name="s006 rect 804">
            <a:extLst xmlns:a="http://schemas.openxmlformats.org/drawingml/2006/main">
              <a:ext uri="{FF2B5EF4-FFF2-40B4-BE49-F238E27FC236}">
                <a16:creationId xmlns:a16="http://schemas.microsoft.com/office/drawing/2014/main" id="{ECAFE312-9A35-4E0D-9DD7-687704022AD9}"/>
              </a:ext>
            </a:extLst>
          </p:cNvPr>
          <p:cNvSpPr>
            <a:spLocks xmlns:a="http://schemas.openxmlformats.org/drawingml/2006/main" noGrp="1"/>
          </p:cNvSpPr>
          <p:nvPr/>
        </p:nvSpPr>
        <p:spPr>
          <a:xfrm xmlns:a="http://schemas.openxmlformats.org/drawingml/2006/main">
            <a:off x="5791200"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05" name="s006 rect 805">
            <a:extLst xmlns:a="http://schemas.openxmlformats.org/drawingml/2006/main">
              <a:ext uri="{FF2B5EF4-FFF2-40B4-BE49-F238E27FC236}">
                <a16:creationId xmlns:a16="http://schemas.microsoft.com/office/drawing/2014/main" id="{9898F7BA-FEAB-40A9-84C2-3F1C74FAE121}"/>
              </a:ext>
            </a:extLst>
          </p:cNvPr>
          <p:cNvSpPr>
            <a:spLocks xmlns:a="http://schemas.openxmlformats.org/drawingml/2006/main" noGrp="1"/>
          </p:cNvSpPr>
          <p:nvPr/>
        </p:nvSpPr>
        <p:spPr>
          <a:xfrm xmlns:a="http://schemas.openxmlformats.org/drawingml/2006/main">
            <a:off x="5895975" y="43042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06" name="s006 rect 806">
            <a:extLst xmlns:a="http://schemas.openxmlformats.org/drawingml/2006/main">
              <a:ext uri="{FF2B5EF4-FFF2-40B4-BE49-F238E27FC236}">
                <a16:creationId xmlns:a16="http://schemas.microsoft.com/office/drawing/2014/main" id="{C304CA0F-CB0D-4819-932B-8A2B8183E4EB}"/>
              </a:ext>
            </a:extLst>
          </p:cNvPr>
          <p:cNvSpPr>
            <a:spLocks xmlns:a="http://schemas.openxmlformats.org/drawingml/2006/main" noGrp="1"/>
          </p:cNvSpPr>
          <p:nvPr/>
        </p:nvSpPr>
        <p:spPr>
          <a:xfrm xmlns:a="http://schemas.openxmlformats.org/drawingml/2006/main">
            <a:off x="762000"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07" name="s006 rect 807">
            <a:extLst xmlns:a="http://schemas.openxmlformats.org/drawingml/2006/main">
              <a:ext uri="{FF2B5EF4-FFF2-40B4-BE49-F238E27FC236}">
                <a16:creationId xmlns:a16="http://schemas.microsoft.com/office/drawing/2014/main" id="{9B9B428A-68F5-48FF-BD42-331E24A6DFEC}"/>
              </a:ext>
            </a:extLst>
          </p:cNvPr>
          <p:cNvSpPr>
            <a:spLocks xmlns:a="http://schemas.openxmlformats.org/drawingml/2006/main" noGrp="1"/>
          </p:cNvSpPr>
          <p:nvPr/>
        </p:nvSpPr>
        <p:spPr>
          <a:xfrm xmlns:a="http://schemas.openxmlformats.org/drawingml/2006/main">
            <a:off x="866775"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08" name="s006 rect 808">
            <a:extLst xmlns:a="http://schemas.openxmlformats.org/drawingml/2006/main">
              <a:ext uri="{FF2B5EF4-FFF2-40B4-BE49-F238E27FC236}">
                <a16:creationId xmlns:a16="http://schemas.microsoft.com/office/drawing/2014/main" id="{53080D8B-F6EC-4414-9662-830C87A8D7BC}"/>
              </a:ext>
            </a:extLst>
          </p:cNvPr>
          <p:cNvSpPr>
            <a:spLocks xmlns:a="http://schemas.openxmlformats.org/drawingml/2006/main" noGrp="1"/>
          </p:cNvSpPr>
          <p:nvPr/>
        </p:nvSpPr>
        <p:spPr>
          <a:xfrm xmlns:a="http://schemas.openxmlformats.org/drawingml/2006/main">
            <a:off x="971550"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09" name="s006 rect 809">
            <a:extLst xmlns:a="http://schemas.openxmlformats.org/drawingml/2006/main">
              <a:ext uri="{FF2B5EF4-FFF2-40B4-BE49-F238E27FC236}">
                <a16:creationId xmlns:a16="http://schemas.microsoft.com/office/drawing/2014/main" id="{774A43F2-AC6B-4E14-BCC7-7D8BF45BD9E1}"/>
              </a:ext>
            </a:extLst>
          </p:cNvPr>
          <p:cNvSpPr>
            <a:spLocks xmlns:a="http://schemas.openxmlformats.org/drawingml/2006/main" noGrp="1"/>
          </p:cNvSpPr>
          <p:nvPr/>
        </p:nvSpPr>
        <p:spPr>
          <a:xfrm xmlns:a="http://schemas.openxmlformats.org/drawingml/2006/main">
            <a:off x="1076325"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10" name="s006 rect 810">
            <a:extLst xmlns:a="http://schemas.openxmlformats.org/drawingml/2006/main">
              <a:ext uri="{FF2B5EF4-FFF2-40B4-BE49-F238E27FC236}">
                <a16:creationId xmlns:a16="http://schemas.microsoft.com/office/drawing/2014/main" id="{4D81AC01-B465-4EE0-9B6E-B1CC0ABA548E}"/>
              </a:ext>
            </a:extLst>
          </p:cNvPr>
          <p:cNvSpPr>
            <a:spLocks xmlns:a="http://schemas.openxmlformats.org/drawingml/2006/main" noGrp="1"/>
          </p:cNvSpPr>
          <p:nvPr/>
        </p:nvSpPr>
        <p:spPr>
          <a:xfrm xmlns:a="http://schemas.openxmlformats.org/drawingml/2006/main">
            <a:off x="1181100"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11" name="s006 rect 811">
            <a:extLst xmlns:a="http://schemas.openxmlformats.org/drawingml/2006/main">
              <a:ext uri="{FF2B5EF4-FFF2-40B4-BE49-F238E27FC236}">
                <a16:creationId xmlns:a16="http://schemas.microsoft.com/office/drawing/2014/main" id="{8B6E6F10-41D3-4B82-9403-E2A0FD2DEF7B}"/>
              </a:ext>
            </a:extLst>
          </p:cNvPr>
          <p:cNvSpPr>
            <a:spLocks xmlns:a="http://schemas.openxmlformats.org/drawingml/2006/main" noGrp="1"/>
          </p:cNvSpPr>
          <p:nvPr/>
        </p:nvSpPr>
        <p:spPr>
          <a:xfrm xmlns:a="http://schemas.openxmlformats.org/drawingml/2006/main">
            <a:off x="1285875"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12" name="s006 rect 812">
            <a:extLst xmlns:a="http://schemas.openxmlformats.org/drawingml/2006/main">
              <a:ext uri="{FF2B5EF4-FFF2-40B4-BE49-F238E27FC236}">
                <a16:creationId xmlns:a16="http://schemas.microsoft.com/office/drawing/2014/main" id="{8CB914BA-69A4-4B3C-B9CE-507D37A3B335}"/>
              </a:ext>
            </a:extLst>
          </p:cNvPr>
          <p:cNvSpPr>
            <a:spLocks xmlns:a="http://schemas.openxmlformats.org/drawingml/2006/main" noGrp="1"/>
          </p:cNvSpPr>
          <p:nvPr/>
        </p:nvSpPr>
        <p:spPr>
          <a:xfrm xmlns:a="http://schemas.openxmlformats.org/drawingml/2006/main">
            <a:off x="1390650"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13" name="s006 rect 813">
            <a:extLst xmlns:a="http://schemas.openxmlformats.org/drawingml/2006/main">
              <a:ext uri="{FF2B5EF4-FFF2-40B4-BE49-F238E27FC236}">
                <a16:creationId xmlns:a16="http://schemas.microsoft.com/office/drawing/2014/main" id="{6410C160-9671-4E9B-B123-1C136A5BBAF3}"/>
              </a:ext>
            </a:extLst>
          </p:cNvPr>
          <p:cNvSpPr>
            <a:spLocks xmlns:a="http://schemas.openxmlformats.org/drawingml/2006/main" noGrp="1"/>
          </p:cNvSpPr>
          <p:nvPr/>
        </p:nvSpPr>
        <p:spPr>
          <a:xfrm xmlns:a="http://schemas.openxmlformats.org/drawingml/2006/main">
            <a:off x="1495425"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14" name="s006 rect 814">
            <a:extLst xmlns:a="http://schemas.openxmlformats.org/drawingml/2006/main">
              <a:ext uri="{FF2B5EF4-FFF2-40B4-BE49-F238E27FC236}">
                <a16:creationId xmlns:a16="http://schemas.microsoft.com/office/drawing/2014/main" id="{C34FAA86-1299-4BF8-B2F3-BBCC31FCD3EE}"/>
              </a:ext>
            </a:extLst>
          </p:cNvPr>
          <p:cNvSpPr>
            <a:spLocks xmlns:a="http://schemas.openxmlformats.org/drawingml/2006/main" noGrp="1"/>
          </p:cNvSpPr>
          <p:nvPr/>
        </p:nvSpPr>
        <p:spPr>
          <a:xfrm xmlns:a="http://schemas.openxmlformats.org/drawingml/2006/main">
            <a:off x="1600200"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15" name="s006 rect 815">
            <a:extLst xmlns:a="http://schemas.openxmlformats.org/drawingml/2006/main">
              <a:ext uri="{FF2B5EF4-FFF2-40B4-BE49-F238E27FC236}">
                <a16:creationId xmlns:a16="http://schemas.microsoft.com/office/drawing/2014/main" id="{2A50081A-EF72-4A53-A2B5-F678319A2C94}"/>
              </a:ext>
            </a:extLst>
          </p:cNvPr>
          <p:cNvSpPr>
            <a:spLocks xmlns:a="http://schemas.openxmlformats.org/drawingml/2006/main" noGrp="1"/>
          </p:cNvSpPr>
          <p:nvPr/>
        </p:nvSpPr>
        <p:spPr>
          <a:xfrm xmlns:a="http://schemas.openxmlformats.org/drawingml/2006/main">
            <a:off x="1704975"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16" name="s006 rect 816">
            <a:extLst xmlns:a="http://schemas.openxmlformats.org/drawingml/2006/main">
              <a:ext uri="{FF2B5EF4-FFF2-40B4-BE49-F238E27FC236}">
                <a16:creationId xmlns:a16="http://schemas.microsoft.com/office/drawing/2014/main" id="{9E1253FA-B8FA-4403-BA73-894E380C5B0F}"/>
              </a:ext>
            </a:extLst>
          </p:cNvPr>
          <p:cNvSpPr>
            <a:spLocks xmlns:a="http://schemas.openxmlformats.org/drawingml/2006/main" noGrp="1"/>
          </p:cNvSpPr>
          <p:nvPr/>
        </p:nvSpPr>
        <p:spPr>
          <a:xfrm xmlns:a="http://schemas.openxmlformats.org/drawingml/2006/main">
            <a:off x="1809750"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17" name="s006 rect 817">
            <a:extLst xmlns:a="http://schemas.openxmlformats.org/drawingml/2006/main">
              <a:ext uri="{FF2B5EF4-FFF2-40B4-BE49-F238E27FC236}">
                <a16:creationId xmlns:a16="http://schemas.microsoft.com/office/drawing/2014/main" id="{E2900199-F3BE-48C2-8243-0467D1E9FC4A}"/>
              </a:ext>
            </a:extLst>
          </p:cNvPr>
          <p:cNvSpPr>
            <a:spLocks xmlns:a="http://schemas.openxmlformats.org/drawingml/2006/main" noGrp="1"/>
          </p:cNvSpPr>
          <p:nvPr/>
        </p:nvSpPr>
        <p:spPr>
          <a:xfrm xmlns:a="http://schemas.openxmlformats.org/drawingml/2006/main">
            <a:off x="1914525"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18" name="s006 rect 818">
            <a:extLst xmlns:a="http://schemas.openxmlformats.org/drawingml/2006/main">
              <a:ext uri="{FF2B5EF4-FFF2-40B4-BE49-F238E27FC236}">
                <a16:creationId xmlns:a16="http://schemas.microsoft.com/office/drawing/2014/main" id="{52B71C21-28E2-43F6-8790-2D7F4993BEA2}"/>
              </a:ext>
            </a:extLst>
          </p:cNvPr>
          <p:cNvSpPr>
            <a:spLocks xmlns:a="http://schemas.openxmlformats.org/drawingml/2006/main" noGrp="1"/>
          </p:cNvSpPr>
          <p:nvPr/>
        </p:nvSpPr>
        <p:spPr>
          <a:xfrm xmlns:a="http://schemas.openxmlformats.org/drawingml/2006/main">
            <a:off x="2019300"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19" name="s006 rect 819">
            <a:extLst xmlns:a="http://schemas.openxmlformats.org/drawingml/2006/main">
              <a:ext uri="{FF2B5EF4-FFF2-40B4-BE49-F238E27FC236}">
                <a16:creationId xmlns:a16="http://schemas.microsoft.com/office/drawing/2014/main" id="{47CF2CFB-5AA3-44B3-98EC-82A2EA16B79D}"/>
              </a:ext>
            </a:extLst>
          </p:cNvPr>
          <p:cNvSpPr>
            <a:spLocks xmlns:a="http://schemas.openxmlformats.org/drawingml/2006/main" noGrp="1"/>
          </p:cNvSpPr>
          <p:nvPr/>
        </p:nvSpPr>
        <p:spPr>
          <a:xfrm xmlns:a="http://schemas.openxmlformats.org/drawingml/2006/main">
            <a:off x="2124075"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20" name="s006 rect 820">
            <a:extLst xmlns:a="http://schemas.openxmlformats.org/drawingml/2006/main">
              <a:ext uri="{FF2B5EF4-FFF2-40B4-BE49-F238E27FC236}">
                <a16:creationId xmlns:a16="http://schemas.microsoft.com/office/drawing/2014/main" id="{DA703D70-2D5D-4855-B520-45DA51F2FD1F}"/>
              </a:ext>
            </a:extLst>
          </p:cNvPr>
          <p:cNvSpPr>
            <a:spLocks xmlns:a="http://schemas.openxmlformats.org/drawingml/2006/main" noGrp="1"/>
          </p:cNvSpPr>
          <p:nvPr/>
        </p:nvSpPr>
        <p:spPr>
          <a:xfrm xmlns:a="http://schemas.openxmlformats.org/drawingml/2006/main">
            <a:off x="2228850"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21" name="s006 rect 821">
            <a:extLst xmlns:a="http://schemas.openxmlformats.org/drawingml/2006/main">
              <a:ext uri="{FF2B5EF4-FFF2-40B4-BE49-F238E27FC236}">
                <a16:creationId xmlns:a16="http://schemas.microsoft.com/office/drawing/2014/main" id="{605FD35B-0706-436A-852B-A31953A1BDAA}"/>
              </a:ext>
            </a:extLst>
          </p:cNvPr>
          <p:cNvSpPr>
            <a:spLocks xmlns:a="http://schemas.openxmlformats.org/drawingml/2006/main" noGrp="1"/>
          </p:cNvSpPr>
          <p:nvPr/>
        </p:nvSpPr>
        <p:spPr>
          <a:xfrm xmlns:a="http://schemas.openxmlformats.org/drawingml/2006/main">
            <a:off x="2333625"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22" name="s006 rect 822">
            <a:extLst xmlns:a="http://schemas.openxmlformats.org/drawingml/2006/main">
              <a:ext uri="{FF2B5EF4-FFF2-40B4-BE49-F238E27FC236}">
                <a16:creationId xmlns:a16="http://schemas.microsoft.com/office/drawing/2014/main" id="{2D59299A-ED70-47F1-A6D0-6DD1BB1ADBD8}"/>
              </a:ext>
            </a:extLst>
          </p:cNvPr>
          <p:cNvSpPr>
            <a:spLocks xmlns:a="http://schemas.openxmlformats.org/drawingml/2006/main" noGrp="1"/>
          </p:cNvSpPr>
          <p:nvPr/>
        </p:nvSpPr>
        <p:spPr>
          <a:xfrm xmlns:a="http://schemas.openxmlformats.org/drawingml/2006/main">
            <a:off x="2438400"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23" name="s006 rect 823">
            <a:extLst xmlns:a="http://schemas.openxmlformats.org/drawingml/2006/main">
              <a:ext uri="{FF2B5EF4-FFF2-40B4-BE49-F238E27FC236}">
                <a16:creationId xmlns:a16="http://schemas.microsoft.com/office/drawing/2014/main" id="{A827DE19-2ADF-4A2A-B4FA-B10794B98CF9}"/>
              </a:ext>
            </a:extLst>
          </p:cNvPr>
          <p:cNvSpPr>
            <a:spLocks xmlns:a="http://schemas.openxmlformats.org/drawingml/2006/main" noGrp="1"/>
          </p:cNvSpPr>
          <p:nvPr/>
        </p:nvSpPr>
        <p:spPr>
          <a:xfrm xmlns:a="http://schemas.openxmlformats.org/drawingml/2006/main">
            <a:off x="2543175"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24" name="s006 rect 824">
            <a:extLst xmlns:a="http://schemas.openxmlformats.org/drawingml/2006/main">
              <a:ext uri="{FF2B5EF4-FFF2-40B4-BE49-F238E27FC236}">
                <a16:creationId xmlns:a16="http://schemas.microsoft.com/office/drawing/2014/main" id="{BDFBA74E-30BC-451C-B1E8-A84E258552E1}"/>
              </a:ext>
            </a:extLst>
          </p:cNvPr>
          <p:cNvSpPr>
            <a:spLocks xmlns:a="http://schemas.openxmlformats.org/drawingml/2006/main" noGrp="1"/>
          </p:cNvSpPr>
          <p:nvPr/>
        </p:nvSpPr>
        <p:spPr>
          <a:xfrm xmlns:a="http://schemas.openxmlformats.org/drawingml/2006/main">
            <a:off x="2647950"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25" name="s006 rect 825">
            <a:extLst xmlns:a="http://schemas.openxmlformats.org/drawingml/2006/main">
              <a:ext uri="{FF2B5EF4-FFF2-40B4-BE49-F238E27FC236}">
                <a16:creationId xmlns:a16="http://schemas.microsoft.com/office/drawing/2014/main" id="{3EC04C73-339E-4376-B622-4B60AC647ED3}"/>
              </a:ext>
            </a:extLst>
          </p:cNvPr>
          <p:cNvSpPr>
            <a:spLocks xmlns:a="http://schemas.openxmlformats.org/drawingml/2006/main" noGrp="1"/>
          </p:cNvSpPr>
          <p:nvPr/>
        </p:nvSpPr>
        <p:spPr>
          <a:xfrm xmlns:a="http://schemas.openxmlformats.org/drawingml/2006/main">
            <a:off x="2752725"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26" name="s006 rect 826">
            <a:extLst xmlns:a="http://schemas.openxmlformats.org/drawingml/2006/main">
              <a:ext uri="{FF2B5EF4-FFF2-40B4-BE49-F238E27FC236}">
                <a16:creationId xmlns:a16="http://schemas.microsoft.com/office/drawing/2014/main" id="{E3ED1C82-DF30-474F-91F0-CBA0771EBC8C}"/>
              </a:ext>
            </a:extLst>
          </p:cNvPr>
          <p:cNvSpPr>
            <a:spLocks xmlns:a="http://schemas.openxmlformats.org/drawingml/2006/main" noGrp="1"/>
          </p:cNvSpPr>
          <p:nvPr/>
        </p:nvSpPr>
        <p:spPr>
          <a:xfrm xmlns:a="http://schemas.openxmlformats.org/drawingml/2006/main">
            <a:off x="2857500"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27" name="s006 rect 827">
            <a:extLst xmlns:a="http://schemas.openxmlformats.org/drawingml/2006/main">
              <a:ext uri="{FF2B5EF4-FFF2-40B4-BE49-F238E27FC236}">
                <a16:creationId xmlns:a16="http://schemas.microsoft.com/office/drawing/2014/main" id="{F76F3E5F-2502-4E28-A747-C1286632887E}"/>
              </a:ext>
            </a:extLst>
          </p:cNvPr>
          <p:cNvSpPr>
            <a:spLocks xmlns:a="http://schemas.openxmlformats.org/drawingml/2006/main" noGrp="1"/>
          </p:cNvSpPr>
          <p:nvPr/>
        </p:nvSpPr>
        <p:spPr>
          <a:xfrm xmlns:a="http://schemas.openxmlformats.org/drawingml/2006/main">
            <a:off x="2962275"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28" name="s006 rect 828">
            <a:extLst xmlns:a="http://schemas.openxmlformats.org/drawingml/2006/main">
              <a:ext uri="{FF2B5EF4-FFF2-40B4-BE49-F238E27FC236}">
                <a16:creationId xmlns:a16="http://schemas.microsoft.com/office/drawing/2014/main" id="{1303FFC6-722D-4E00-993A-A0E7CFB50F41}"/>
              </a:ext>
            </a:extLst>
          </p:cNvPr>
          <p:cNvSpPr>
            <a:spLocks xmlns:a="http://schemas.openxmlformats.org/drawingml/2006/main" noGrp="1"/>
          </p:cNvSpPr>
          <p:nvPr/>
        </p:nvSpPr>
        <p:spPr>
          <a:xfrm xmlns:a="http://schemas.openxmlformats.org/drawingml/2006/main">
            <a:off x="3067050"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29" name="s006 rect 829">
            <a:extLst xmlns:a="http://schemas.openxmlformats.org/drawingml/2006/main">
              <a:ext uri="{FF2B5EF4-FFF2-40B4-BE49-F238E27FC236}">
                <a16:creationId xmlns:a16="http://schemas.microsoft.com/office/drawing/2014/main" id="{40CE744F-E64C-4166-9850-06C581627909}"/>
              </a:ext>
            </a:extLst>
          </p:cNvPr>
          <p:cNvSpPr>
            <a:spLocks xmlns:a="http://schemas.openxmlformats.org/drawingml/2006/main" noGrp="1"/>
          </p:cNvSpPr>
          <p:nvPr/>
        </p:nvSpPr>
        <p:spPr>
          <a:xfrm xmlns:a="http://schemas.openxmlformats.org/drawingml/2006/main">
            <a:off x="3171825"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30" name="s006 rect 830">
            <a:extLst xmlns:a="http://schemas.openxmlformats.org/drawingml/2006/main">
              <a:ext uri="{FF2B5EF4-FFF2-40B4-BE49-F238E27FC236}">
                <a16:creationId xmlns:a16="http://schemas.microsoft.com/office/drawing/2014/main" id="{6B509E07-40B9-479F-9231-E50EEC32681D}"/>
              </a:ext>
            </a:extLst>
          </p:cNvPr>
          <p:cNvSpPr>
            <a:spLocks xmlns:a="http://schemas.openxmlformats.org/drawingml/2006/main" noGrp="1"/>
          </p:cNvSpPr>
          <p:nvPr/>
        </p:nvSpPr>
        <p:spPr>
          <a:xfrm xmlns:a="http://schemas.openxmlformats.org/drawingml/2006/main">
            <a:off x="3276600"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31" name="s006 rect 831">
            <a:extLst xmlns:a="http://schemas.openxmlformats.org/drawingml/2006/main">
              <a:ext uri="{FF2B5EF4-FFF2-40B4-BE49-F238E27FC236}">
                <a16:creationId xmlns:a16="http://schemas.microsoft.com/office/drawing/2014/main" id="{DE6892BC-117A-456C-BC77-0F9AA41339B3}"/>
              </a:ext>
            </a:extLst>
          </p:cNvPr>
          <p:cNvSpPr>
            <a:spLocks xmlns:a="http://schemas.openxmlformats.org/drawingml/2006/main" noGrp="1"/>
          </p:cNvSpPr>
          <p:nvPr/>
        </p:nvSpPr>
        <p:spPr>
          <a:xfrm xmlns:a="http://schemas.openxmlformats.org/drawingml/2006/main">
            <a:off x="3381375"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32" name="s006 rect 832">
            <a:extLst xmlns:a="http://schemas.openxmlformats.org/drawingml/2006/main">
              <a:ext uri="{FF2B5EF4-FFF2-40B4-BE49-F238E27FC236}">
                <a16:creationId xmlns:a16="http://schemas.microsoft.com/office/drawing/2014/main" id="{935871C5-1DF0-419D-8643-E8EA81B59199}"/>
              </a:ext>
            </a:extLst>
          </p:cNvPr>
          <p:cNvSpPr>
            <a:spLocks xmlns:a="http://schemas.openxmlformats.org/drawingml/2006/main" noGrp="1"/>
          </p:cNvSpPr>
          <p:nvPr/>
        </p:nvSpPr>
        <p:spPr>
          <a:xfrm xmlns:a="http://schemas.openxmlformats.org/drawingml/2006/main">
            <a:off x="3486150"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33" name="s006 rect 833">
            <a:extLst xmlns:a="http://schemas.openxmlformats.org/drawingml/2006/main">
              <a:ext uri="{FF2B5EF4-FFF2-40B4-BE49-F238E27FC236}">
                <a16:creationId xmlns:a16="http://schemas.microsoft.com/office/drawing/2014/main" id="{7271F6DE-E853-4411-AE06-D4F311AC09C3}"/>
              </a:ext>
            </a:extLst>
          </p:cNvPr>
          <p:cNvSpPr>
            <a:spLocks xmlns:a="http://schemas.openxmlformats.org/drawingml/2006/main" noGrp="1"/>
          </p:cNvSpPr>
          <p:nvPr/>
        </p:nvSpPr>
        <p:spPr>
          <a:xfrm xmlns:a="http://schemas.openxmlformats.org/drawingml/2006/main">
            <a:off x="3590925"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34" name="s006 rect 834">
            <a:extLst xmlns:a="http://schemas.openxmlformats.org/drawingml/2006/main">
              <a:ext uri="{FF2B5EF4-FFF2-40B4-BE49-F238E27FC236}">
                <a16:creationId xmlns:a16="http://schemas.microsoft.com/office/drawing/2014/main" id="{D0B7632D-EC21-4574-ADB2-F1EFEF07034C}"/>
              </a:ext>
            </a:extLst>
          </p:cNvPr>
          <p:cNvSpPr>
            <a:spLocks xmlns:a="http://schemas.openxmlformats.org/drawingml/2006/main" noGrp="1"/>
          </p:cNvSpPr>
          <p:nvPr/>
        </p:nvSpPr>
        <p:spPr>
          <a:xfrm xmlns:a="http://schemas.openxmlformats.org/drawingml/2006/main">
            <a:off x="3695700"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35" name="s006 rect 835">
            <a:extLst xmlns:a="http://schemas.openxmlformats.org/drawingml/2006/main">
              <a:ext uri="{FF2B5EF4-FFF2-40B4-BE49-F238E27FC236}">
                <a16:creationId xmlns:a16="http://schemas.microsoft.com/office/drawing/2014/main" id="{2A9E0E47-7D6F-4938-B7AF-650900244767}"/>
              </a:ext>
            </a:extLst>
          </p:cNvPr>
          <p:cNvSpPr>
            <a:spLocks xmlns:a="http://schemas.openxmlformats.org/drawingml/2006/main" noGrp="1"/>
          </p:cNvSpPr>
          <p:nvPr/>
        </p:nvSpPr>
        <p:spPr>
          <a:xfrm xmlns:a="http://schemas.openxmlformats.org/drawingml/2006/main">
            <a:off x="3800475"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36" name="s006 rect 836">
            <a:extLst xmlns:a="http://schemas.openxmlformats.org/drawingml/2006/main">
              <a:ext uri="{FF2B5EF4-FFF2-40B4-BE49-F238E27FC236}">
                <a16:creationId xmlns:a16="http://schemas.microsoft.com/office/drawing/2014/main" id="{96A14ED7-2E4A-497B-AA9B-CD7342733139}"/>
              </a:ext>
            </a:extLst>
          </p:cNvPr>
          <p:cNvSpPr>
            <a:spLocks xmlns:a="http://schemas.openxmlformats.org/drawingml/2006/main" noGrp="1"/>
          </p:cNvSpPr>
          <p:nvPr/>
        </p:nvSpPr>
        <p:spPr>
          <a:xfrm xmlns:a="http://schemas.openxmlformats.org/drawingml/2006/main">
            <a:off x="3905250"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37" name="s006 rect 837">
            <a:extLst xmlns:a="http://schemas.openxmlformats.org/drawingml/2006/main">
              <a:ext uri="{FF2B5EF4-FFF2-40B4-BE49-F238E27FC236}">
                <a16:creationId xmlns:a16="http://schemas.microsoft.com/office/drawing/2014/main" id="{DB0EAD6C-677C-4524-B811-9EE6702AACBB}"/>
              </a:ext>
            </a:extLst>
          </p:cNvPr>
          <p:cNvSpPr>
            <a:spLocks xmlns:a="http://schemas.openxmlformats.org/drawingml/2006/main" noGrp="1"/>
          </p:cNvSpPr>
          <p:nvPr/>
        </p:nvSpPr>
        <p:spPr>
          <a:xfrm xmlns:a="http://schemas.openxmlformats.org/drawingml/2006/main">
            <a:off x="4010025"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38" name="s006 rect 838">
            <a:extLst xmlns:a="http://schemas.openxmlformats.org/drawingml/2006/main">
              <a:ext uri="{FF2B5EF4-FFF2-40B4-BE49-F238E27FC236}">
                <a16:creationId xmlns:a16="http://schemas.microsoft.com/office/drawing/2014/main" id="{2620DC0E-6C68-483D-BB5D-2A78A90431EC}"/>
              </a:ext>
            </a:extLst>
          </p:cNvPr>
          <p:cNvSpPr>
            <a:spLocks xmlns:a="http://schemas.openxmlformats.org/drawingml/2006/main" noGrp="1"/>
          </p:cNvSpPr>
          <p:nvPr/>
        </p:nvSpPr>
        <p:spPr>
          <a:xfrm xmlns:a="http://schemas.openxmlformats.org/drawingml/2006/main">
            <a:off x="4114800"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39" name="s006 rect 839">
            <a:extLst xmlns:a="http://schemas.openxmlformats.org/drawingml/2006/main">
              <a:ext uri="{FF2B5EF4-FFF2-40B4-BE49-F238E27FC236}">
                <a16:creationId xmlns:a16="http://schemas.microsoft.com/office/drawing/2014/main" id="{8F6E1DE3-272E-497C-906D-3111D9270986}"/>
              </a:ext>
            </a:extLst>
          </p:cNvPr>
          <p:cNvSpPr>
            <a:spLocks xmlns:a="http://schemas.openxmlformats.org/drawingml/2006/main" noGrp="1"/>
          </p:cNvSpPr>
          <p:nvPr/>
        </p:nvSpPr>
        <p:spPr>
          <a:xfrm xmlns:a="http://schemas.openxmlformats.org/drawingml/2006/main">
            <a:off x="4219575"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40" name="s006 rect 840">
            <a:extLst xmlns:a="http://schemas.openxmlformats.org/drawingml/2006/main">
              <a:ext uri="{FF2B5EF4-FFF2-40B4-BE49-F238E27FC236}">
                <a16:creationId xmlns:a16="http://schemas.microsoft.com/office/drawing/2014/main" id="{3AC91887-ACBD-4AD0-8EAC-BEDF3FCAA689}"/>
              </a:ext>
            </a:extLst>
          </p:cNvPr>
          <p:cNvSpPr>
            <a:spLocks xmlns:a="http://schemas.openxmlformats.org/drawingml/2006/main" noGrp="1"/>
          </p:cNvSpPr>
          <p:nvPr/>
        </p:nvSpPr>
        <p:spPr>
          <a:xfrm xmlns:a="http://schemas.openxmlformats.org/drawingml/2006/main">
            <a:off x="4324350"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41" name="s006 rect 841">
            <a:extLst xmlns:a="http://schemas.openxmlformats.org/drawingml/2006/main">
              <a:ext uri="{FF2B5EF4-FFF2-40B4-BE49-F238E27FC236}">
                <a16:creationId xmlns:a16="http://schemas.microsoft.com/office/drawing/2014/main" id="{A03BD239-4D58-4094-9E3D-B434339982B5}"/>
              </a:ext>
            </a:extLst>
          </p:cNvPr>
          <p:cNvSpPr>
            <a:spLocks xmlns:a="http://schemas.openxmlformats.org/drawingml/2006/main" noGrp="1"/>
          </p:cNvSpPr>
          <p:nvPr/>
        </p:nvSpPr>
        <p:spPr>
          <a:xfrm xmlns:a="http://schemas.openxmlformats.org/drawingml/2006/main">
            <a:off x="4429125"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42" name="s006 rect 842">
            <a:extLst xmlns:a="http://schemas.openxmlformats.org/drawingml/2006/main">
              <a:ext uri="{FF2B5EF4-FFF2-40B4-BE49-F238E27FC236}">
                <a16:creationId xmlns:a16="http://schemas.microsoft.com/office/drawing/2014/main" id="{6E922C53-A1A3-4184-A7E9-B5BECB3A8979}"/>
              </a:ext>
            </a:extLst>
          </p:cNvPr>
          <p:cNvSpPr>
            <a:spLocks xmlns:a="http://schemas.openxmlformats.org/drawingml/2006/main" noGrp="1"/>
          </p:cNvSpPr>
          <p:nvPr/>
        </p:nvSpPr>
        <p:spPr>
          <a:xfrm xmlns:a="http://schemas.openxmlformats.org/drawingml/2006/main">
            <a:off x="4533900"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43" name="s006 rect 843">
            <a:extLst xmlns:a="http://schemas.openxmlformats.org/drawingml/2006/main">
              <a:ext uri="{FF2B5EF4-FFF2-40B4-BE49-F238E27FC236}">
                <a16:creationId xmlns:a16="http://schemas.microsoft.com/office/drawing/2014/main" id="{F5B97484-EC5B-465B-AEC7-A9144B998C87}"/>
              </a:ext>
            </a:extLst>
          </p:cNvPr>
          <p:cNvSpPr>
            <a:spLocks xmlns:a="http://schemas.openxmlformats.org/drawingml/2006/main" noGrp="1"/>
          </p:cNvSpPr>
          <p:nvPr/>
        </p:nvSpPr>
        <p:spPr>
          <a:xfrm xmlns:a="http://schemas.openxmlformats.org/drawingml/2006/main">
            <a:off x="4638675"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44" name="s006 rect 844">
            <a:extLst xmlns:a="http://schemas.openxmlformats.org/drawingml/2006/main">
              <a:ext uri="{FF2B5EF4-FFF2-40B4-BE49-F238E27FC236}">
                <a16:creationId xmlns:a16="http://schemas.microsoft.com/office/drawing/2014/main" id="{9EAB805B-01B0-4EFB-A9F2-28016E9EAA1C}"/>
              </a:ext>
            </a:extLst>
          </p:cNvPr>
          <p:cNvSpPr>
            <a:spLocks xmlns:a="http://schemas.openxmlformats.org/drawingml/2006/main" noGrp="1"/>
          </p:cNvSpPr>
          <p:nvPr/>
        </p:nvSpPr>
        <p:spPr>
          <a:xfrm xmlns:a="http://schemas.openxmlformats.org/drawingml/2006/main">
            <a:off x="4743450"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45" name="s006 rect 845">
            <a:extLst xmlns:a="http://schemas.openxmlformats.org/drawingml/2006/main">
              <a:ext uri="{FF2B5EF4-FFF2-40B4-BE49-F238E27FC236}">
                <a16:creationId xmlns:a16="http://schemas.microsoft.com/office/drawing/2014/main" id="{470E4B9A-0F29-45CE-8994-9609162609BD}"/>
              </a:ext>
            </a:extLst>
          </p:cNvPr>
          <p:cNvSpPr>
            <a:spLocks xmlns:a="http://schemas.openxmlformats.org/drawingml/2006/main" noGrp="1"/>
          </p:cNvSpPr>
          <p:nvPr/>
        </p:nvSpPr>
        <p:spPr>
          <a:xfrm xmlns:a="http://schemas.openxmlformats.org/drawingml/2006/main">
            <a:off x="4848225"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46" name="s006 rect 846">
            <a:extLst xmlns:a="http://schemas.openxmlformats.org/drawingml/2006/main">
              <a:ext uri="{FF2B5EF4-FFF2-40B4-BE49-F238E27FC236}">
                <a16:creationId xmlns:a16="http://schemas.microsoft.com/office/drawing/2014/main" id="{D37B6669-101F-4EE0-8DA1-3D31A746AB6A}"/>
              </a:ext>
            </a:extLst>
          </p:cNvPr>
          <p:cNvSpPr>
            <a:spLocks xmlns:a="http://schemas.openxmlformats.org/drawingml/2006/main" noGrp="1"/>
          </p:cNvSpPr>
          <p:nvPr/>
        </p:nvSpPr>
        <p:spPr>
          <a:xfrm xmlns:a="http://schemas.openxmlformats.org/drawingml/2006/main">
            <a:off x="4953000"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47" name="s006 rect 847">
            <a:extLst xmlns:a="http://schemas.openxmlformats.org/drawingml/2006/main">
              <a:ext uri="{FF2B5EF4-FFF2-40B4-BE49-F238E27FC236}">
                <a16:creationId xmlns:a16="http://schemas.microsoft.com/office/drawing/2014/main" id="{D57598C3-F4B0-4DE1-AE6C-9B298120E762}"/>
              </a:ext>
            </a:extLst>
          </p:cNvPr>
          <p:cNvSpPr>
            <a:spLocks xmlns:a="http://schemas.openxmlformats.org/drawingml/2006/main" noGrp="1"/>
          </p:cNvSpPr>
          <p:nvPr/>
        </p:nvSpPr>
        <p:spPr>
          <a:xfrm xmlns:a="http://schemas.openxmlformats.org/drawingml/2006/main">
            <a:off x="5057775"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48" name="s006 rect 848">
            <a:extLst xmlns:a="http://schemas.openxmlformats.org/drawingml/2006/main">
              <a:ext uri="{FF2B5EF4-FFF2-40B4-BE49-F238E27FC236}">
                <a16:creationId xmlns:a16="http://schemas.microsoft.com/office/drawing/2014/main" id="{C7EF1792-A24A-4F67-BF04-B6F88C24DE79}"/>
              </a:ext>
            </a:extLst>
          </p:cNvPr>
          <p:cNvSpPr>
            <a:spLocks xmlns:a="http://schemas.openxmlformats.org/drawingml/2006/main" noGrp="1"/>
          </p:cNvSpPr>
          <p:nvPr/>
        </p:nvSpPr>
        <p:spPr>
          <a:xfrm xmlns:a="http://schemas.openxmlformats.org/drawingml/2006/main">
            <a:off x="5162550"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49" name="s006 rect 849">
            <a:extLst xmlns:a="http://schemas.openxmlformats.org/drawingml/2006/main">
              <a:ext uri="{FF2B5EF4-FFF2-40B4-BE49-F238E27FC236}">
                <a16:creationId xmlns:a16="http://schemas.microsoft.com/office/drawing/2014/main" id="{E5D1BF8F-0FAE-4999-A484-3B85F6A029A1}"/>
              </a:ext>
            </a:extLst>
          </p:cNvPr>
          <p:cNvSpPr>
            <a:spLocks xmlns:a="http://schemas.openxmlformats.org/drawingml/2006/main" noGrp="1"/>
          </p:cNvSpPr>
          <p:nvPr/>
        </p:nvSpPr>
        <p:spPr>
          <a:xfrm xmlns:a="http://schemas.openxmlformats.org/drawingml/2006/main">
            <a:off x="5267325"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50" name="s006 rect 850">
            <a:extLst xmlns:a="http://schemas.openxmlformats.org/drawingml/2006/main">
              <a:ext uri="{FF2B5EF4-FFF2-40B4-BE49-F238E27FC236}">
                <a16:creationId xmlns:a16="http://schemas.microsoft.com/office/drawing/2014/main" id="{BD9F4556-24EA-4AD2-93DA-2D19E308C9B1}"/>
              </a:ext>
            </a:extLst>
          </p:cNvPr>
          <p:cNvSpPr>
            <a:spLocks xmlns:a="http://schemas.openxmlformats.org/drawingml/2006/main" noGrp="1"/>
          </p:cNvSpPr>
          <p:nvPr/>
        </p:nvSpPr>
        <p:spPr>
          <a:xfrm xmlns:a="http://schemas.openxmlformats.org/drawingml/2006/main">
            <a:off x="5372100"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51" name="s006 rect 851">
            <a:extLst xmlns:a="http://schemas.openxmlformats.org/drawingml/2006/main">
              <a:ext uri="{FF2B5EF4-FFF2-40B4-BE49-F238E27FC236}">
                <a16:creationId xmlns:a16="http://schemas.microsoft.com/office/drawing/2014/main" id="{F2BFCFDE-4F2A-43B3-ABC6-7B2DC4CC8DAE}"/>
              </a:ext>
            </a:extLst>
          </p:cNvPr>
          <p:cNvSpPr>
            <a:spLocks xmlns:a="http://schemas.openxmlformats.org/drawingml/2006/main" noGrp="1"/>
          </p:cNvSpPr>
          <p:nvPr/>
        </p:nvSpPr>
        <p:spPr>
          <a:xfrm xmlns:a="http://schemas.openxmlformats.org/drawingml/2006/main">
            <a:off x="5476875"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52" name="s006 rect 852">
            <a:extLst xmlns:a="http://schemas.openxmlformats.org/drawingml/2006/main">
              <a:ext uri="{FF2B5EF4-FFF2-40B4-BE49-F238E27FC236}">
                <a16:creationId xmlns:a16="http://schemas.microsoft.com/office/drawing/2014/main" id="{B601CE57-9B7E-44EF-98EC-7D548B9C62F3}"/>
              </a:ext>
            </a:extLst>
          </p:cNvPr>
          <p:cNvSpPr>
            <a:spLocks xmlns:a="http://schemas.openxmlformats.org/drawingml/2006/main" noGrp="1"/>
          </p:cNvSpPr>
          <p:nvPr/>
        </p:nvSpPr>
        <p:spPr>
          <a:xfrm xmlns:a="http://schemas.openxmlformats.org/drawingml/2006/main">
            <a:off x="5581650"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53" name="s006 rect 853">
            <a:extLst xmlns:a="http://schemas.openxmlformats.org/drawingml/2006/main">
              <a:ext uri="{FF2B5EF4-FFF2-40B4-BE49-F238E27FC236}">
                <a16:creationId xmlns:a16="http://schemas.microsoft.com/office/drawing/2014/main" id="{60B13C6B-F8F1-4830-9483-740C2A3D7C77}"/>
              </a:ext>
            </a:extLst>
          </p:cNvPr>
          <p:cNvSpPr>
            <a:spLocks xmlns:a="http://schemas.openxmlformats.org/drawingml/2006/main" noGrp="1"/>
          </p:cNvSpPr>
          <p:nvPr/>
        </p:nvSpPr>
        <p:spPr>
          <a:xfrm xmlns:a="http://schemas.openxmlformats.org/drawingml/2006/main">
            <a:off x="5686425"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54" name="s006 rect 854">
            <a:extLst xmlns:a="http://schemas.openxmlformats.org/drawingml/2006/main">
              <a:ext uri="{FF2B5EF4-FFF2-40B4-BE49-F238E27FC236}">
                <a16:creationId xmlns:a16="http://schemas.microsoft.com/office/drawing/2014/main" id="{E93B98C5-BD47-4AD0-87B7-D28432F8C49C}"/>
              </a:ext>
            </a:extLst>
          </p:cNvPr>
          <p:cNvSpPr>
            <a:spLocks xmlns:a="http://schemas.openxmlformats.org/drawingml/2006/main" noGrp="1"/>
          </p:cNvSpPr>
          <p:nvPr/>
        </p:nvSpPr>
        <p:spPr>
          <a:xfrm xmlns:a="http://schemas.openxmlformats.org/drawingml/2006/main">
            <a:off x="5791200"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55" name="s006 rect 855">
            <a:extLst xmlns:a="http://schemas.openxmlformats.org/drawingml/2006/main">
              <a:ext uri="{FF2B5EF4-FFF2-40B4-BE49-F238E27FC236}">
                <a16:creationId xmlns:a16="http://schemas.microsoft.com/office/drawing/2014/main" id="{DDC6170A-D1A3-4D39-B0A3-A91AAFB6DE63}"/>
              </a:ext>
            </a:extLst>
          </p:cNvPr>
          <p:cNvSpPr>
            <a:spLocks xmlns:a="http://schemas.openxmlformats.org/drawingml/2006/main" noGrp="1"/>
          </p:cNvSpPr>
          <p:nvPr/>
        </p:nvSpPr>
        <p:spPr>
          <a:xfrm xmlns:a="http://schemas.openxmlformats.org/drawingml/2006/main">
            <a:off x="5895975" y="44090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56" name="s006 rect 856">
            <a:extLst xmlns:a="http://schemas.openxmlformats.org/drawingml/2006/main">
              <a:ext uri="{FF2B5EF4-FFF2-40B4-BE49-F238E27FC236}">
                <a16:creationId xmlns:a16="http://schemas.microsoft.com/office/drawing/2014/main" id="{EC26FB3F-0C60-4ADB-BB08-1503DC1B0BAD}"/>
              </a:ext>
            </a:extLst>
          </p:cNvPr>
          <p:cNvSpPr>
            <a:spLocks xmlns:a="http://schemas.openxmlformats.org/drawingml/2006/main" noGrp="1"/>
          </p:cNvSpPr>
          <p:nvPr/>
        </p:nvSpPr>
        <p:spPr>
          <a:xfrm xmlns:a="http://schemas.openxmlformats.org/drawingml/2006/main">
            <a:off x="762000"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57" name="s006 rect 857">
            <a:extLst xmlns:a="http://schemas.openxmlformats.org/drawingml/2006/main">
              <a:ext uri="{FF2B5EF4-FFF2-40B4-BE49-F238E27FC236}">
                <a16:creationId xmlns:a16="http://schemas.microsoft.com/office/drawing/2014/main" id="{770AFE3C-8C19-4CB5-9996-C5AB98F7FE28}"/>
              </a:ext>
            </a:extLst>
          </p:cNvPr>
          <p:cNvSpPr>
            <a:spLocks xmlns:a="http://schemas.openxmlformats.org/drawingml/2006/main" noGrp="1"/>
          </p:cNvSpPr>
          <p:nvPr/>
        </p:nvSpPr>
        <p:spPr>
          <a:xfrm xmlns:a="http://schemas.openxmlformats.org/drawingml/2006/main">
            <a:off x="866775"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58" name="s006 rect 858">
            <a:extLst xmlns:a="http://schemas.openxmlformats.org/drawingml/2006/main">
              <a:ext uri="{FF2B5EF4-FFF2-40B4-BE49-F238E27FC236}">
                <a16:creationId xmlns:a16="http://schemas.microsoft.com/office/drawing/2014/main" id="{6EAED7A6-BE96-491A-99DA-84682225F4D1}"/>
              </a:ext>
            </a:extLst>
          </p:cNvPr>
          <p:cNvSpPr>
            <a:spLocks xmlns:a="http://schemas.openxmlformats.org/drawingml/2006/main" noGrp="1"/>
          </p:cNvSpPr>
          <p:nvPr/>
        </p:nvSpPr>
        <p:spPr>
          <a:xfrm xmlns:a="http://schemas.openxmlformats.org/drawingml/2006/main">
            <a:off x="971550"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59" name="s006 rect 859">
            <a:extLst xmlns:a="http://schemas.openxmlformats.org/drawingml/2006/main">
              <a:ext uri="{FF2B5EF4-FFF2-40B4-BE49-F238E27FC236}">
                <a16:creationId xmlns:a16="http://schemas.microsoft.com/office/drawing/2014/main" id="{F9C8752A-3FF0-4A65-8E40-B8C887918BF4}"/>
              </a:ext>
            </a:extLst>
          </p:cNvPr>
          <p:cNvSpPr>
            <a:spLocks xmlns:a="http://schemas.openxmlformats.org/drawingml/2006/main" noGrp="1"/>
          </p:cNvSpPr>
          <p:nvPr/>
        </p:nvSpPr>
        <p:spPr>
          <a:xfrm xmlns:a="http://schemas.openxmlformats.org/drawingml/2006/main">
            <a:off x="1076325"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60" name="s006 rect 860">
            <a:extLst xmlns:a="http://schemas.openxmlformats.org/drawingml/2006/main">
              <a:ext uri="{FF2B5EF4-FFF2-40B4-BE49-F238E27FC236}">
                <a16:creationId xmlns:a16="http://schemas.microsoft.com/office/drawing/2014/main" id="{C1059FC9-B181-417A-A940-F681C06FF721}"/>
              </a:ext>
            </a:extLst>
          </p:cNvPr>
          <p:cNvSpPr>
            <a:spLocks xmlns:a="http://schemas.openxmlformats.org/drawingml/2006/main" noGrp="1"/>
          </p:cNvSpPr>
          <p:nvPr/>
        </p:nvSpPr>
        <p:spPr>
          <a:xfrm xmlns:a="http://schemas.openxmlformats.org/drawingml/2006/main">
            <a:off x="1181100"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61" name="s006 rect 861">
            <a:extLst xmlns:a="http://schemas.openxmlformats.org/drawingml/2006/main">
              <a:ext uri="{FF2B5EF4-FFF2-40B4-BE49-F238E27FC236}">
                <a16:creationId xmlns:a16="http://schemas.microsoft.com/office/drawing/2014/main" id="{21E05EEF-EC05-45F0-A0C5-80CEBEEA7C82}"/>
              </a:ext>
            </a:extLst>
          </p:cNvPr>
          <p:cNvSpPr>
            <a:spLocks xmlns:a="http://schemas.openxmlformats.org/drawingml/2006/main" noGrp="1"/>
          </p:cNvSpPr>
          <p:nvPr/>
        </p:nvSpPr>
        <p:spPr>
          <a:xfrm xmlns:a="http://schemas.openxmlformats.org/drawingml/2006/main">
            <a:off x="1285875"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62" name="s006 rect 862">
            <a:extLst xmlns:a="http://schemas.openxmlformats.org/drawingml/2006/main">
              <a:ext uri="{FF2B5EF4-FFF2-40B4-BE49-F238E27FC236}">
                <a16:creationId xmlns:a16="http://schemas.microsoft.com/office/drawing/2014/main" id="{90A15556-2FD3-41C6-9BA9-1DE2E545E6EF}"/>
              </a:ext>
            </a:extLst>
          </p:cNvPr>
          <p:cNvSpPr>
            <a:spLocks xmlns:a="http://schemas.openxmlformats.org/drawingml/2006/main" noGrp="1"/>
          </p:cNvSpPr>
          <p:nvPr/>
        </p:nvSpPr>
        <p:spPr>
          <a:xfrm xmlns:a="http://schemas.openxmlformats.org/drawingml/2006/main">
            <a:off x="1390650"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63" name="s006 rect 863">
            <a:extLst xmlns:a="http://schemas.openxmlformats.org/drawingml/2006/main">
              <a:ext uri="{FF2B5EF4-FFF2-40B4-BE49-F238E27FC236}">
                <a16:creationId xmlns:a16="http://schemas.microsoft.com/office/drawing/2014/main" id="{D724B1A6-5D7D-40A0-9FC9-3920740E22FE}"/>
              </a:ext>
            </a:extLst>
          </p:cNvPr>
          <p:cNvSpPr>
            <a:spLocks xmlns:a="http://schemas.openxmlformats.org/drawingml/2006/main" noGrp="1"/>
          </p:cNvSpPr>
          <p:nvPr/>
        </p:nvSpPr>
        <p:spPr>
          <a:xfrm xmlns:a="http://schemas.openxmlformats.org/drawingml/2006/main">
            <a:off x="1495425"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64" name="s006 rect 864">
            <a:extLst xmlns:a="http://schemas.openxmlformats.org/drawingml/2006/main">
              <a:ext uri="{FF2B5EF4-FFF2-40B4-BE49-F238E27FC236}">
                <a16:creationId xmlns:a16="http://schemas.microsoft.com/office/drawing/2014/main" id="{E6E2F2AC-89DD-45F0-84FA-ABB9B418CF4A}"/>
              </a:ext>
            </a:extLst>
          </p:cNvPr>
          <p:cNvSpPr>
            <a:spLocks xmlns:a="http://schemas.openxmlformats.org/drawingml/2006/main" noGrp="1"/>
          </p:cNvSpPr>
          <p:nvPr/>
        </p:nvSpPr>
        <p:spPr>
          <a:xfrm xmlns:a="http://schemas.openxmlformats.org/drawingml/2006/main">
            <a:off x="1600200"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65" name="s006 rect 865">
            <a:extLst xmlns:a="http://schemas.openxmlformats.org/drawingml/2006/main">
              <a:ext uri="{FF2B5EF4-FFF2-40B4-BE49-F238E27FC236}">
                <a16:creationId xmlns:a16="http://schemas.microsoft.com/office/drawing/2014/main" id="{74A13A31-2151-4A6F-BAB9-F552ED40688F}"/>
              </a:ext>
            </a:extLst>
          </p:cNvPr>
          <p:cNvSpPr>
            <a:spLocks xmlns:a="http://schemas.openxmlformats.org/drawingml/2006/main" noGrp="1"/>
          </p:cNvSpPr>
          <p:nvPr/>
        </p:nvSpPr>
        <p:spPr>
          <a:xfrm xmlns:a="http://schemas.openxmlformats.org/drawingml/2006/main">
            <a:off x="1704975"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66" name="s006 rect 866">
            <a:extLst xmlns:a="http://schemas.openxmlformats.org/drawingml/2006/main">
              <a:ext uri="{FF2B5EF4-FFF2-40B4-BE49-F238E27FC236}">
                <a16:creationId xmlns:a16="http://schemas.microsoft.com/office/drawing/2014/main" id="{DA66525A-1865-4139-81B7-35D787EB117C}"/>
              </a:ext>
            </a:extLst>
          </p:cNvPr>
          <p:cNvSpPr>
            <a:spLocks xmlns:a="http://schemas.openxmlformats.org/drawingml/2006/main" noGrp="1"/>
          </p:cNvSpPr>
          <p:nvPr/>
        </p:nvSpPr>
        <p:spPr>
          <a:xfrm xmlns:a="http://schemas.openxmlformats.org/drawingml/2006/main">
            <a:off x="1809750"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67" name="s006 rect 867">
            <a:extLst xmlns:a="http://schemas.openxmlformats.org/drawingml/2006/main">
              <a:ext uri="{FF2B5EF4-FFF2-40B4-BE49-F238E27FC236}">
                <a16:creationId xmlns:a16="http://schemas.microsoft.com/office/drawing/2014/main" id="{E92BBF0D-82E4-481C-A779-B83A0E72C0C0}"/>
              </a:ext>
            </a:extLst>
          </p:cNvPr>
          <p:cNvSpPr>
            <a:spLocks xmlns:a="http://schemas.openxmlformats.org/drawingml/2006/main" noGrp="1"/>
          </p:cNvSpPr>
          <p:nvPr/>
        </p:nvSpPr>
        <p:spPr>
          <a:xfrm xmlns:a="http://schemas.openxmlformats.org/drawingml/2006/main">
            <a:off x="1914525"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68" name="s006 rect 868">
            <a:extLst xmlns:a="http://schemas.openxmlformats.org/drawingml/2006/main">
              <a:ext uri="{FF2B5EF4-FFF2-40B4-BE49-F238E27FC236}">
                <a16:creationId xmlns:a16="http://schemas.microsoft.com/office/drawing/2014/main" id="{69894531-40D0-4D5A-802C-523D8DE73B9E}"/>
              </a:ext>
            </a:extLst>
          </p:cNvPr>
          <p:cNvSpPr>
            <a:spLocks xmlns:a="http://schemas.openxmlformats.org/drawingml/2006/main" noGrp="1"/>
          </p:cNvSpPr>
          <p:nvPr/>
        </p:nvSpPr>
        <p:spPr>
          <a:xfrm xmlns:a="http://schemas.openxmlformats.org/drawingml/2006/main">
            <a:off x="2019300"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69" name="s006 rect 869">
            <a:extLst xmlns:a="http://schemas.openxmlformats.org/drawingml/2006/main">
              <a:ext uri="{FF2B5EF4-FFF2-40B4-BE49-F238E27FC236}">
                <a16:creationId xmlns:a16="http://schemas.microsoft.com/office/drawing/2014/main" id="{DBA9BC82-35A1-4F8E-8073-9A48FA780026}"/>
              </a:ext>
            </a:extLst>
          </p:cNvPr>
          <p:cNvSpPr>
            <a:spLocks xmlns:a="http://schemas.openxmlformats.org/drawingml/2006/main" noGrp="1"/>
          </p:cNvSpPr>
          <p:nvPr/>
        </p:nvSpPr>
        <p:spPr>
          <a:xfrm xmlns:a="http://schemas.openxmlformats.org/drawingml/2006/main">
            <a:off x="2124075"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70" name="s006 rect 870">
            <a:extLst xmlns:a="http://schemas.openxmlformats.org/drawingml/2006/main">
              <a:ext uri="{FF2B5EF4-FFF2-40B4-BE49-F238E27FC236}">
                <a16:creationId xmlns:a16="http://schemas.microsoft.com/office/drawing/2014/main" id="{0D8076BA-8F6B-48EE-91F8-CF7CA28FAA98}"/>
              </a:ext>
            </a:extLst>
          </p:cNvPr>
          <p:cNvSpPr>
            <a:spLocks xmlns:a="http://schemas.openxmlformats.org/drawingml/2006/main" noGrp="1"/>
          </p:cNvSpPr>
          <p:nvPr/>
        </p:nvSpPr>
        <p:spPr>
          <a:xfrm xmlns:a="http://schemas.openxmlformats.org/drawingml/2006/main">
            <a:off x="2228850"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71" name="s006 rect 871">
            <a:extLst xmlns:a="http://schemas.openxmlformats.org/drawingml/2006/main">
              <a:ext uri="{FF2B5EF4-FFF2-40B4-BE49-F238E27FC236}">
                <a16:creationId xmlns:a16="http://schemas.microsoft.com/office/drawing/2014/main" id="{0EC894AE-83EC-4ACF-8272-FA2A5A21E56A}"/>
              </a:ext>
            </a:extLst>
          </p:cNvPr>
          <p:cNvSpPr>
            <a:spLocks xmlns:a="http://schemas.openxmlformats.org/drawingml/2006/main" noGrp="1"/>
          </p:cNvSpPr>
          <p:nvPr/>
        </p:nvSpPr>
        <p:spPr>
          <a:xfrm xmlns:a="http://schemas.openxmlformats.org/drawingml/2006/main">
            <a:off x="2333625"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72" name="s006 rect 872">
            <a:extLst xmlns:a="http://schemas.openxmlformats.org/drawingml/2006/main">
              <a:ext uri="{FF2B5EF4-FFF2-40B4-BE49-F238E27FC236}">
                <a16:creationId xmlns:a16="http://schemas.microsoft.com/office/drawing/2014/main" id="{E39AA187-9733-4156-BBD5-9303CCDC1733}"/>
              </a:ext>
            </a:extLst>
          </p:cNvPr>
          <p:cNvSpPr>
            <a:spLocks xmlns:a="http://schemas.openxmlformats.org/drawingml/2006/main" noGrp="1"/>
          </p:cNvSpPr>
          <p:nvPr/>
        </p:nvSpPr>
        <p:spPr>
          <a:xfrm xmlns:a="http://schemas.openxmlformats.org/drawingml/2006/main">
            <a:off x="2438400"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73" name="s006 rect 873">
            <a:extLst xmlns:a="http://schemas.openxmlformats.org/drawingml/2006/main">
              <a:ext uri="{FF2B5EF4-FFF2-40B4-BE49-F238E27FC236}">
                <a16:creationId xmlns:a16="http://schemas.microsoft.com/office/drawing/2014/main" id="{8E073D47-1ABC-4FBE-ACF5-C63B74295D91}"/>
              </a:ext>
            </a:extLst>
          </p:cNvPr>
          <p:cNvSpPr>
            <a:spLocks xmlns:a="http://schemas.openxmlformats.org/drawingml/2006/main" noGrp="1"/>
          </p:cNvSpPr>
          <p:nvPr/>
        </p:nvSpPr>
        <p:spPr>
          <a:xfrm xmlns:a="http://schemas.openxmlformats.org/drawingml/2006/main">
            <a:off x="2543175"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74" name="s006 rect 874">
            <a:extLst xmlns:a="http://schemas.openxmlformats.org/drawingml/2006/main">
              <a:ext uri="{FF2B5EF4-FFF2-40B4-BE49-F238E27FC236}">
                <a16:creationId xmlns:a16="http://schemas.microsoft.com/office/drawing/2014/main" id="{1DFC368C-A5E7-4B6A-94D1-4AB08A5AC9BE}"/>
              </a:ext>
            </a:extLst>
          </p:cNvPr>
          <p:cNvSpPr>
            <a:spLocks xmlns:a="http://schemas.openxmlformats.org/drawingml/2006/main" noGrp="1"/>
          </p:cNvSpPr>
          <p:nvPr/>
        </p:nvSpPr>
        <p:spPr>
          <a:xfrm xmlns:a="http://schemas.openxmlformats.org/drawingml/2006/main">
            <a:off x="2647950"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75" name="s006 rect 875">
            <a:extLst xmlns:a="http://schemas.openxmlformats.org/drawingml/2006/main">
              <a:ext uri="{FF2B5EF4-FFF2-40B4-BE49-F238E27FC236}">
                <a16:creationId xmlns:a16="http://schemas.microsoft.com/office/drawing/2014/main" id="{4F16A90F-49BD-453F-9331-89F96A73E325}"/>
              </a:ext>
            </a:extLst>
          </p:cNvPr>
          <p:cNvSpPr>
            <a:spLocks xmlns:a="http://schemas.openxmlformats.org/drawingml/2006/main" noGrp="1"/>
          </p:cNvSpPr>
          <p:nvPr/>
        </p:nvSpPr>
        <p:spPr>
          <a:xfrm xmlns:a="http://schemas.openxmlformats.org/drawingml/2006/main">
            <a:off x="2752725"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76" name="s006 rect 876">
            <a:extLst xmlns:a="http://schemas.openxmlformats.org/drawingml/2006/main">
              <a:ext uri="{FF2B5EF4-FFF2-40B4-BE49-F238E27FC236}">
                <a16:creationId xmlns:a16="http://schemas.microsoft.com/office/drawing/2014/main" id="{8E6F72C1-430D-4EFE-A2DB-5A0389C292D9}"/>
              </a:ext>
            </a:extLst>
          </p:cNvPr>
          <p:cNvSpPr>
            <a:spLocks xmlns:a="http://schemas.openxmlformats.org/drawingml/2006/main" noGrp="1"/>
          </p:cNvSpPr>
          <p:nvPr/>
        </p:nvSpPr>
        <p:spPr>
          <a:xfrm xmlns:a="http://schemas.openxmlformats.org/drawingml/2006/main">
            <a:off x="2857500"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77" name="s006 rect 877">
            <a:extLst xmlns:a="http://schemas.openxmlformats.org/drawingml/2006/main">
              <a:ext uri="{FF2B5EF4-FFF2-40B4-BE49-F238E27FC236}">
                <a16:creationId xmlns:a16="http://schemas.microsoft.com/office/drawing/2014/main" id="{A43B9B98-ABDF-4AA9-A343-13CD650BA6E1}"/>
              </a:ext>
            </a:extLst>
          </p:cNvPr>
          <p:cNvSpPr>
            <a:spLocks xmlns:a="http://schemas.openxmlformats.org/drawingml/2006/main" noGrp="1"/>
          </p:cNvSpPr>
          <p:nvPr/>
        </p:nvSpPr>
        <p:spPr>
          <a:xfrm xmlns:a="http://schemas.openxmlformats.org/drawingml/2006/main">
            <a:off x="2962275"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78" name="s006 rect 878">
            <a:extLst xmlns:a="http://schemas.openxmlformats.org/drawingml/2006/main">
              <a:ext uri="{FF2B5EF4-FFF2-40B4-BE49-F238E27FC236}">
                <a16:creationId xmlns:a16="http://schemas.microsoft.com/office/drawing/2014/main" id="{F90841AF-1B06-447F-9A16-6A61E9BEA4EC}"/>
              </a:ext>
            </a:extLst>
          </p:cNvPr>
          <p:cNvSpPr>
            <a:spLocks xmlns:a="http://schemas.openxmlformats.org/drawingml/2006/main" noGrp="1"/>
          </p:cNvSpPr>
          <p:nvPr/>
        </p:nvSpPr>
        <p:spPr>
          <a:xfrm xmlns:a="http://schemas.openxmlformats.org/drawingml/2006/main">
            <a:off x="3067050"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79" name="s006 rect 879">
            <a:extLst xmlns:a="http://schemas.openxmlformats.org/drawingml/2006/main">
              <a:ext uri="{FF2B5EF4-FFF2-40B4-BE49-F238E27FC236}">
                <a16:creationId xmlns:a16="http://schemas.microsoft.com/office/drawing/2014/main" id="{37EE836A-A25A-4F6C-B817-23C151309BCD}"/>
              </a:ext>
            </a:extLst>
          </p:cNvPr>
          <p:cNvSpPr>
            <a:spLocks xmlns:a="http://schemas.openxmlformats.org/drawingml/2006/main" noGrp="1"/>
          </p:cNvSpPr>
          <p:nvPr/>
        </p:nvSpPr>
        <p:spPr>
          <a:xfrm xmlns:a="http://schemas.openxmlformats.org/drawingml/2006/main">
            <a:off x="3171825"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80" name="s006 rect 880">
            <a:extLst xmlns:a="http://schemas.openxmlformats.org/drawingml/2006/main">
              <a:ext uri="{FF2B5EF4-FFF2-40B4-BE49-F238E27FC236}">
                <a16:creationId xmlns:a16="http://schemas.microsoft.com/office/drawing/2014/main" id="{B51B15FB-5A40-4045-B2A9-B92E4CC53F85}"/>
              </a:ext>
            </a:extLst>
          </p:cNvPr>
          <p:cNvSpPr>
            <a:spLocks xmlns:a="http://schemas.openxmlformats.org/drawingml/2006/main" noGrp="1"/>
          </p:cNvSpPr>
          <p:nvPr/>
        </p:nvSpPr>
        <p:spPr>
          <a:xfrm xmlns:a="http://schemas.openxmlformats.org/drawingml/2006/main">
            <a:off x="3276600"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81" name="s006 rect 881">
            <a:extLst xmlns:a="http://schemas.openxmlformats.org/drawingml/2006/main">
              <a:ext uri="{FF2B5EF4-FFF2-40B4-BE49-F238E27FC236}">
                <a16:creationId xmlns:a16="http://schemas.microsoft.com/office/drawing/2014/main" id="{188F4729-E6C0-43FB-A51E-FD39ED3FB86E}"/>
              </a:ext>
            </a:extLst>
          </p:cNvPr>
          <p:cNvSpPr>
            <a:spLocks xmlns:a="http://schemas.openxmlformats.org/drawingml/2006/main" noGrp="1"/>
          </p:cNvSpPr>
          <p:nvPr/>
        </p:nvSpPr>
        <p:spPr>
          <a:xfrm xmlns:a="http://schemas.openxmlformats.org/drawingml/2006/main">
            <a:off x="3381375"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82" name="s006 rect 882">
            <a:extLst xmlns:a="http://schemas.openxmlformats.org/drawingml/2006/main">
              <a:ext uri="{FF2B5EF4-FFF2-40B4-BE49-F238E27FC236}">
                <a16:creationId xmlns:a16="http://schemas.microsoft.com/office/drawing/2014/main" id="{35781D76-2474-42E9-9820-A65D30AA8793}"/>
              </a:ext>
            </a:extLst>
          </p:cNvPr>
          <p:cNvSpPr>
            <a:spLocks xmlns:a="http://schemas.openxmlformats.org/drawingml/2006/main" noGrp="1"/>
          </p:cNvSpPr>
          <p:nvPr/>
        </p:nvSpPr>
        <p:spPr>
          <a:xfrm xmlns:a="http://schemas.openxmlformats.org/drawingml/2006/main">
            <a:off x="3486150"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83" name="s006 rect 883">
            <a:extLst xmlns:a="http://schemas.openxmlformats.org/drawingml/2006/main">
              <a:ext uri="{FF2B5EF4-FFF2-40B4-BE49-F238E27FC236}">
                <a16:creationId xmlns:a16="http://schemas.microsoft.com/office/drawing/2014/main" id="{F983C39F-234C-4FB1-A8A5-02ECA5160533}"/>
              </a:ext>
            </a:extLst>
          </p:cNvPr>
          <p:cNvSpPr>
            <a:spLocks xmlns:a="http://schemas.openxmlformats.org/drawingml/2006/main" noGrp="1"/>
          </p:cNvSpPr>
          <p:nvPr/>
        </p:nvSpPr>
        <p:spPr>
          <a:xfrm xmlns:a="http://schemas.openxmlformats.org/drawingml/2006/main">
            <a:off x="3590925"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84" name="s006 rect 884">
            <a:extLst xmlns:a="http://schemas.openxmlformats.org/drawingml/2006/main">
              <a:ext uri="{FF2B5EF4-FFF2-40B4-BE49-F238E27FC236}">
                <a16:creationId xmlns:a16="http://schemas.microsoft.com/office/drawing/2014/main" id="{F53D8CB8-6707-4D9F-B2C7-D565118B4C3C}"/>
              </a:ext>
            </a:extLst>
          </p:cNvPr>
          <p:cNvSpPr>
            <a:spLocks xmlns:a="http://schemas.openxmlformats.org/drawingml/2006/main" noGrp="1"/>
          </p:cNvSpPr>
          <p:nvPr/>
        </p:nvSpPr>
        <p:spPr>
          <a:xfrm xmlns:a="http://schemas.openxmlformats.org/drawingml/2006/main">
            <a:off x="3695700"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85" name="s006 rect 885">
            <a:extLst xmlns:a="http://schemas.openxmlformats.org/drawingml/2006/main">
              <a:ext uri="{FF2B5EF4-FFF2-40B4-BE49-F238E27FC236}">
                <a16:creationId xmlns:a16="http://schemas.microsoft.com/office/drawing/2014/main" id="{84AA68CA-73BB-48DA-BBB4-380FC01C3B6E}"/>
              </a:ext>
            </a:extLst>
          </p:cNvPr>
          <p:cNvSpPr>
            <a:spLocks xmlns:a="http://schemas.openxmlformats.org/drawingml/2006/main" noGrp="1"/>
          </p:cNvSpPr>
          <p:nvPr/>
        </p:nvSpPr>
        <p:spPr>
          <a:xfrm xmlns:a="http://schemas.openxmlformats.org/drawingml/2006/main">
            <a:off x="3800475"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86" name="s006 rect 886">
            <a:extLst xmlns:a="http://schemas.openxmlformats.org/drawingml/2006/main">
              <a:ext uri="{FF2B5EF4-FFF2-40B4-BE49-F238E27FC236}">
                <a16:creationId xmlns:a16="http://schemas.microsoft.com/office/drawing/2014/main" id="{B666C463-F423-472A-9BF0-0559904E2F77}"/>
              </a:ext>
            </a:extLst>
          </p:cNvPr>
          <p:cNvSpPr>
            <a:spLocks xmlns:a="http://schemas.openxmlformats.org/drawingml/2006/main" noGrp="1"/>
          </p:cNvSpPr>
          <p:nvPr/>
        </p:nvSpPr>
        <p:spPr>
          <a:xfrm xmlns:a="http://schemas.openxmlformats.org/drawingml/2006/main">
            <a:off x="3905250"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87" name="s006 rect 887">
            <a:extLst xmlns:a="http://schemas.openxmlformats.org/drawingml/2006/main">
              <a:ext uri="{FF2B5EF4-FFF2-40B4-BE49-F238E27FC236}">
                <a16:creationId xmlns:a16="http://schemas.microsoft.com/office/drawing/2014/main" id="{D05FE204-2943-4C33-B06D-C4FEC45F8757}"/>
              </a:ext>
            </a:extLst>
          </p:cNvPr>
          <p:cNvSpPr>
            <a:spLocks xmlns:a="http://schemas.openxmlformats.org/drawingml/2006/main" noGrp="1"/>
          </p:cNvSpPr>
          <p:nvPr/>
        </p:nvSpPr>
        <p:spPr>
          <a:xfrm xmlns:a="http://schemas.openxmlformats.org/drawingml/2006/main">
            <a:off x="4010025"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88" name="s006 rect 888">
            <a:extLst xmlns:a="http://schemas.openxmlformats.org/drawingml/2006/main">
              <a:ext uri="{FF2B5EF4-FFF2-40B4-BE49-F238E27FC236}">
                <a16:creationId xmlns:a16="http://schemas.microsoft.com/office/drawing/2014/main" id="{4FCB36F6-1234-4166-AD94-E0FCD3A8CB2D}"/>
              </a:ext>
            </a:extLst>
          </p:cNvPr>
          <p:cNvSpPr>
            <a:spLocks xmlns:a="http://schemas.openxmlformats.org/drawingml/2006/main" noGrp="1"/>
          </p:cNvSpPr>
          <p:nvPr/>
        </p:nvSpPr>
        <p:spPr>
          <a:xfrm xmlns:a="http://schemas.openxmlformats.org/drawingml/2006/main">
            <a:off x="4114800"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89" name="s006 rect 889">
            <a:extLst xmlns:a="http://schemas.openxmlformats.org/drawingml/2006/main">
              <a:ext uri="{FF2B5EF4-FFF2-40B4-BE49-F238E27FC236}">
                <a16:creationId xmlns:a16="http://schemas.microsoft.com/office/drawing/2014/main" id="{7F7C51D0-B9E3-4263-AE92-B80AF4DFD5E2}"/>
              </a:ext>
            </a:extLst>
          </p:cNvPr>
          <p:cNvSpPr>
            <a:spLocks xmlns:a="http://schemas.openxmlformats.org/drawingml/2006/main" noGrp="1"/>
          </p:cNvSpPr>
          <p:nvPr/>
        </p:nvSpPr>
        <p:spPr>
          <a:xfrm xmlns:a="http://schemas.openxmlformats.org/drawingml/2006/main">
            <a:off x="4219575"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90" name="s006 rect 890">
            <a:extLst xmlns:a="http://schemas.openxmlformats.org/drawingml/2006/main">
              <a:ext uri="{FF2B5EF4-FFF2-40B4-BE49-F238E27FC236}">
                <a16:creationId xmlns:a16="http://schemas.microsoft.com/office/drawing/2014/main" id="{89D82889-577F-4655-9D12-EFB39E25E523}"/>
              </a:ext>
            </a:extLst>
          </p:cNvPr>
          <p:cNvSpPr>
            <a:spLocks xmlns:a="http://schemas.openxmlformats.org/drawingml/2006/main" noGrp="1"/>
          </p:cNvSpPr>
          <p:nvPr/>
        </p:nvSpPr>
        <p:spPr>
          <a:xfrm xmlns:a="http://schemas.openxmlformats.org/drawingml/2006/main">
            <a:off x="4324350"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91" name="s006 rect 891">
            <a:extLst xmlns:a="http://schemas.openxmlformats.org/drawingml/2006/main">
              <a:ext uri="{FF2B5EF4-FFF2-40B4-BE49-F238E27FC236}">
                <a16:creationId xmlns:a16="http://schemas.microsoft.com/office/drawing/2014/main" id="{5C2688F1-EBCF-4192-85B1-487A3A2A85D4}"/>
              </a:ext>
            </a:extLst>
          </p:cNvPr>
          <p:cNvSpPr>
            <a:spLocks xmlns:a="http://schemas.openxmlformats.org/drawingml/2006/main" noGrp="1"/>
          </p:cNvSpPr>
          <p:nvPr/>
        </p:nvSpPr>
        <p:spPr>
          <a:xfrm xmlns:a="http://schemas.openxmlformats.org/drawingml/2006/main">
            <a:off x="4429125"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92" name="s006 rect 892">
            <a:extLst xmlns:a="http://schemas.openxmlformats.org/drawingml/2006/main">
              <a:ext uri="{FF2B5EF4-FFF2-40B4-BE49-F238E27FC236}">
                <a16:creationId xmlns:a16="http://schemas.microsoft.com/office/drawing/2014/main" id="{B4DB6EFB-2854-4604-B429-D7D966CF1E07}"/>
              </a:ext>
            </a:extLst>
          </p:cNvPr>
          <p:cNvSpPr>
            <a:spLocks xmlns:a="http://schemas.openxmlformats.org/drawingml/2006/main" noGrp="1"/>
          </p:cNvSpPr>
          <p:nvPr/>
        </p:nvSpPr>
        <p:spPr>
          <a:xfrm xmlns:a="http://schemas.openxmlformats.org/drawingml/2006/main">
            <a:off x="4533900"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93" name="s006 rect 893">
            <a:extLst xmlns:a="http://schemas.openxmlformats.org/drawingml/2006/main">
              <a:ext uri="{FF2B5EF4-FFF2-40B4-BE49-F238E27FC236}">
                <a16:creationId xmlns:a16="http://schemas.microsoft.com/office/drawing/2014/main" id="{26E84043-76A7-41AD-8F5C-12772FD42D7B}"/>
              </a:ext>
            </a:extLst>
          </p:cNvPr>
          <p:cNvSpPr>
            <a:spLocks xmlns:a="http://schemas.openxmlformats.org/drawingml/2006/main" noGrp="1"/>
          </p:cNvSpPr>
          <p:nvPr/>
        </p:nvSpPr>
        <p:spPr>
          <a:xfrm xmlns:a="http://schemas.openxmlformats.org/drawingml/2006/main">
            <a:off x="4638675"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94" name="s006 rect 894">
            <a:extLst xmlns:a="http://schemas.openxmlformats.org/drawingml/2006/main">
              <a:ext uri="{FF2B5EF4-FFF2-40B4-BE49-F238E27FC236}">
                <a16:creationId xmlns:a16="http://schemas.microsoft.com/office/drawing/2014/main" id="{EFA10CD8-0EAC-4533-A2FF-179B851E864C}"/>
              </a:ext>
            </a:extLst>
          </p:cNvPr>
          <p:cNvSpPr>
            <a:spLocks xmlns:a="http://schemas.openxmlformats.org/drawingml/2006/main" noGrp="1"/>
          </p:cNvSpPr>
          <p:nvPr/>
        </p:nvSpPr>
        <p:spPr>
          <a:xfrm xmlns:a="http://schemas.openxmlformats.org/drawingml/2006/main">
            <a:off x="4743450"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95" name="s006 rect 895">
            <a:extLst xmlns:a="http://schemas.openxmlformats.org/drawingml/2006/main">
              <a:ext uri="{FF2B5EF4-FFF2-40B4-BE49-F238E27FC236}">
                <a16:creationId xmlns:a16="http://schemas.microsoft.com/office/drawing/2014/main" id="{8D3ED1A0-1ECD-48B6-A7EA-56D656C0CD68}"/>
              </a:ext>
            </a:extLst>
          </p:cNvPr>
          <p:cNvSpPr>
            <a:spLocks xmlns:a="http://schemas.openxmlformats.org/drawingml/2006/main" noGrp="1"/>
          </p:cNvSpPr>
          <p:nvPr/>
        </p:nvSpPr>
        <p:spPr>
          <a:xfrm xmlns:a="http://schemas.openxmlformats.org/drawingml/2006/main">
            <a:off x="4848225"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96" name="s006 rect 896">
            <a:extLst xmlns:a="http://schemas.openxmlformats.org/drawingml/2006/main">
              <a:ext uri="{FF2B5EF4-FFF2-40B4-BE49-F238E27FC236}">
                <a16:creationId xmlns:a16="http://schemas.microsoft.com/office/drawing/2014/main" id="{DB102455-188A-4A6B-A3EC-9D14E7729603}"/>
              </a:ext>
            </a:extLst>
          </p:cNvPr>
          <p:cNvSpPr>
            <a:spLocks xmlns:a="http://schemas.openxmlformats.org/drawingml/2006/main" noGrp="1"/>
          </p:cNvSpPr>
          <p:nvPr/>
        </p:nvSpPr>
        <p:spPr>
          <a:xfrm xmlns:a="http://schemas.openxmlformats.org/drawingml/2006/main">
            <a:off x="4953000"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97" name="s006 rect 897">
            <a:extLst xmlns:a="http://schemas.openxmlformats.org/drawingml/2006/main">
              <a:ext uri="{FF2B5EF4-FFF2-40B4-BE49-F238E27FC236}">
                <a16:creationId xmlns:a16="http://schemas.microsoft.com/office/drawing/2014/main" id="{1AEDA450-E458-46E8-8D43-88206CF674CA}"/>
              </a:ext>
            </a:extLst>
          </p:cNvPr>
          <p:cNvSpPr>
            <a:spLocks xmlns:a="http://schemas.openxmlformats.org/drawingml/2006/main" noGrp="1"/>
          </p:cNvSpPr>
          <p:nvPr/>
        </p:nvSpPr>
        <p:spPr>
          <a:xfrm xmlns:a="http://schemas.openxmlformats.org/drawingml/2006/main">
            <a:off x="5057775"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98" name="s006 rect 898">
            <a:extLst xmlns:a="http://schemas.openxmlformats.org/drawingml/2006/main">
              <a:ext uri="{FF2B5EF4-FFF2-40B4-BE49-F238E27FC236}">
                <a16:creationId xmlns:a16="http://schemas.microsoft.com/office/drawing/2014/main" id="{64EC902C-6A67-4DBE-A86F-20DFD2BB2F2C}"/>
              </a:ext>
            </a:extLst>
          </p:cNvPr>
          <p:cNvSpPr>
            <a:spLocks xmlns:a="http://schemas.openxmlformats.org/drawingml/2006/main" noGrp="1"/>
          </p:cNvSpPr>
          <p:nvPr/>
        </p:nvSpPr>
        <p:spPr>
          <a:xfrm xmlns:a="http://schemas.openxmlformats.org/drawingml/2006/main">
            <a:off x="5162550"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899" name="s006 rect 899">
            <a:extLst xmlns:a="http://schemas.openxmlformats.org/drawingml/2006/main">
              <a:ext uri="{FF2B5EF4-FFF2-40B4-BE49-F238E27FC236}">
                <a16:creationId xmlns:a16="http://schemas.microsoft.com/office/drawing/2014/main" id="{98F650F8-BD46-4D82-B8CD-842CA68EA242}"/>
              </a:ext>
            </a:extLst>
          </p:cNvPr>
          <p:cNvSpPr>
            <a:spLocks xmlns:a="http://schemas.openxmlformats.org/drawingml/2006/main" noGrp="1"/>
          </p:cNvSpPr>
          <p:nvPr/>
        </p:nvSpPr>
        <p:spPr>
          <a:xfrm xmlns:a="http://schemas.openxmlformats.org/drawingml/2006/main">
            <a:off x="5267325"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00" name="s006 rect 900">
            <a:extLst xmlns:a="http://schemas.openxmlformats.org/drawingml/2006/main">
              <a:ext uri="{FF2B5EF4-FFF2-40B4-BE49-F238E27FC236}">
                <a16:creationId xmlns:a16="http://schemas.microsoft.com/office/drawing/2014/main" id="{5803D741-268C-477B-ABB9-72282CBD2C35}"/>
              </a:ext>
            </a:extLst>
          </p:cNvPr>
          <p:cNvSpPr>
            <a:spLocks xmlns:a="http://schemas.openxmlformats.org/drawingml/2006/main" noGrp="1"/>
          </p:cNvSpPr>
          <p:nvPr/>
        </p:nvSpPr>
        <p:spPr>
          <a:xfrm xmlns:a="http://schemas.openxmlformats.org/drawingml/2006/main">
            <a:off x="5372100"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01" name="s006 rect 901">
            <a:extLst xmlns:a="http://schemas.openxmlformats.org/drawingml/2006/main">
              <a:ext uri="{FF2B5EF4-FFF2-40B4-BE49-F238E27FC236}">
                <a16:creationId xmlns:a16="http://schemas.microsoft.com/office/drawing/2014/main" id="{1EFC202D-B06D-43D8-A2A0-07BAE23D8C91}"/>
              </a:ext>
            </a:extLst>
          </p:cNvPr>
          <p:cNvSpPr>
            <a:spLocks xmlns:a="http://schemas.openxmlformats.org/drawingml/2006/main" noGrp="1"/>
          </p:cNvSpPr>
          <p:nvPr/>
        </p:nvSpPr>
        <p:spPr>
          <a:xfrm xmlns:a="http://schemas.openxmlformats.org/drawingml/2006/main">
            <a:off x="5476875"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02" name="s006 rect 902">
            <a:extLst xmlns:a="http://schemas.openxmlformats.org/drawingml/2006/main">
              <a:ext uri="{FF2B5EF4-FFF2-40B4-BE49-F238E27FC236}">
                <a16:creationId xmlns:a16="http://schemas.microsoft.com/office/drawing/2014/main" id="{BF21D392-3969-449C-AEFD-D76761C2BC01}"/>
              </a:ext>
            </a:extLst>
          </p:cNvPr>
          <p:cNvSpPr>
            <a:spLocks xmlns:a="http://schemas.openxmlformats.org/drawingml/2006/main" noGrp="1"/>
          </p:cNvSpPr>
          <p:nvPr/>
        </p:nvSpPr>
        <p:spPr>
          <a:xfrm xmlns:a="http://schemas.openxmlformats.org/drawingml/2006/main">
            <a:off x="5581650"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03" name="s006 rect 903">
            <a:extLst xmlns:a="http://schemas.openxmlformats.org/drawingml/2006/main">
              <a:ext uri="{FF2B5EF4-FFF2-40B4-BE49-F238E27FC236}">
                <a16:creationId xmlns:a16="http://schemas.microsoft.com/office/drawing/2014/main" id="{57814B4C-D737-43AE-9E84-D33171A4EF71}"/>
              </a:ext>
            </a:extLst>
          </p:cNvPr>
          <p:cNvSpPr>
            <a:spLocks xmlns:a="http://schemas.openxmlformats.org/drawingml/2006/main" noGrp="1"/>
          </p:cNvSpPr>
          <p:nvPr/>
        </p:nvSpPr>
        <p:spPr>
          <a:xfrm xmlns:a="http://schemas.openxmlformats.org/drawingml/2006/main">
            <a:off x="5686425"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04" name="s006 rect 904">
            <a:extLst xmlns:a="http://schemas.openxmlformats.org/drawingml/2006/main">
              <a:ext uri="{FF2B5EF4-FFF2-40B4-BE49-F238E27FC236}">
                <a16:creationId xmlns:a16="http://schemas.microsoft.com/office/drawing/2014/main" id="{562D38B9-A5FA-46DB-BFB2-BE3780308DC7}"/>
              </a:ext>
            </a:extLst>
          </p:cNvPr>
          <p:cNvSpPr>
            <a:spLocks xmlns:a="http://schemas.openxmlformats.org/drawingml/2006/main" noGrp="1"/>
          </p:cNvSpPr>
          <p:nvPr/>
        </p:nvSpPr>
        <p:spPr>
          <a:xfrm xmlns:a="http://schemas.openxmlformats.org/drawingml/2006/main">
            <a:off x="5791200"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05" name="s006 rect 905">
            <a:extLst xmlns:a="http://schemas.openxmlformats.org/drawingml/2006/main">
              <a:ext uri="{FF2B5EF4-FFF2-40B4-BE49-F238E27FC236}">
                <a16:creationId xmlns:a16="http://schemas.microsoft.com/office/drawing/2014/main" id="{D65EC416-9DB1-4F99-B3CF-186FE4BAA97F}"/>
              </a:ext>
            </a:extLst>
          </p:cNvPr>
          <p:cNvSpPr>
            <a:spLocks xmlns:a="http://schemas.openxmlformats.org/drawingml/2006/main" noGrp="1"/>
          </p:cNvSpPr>
          <p:nvPr/>
        </p:nvSpPr>
        <p:spPr>
          <a:xfrm xmlns:a="http://schemas.openxmlformats.org/drawingml/2006/main">
            <a:off x="5895975" y="45138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06" name="s006 rect 906">
            <a:extLst xmlns:a="http://schemas.openxmlformats.org/drawingml/2006/main">
              <a:ext uri="{FF2B5EF4-FFF2-40B4-BE49-F238E27FC236}">
                <a16:creationId xmlns:a16="http://schemas.microsoft.com/office/drawing/2014/main" id="{68DCCBB1-815B-45C2-B0EF-0BC07CC3AC93}"/>
              </a:ext>
            </a:extLst>
          </p:cNvPr>
          <p:cNvSpPr>
            <a:spLocks xmlns:a="http://schemas.openxmlformats.org/drawingml/2006/main" noGrp="1"/>
          </p:cNvSpPr>
          <p:nvPr/>
        </p:nvSpPr>
        <p:spPr>
          <a:xfrm xmlns:a="http://schemas.openxmlformats.org/drawingml/2006/main">
            <a:off x="762000"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07" name="s006 rect 907">
            <a:extLst xmlns:a="http://schemas.openxmlformats.org/drawingml/2006/main">
              <a:ext uri="{FF2B5EF4-FFF2-40B4-BE49-F238E27FC236}">
                <a16:creationId xmlns:a16="http://schemas.microsoft.com/office/drawing/2014/main" id="{0820C4B0-E315-40B1-BE8F-4903A9A77B6C}"/>
              </a:ext>
            </a:extLst>
          </p:cNvPr>
          <p:cNvSpPr>
            <a:spLocks xmlns:a="http://schemas.openxmlformats.org/drawingml/2006/main" noGrp="1"/>
          </p:cNvSpPr>
          <p:nvPr/>
        </p:nvSpPr>
        <p:spPr>
          <a:xfrm xmlns:a="http://schemas.openxmlformats.org/drawingml/2006/main">
            <a:off x="866775"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08" name="s006 rect 908">
            <a:extLst xmlns:a="http://schemas.openxmlformats.org/drawingml/2006/main">
              <a:ext uri="{FF2B5EF4-FFF2-40B4-BE49-F238E27FC236}">
                <a16:creationId xmlns:a16="http://schemas.microsoft.com/office/drawing/2014/main" id="{43FF4384-E28A-45E8-A8C3-DF80BFBA9486}"/>
              </a:ext>
            </a:extLst>
          </p:cNvPr>
          <p:cNvSpPr>
            <a:spLocks xmlns:a="http://schemas.openxmlformats.org/drawingml/2006/main" noGrp="1"/>
          </p:cNvSpPr>
          <p:nvPr/>
        </p:nvSpPr>
        <p:spPr>
          <a:xfrm xmlns:a="http://schemas.openxmlformats.org/drawingml/2006/main">
            <a:off x="971550"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09" name="s006 rect 909">
            <a:extLst xmlns:a="http://schemas.openxmlformats.org/drawingml/2006/main">
              <a:ext uri="{FF2B5EF4-FFF2-40B4-BE49-F238E27FC236}">
                <a16:creationId xmlns:a16="http://schemas.microsoft.com/office/drawing/2014/main" id="{202F8197-6A25-4A06-B99F-1F4EADD153B4}"/>
              </a:ext>
            </a:extLst>
          </p:cNvPr>
          <p:cNvSpPr>
            <a:spLocks xmlns:a="http://schemas.openxmlformats.org/drawingml/2006/main" noGrp="1"/>
          </p:cNvSpPr>
          <p:nvPr/>
        </p:nvSpPr>
        <p:spPr>
          <a:xfrm xmlns:a="http://schemas.openxmlformats.org/drawingml/2006/main">
            <a:off x="1076325"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10" name="s006 rect 910">
            <a:extLst xmlns:a="http://schemas.openxmlformats.org/drawingml/2006/main">
              <a:ext uri="{FF2B5EF4-FFF2-40B4-BE49-F238E27FC236}">
                <a16:creationId xmlns:a16="http://schemas.microsoft.com/office/drawing/2014/main" id="{EE548EE6-F3B5-4D2E-8110-AF07DB86124C}"/>
              </a:ext>
            </a:extLst>
          </p:cNvPr>
          <p:cNvSpPr>
            <a:spLocks xmlns:a="http://schemas.openxmlformats.org/drawingml/2006/main" noGrp="1"/>
          </p:cNvSpPr>
          <p:nvPr/>
        </p:nvSpPr>
        <p:spPr>
          <a:xfrm xmlns:a="http://schemas.openxmlformats.org/drawingml/2006/main">
            <a:off x="1181100"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11" name="s006 rect 911">
            <a:extLst xmlns:a="http://schemas.openxmlformats.org/drawingml/2006/main">
              <a:ext uri="{FF2B5EF4-FFF2-40B4-BE49-F238E27FC236}">
                <a16:creationId xmlns:a16="http://schemas.microsoft.com/office/drawing/2014/main" id="{8D38FDBC-E757-44C5-892A-6A7F42CBBE10}"/>
              </a:ext>
            </a:extLst>
          </p:cNvPr>
          <p:cNvSpPr>
            <a:spLocks xmlns:a="http://schemas.openxmlformats.org/drawingml/2006/main" noGrp="1"/>
          </p:cNvSpPr>
          <p:nvPr/>
        </p:nvSpPr>
        <p:spPr>
          <a:xfrm xmlns:a="http://schemas.openxmlformats.org/drawingml/2006/main">
            <a:off x="1285875"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12" name="s006 rect 912">
            <a:extLst xmlns:a="http://schemas.openxmlformats.org/drawingml/2006/main">
              <a:ext uri="{FF2B5EF4-FFF2-40B4-BE49-F238E27FC236}">
                <a16:creationId xmlns:a16="http://schemas.microsoft.com/office/drawing/2014/main" id="{F812306C-80ED-4C2F-B899-AA3F2FCEF752}"/>
              </a:ext>
            </a:extLst>
          </p:cNvPr>
          <p:cNvSpPr>
            <a:spLocks xmlns:a="http://schemas.openxmlformats.org/drawingml/2006/main" noGrp="1"/>
          </p:cNvSpPr>
          <p:nvPr/>
        </p:nvSpPr>
        <p:spPr>
          <a:xfrm xmlns:a="http://schemas.openxmlformats.org/drawingml/2006/main">
            <a:off x="1390650"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13" name="s006 rect 913">
            <a:extLst xmlns:a="http://schemas.openxmlformats.org/drawingml/2006/main">
              <a:ext uri="{FF2B5EF4-FFF2-40B4-BE49-F238E27FC236}">
                <a16:creationId xmlns:a16="http://schemas.microsoft.com/office/drawing/2014/main" id="{295630DF-A648-41F7-AF53-48C8211626E9}"/>
              </a:ext>
            </a:extLst>
          </p:cNvPr>
          <p:cNvSpPr>
            <a:spLocks xmlns:a="http://schemas.openxmlformats.org/drawingml/2006/main" noGrp="1"/>
          </p:cNvSpPr>
          <p:nvPr/>
        </p:nvSpPr>
        <p:spPr>
          <a:xfrm xmlns:a="http://schemas.openxmlformats.org/drawingml/2006/main">
            <a:off x="1495425"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14" name="s006 rect 914">
            <a:extLst xmlns:a="http://schemas.openxmlformats.org/drawingml/2006/main">
              <a:ext uri="{FF2B5EF4-FFF2-40B4-BE49-F238E27FC236}">
                <a16:creationId xmlns:a16="http://schemas.microsoft.com/office/drawing/2014/main" id="{EE4B4EB9-E6BB-4FA5-B4CF-220B72E4D4F6}"/>
              </a:ext>
            </a:extLst>
          </p:cNvPr>
          <p:cNvSpPr>
            <a:spLocks xmlns:a="http://schemas.openxmlformats.org/drawingml/2006/main" noGrp="1"/>
          </p:cNvSpPr>
          <p:nvPr/>
        </p:nvSpPr>
        <p:spPr>
          <a:xfrm xmlns:a="http://schemas.openxmlformats.org/drawingml/2006/main">
            <a:off x="1600200"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15" name="s006 rect 915">
            <a:extLst xmlns:a="http://schemas.openxmlformats.org/drawingml/2006/main">
              <a:ext uri="{FF2B5EF4-FFF2-40B4-BE49-F238E27FC236}">
                <a16:creationId xmlns:a16="http://schemas.microsoft.com/office/drawing/2014/main" id="{3B5415A0-0B6E-4D5C-82CC-08194A1A162B}"/>
              </a:ext>
            </a:extLst>
          </p:cNvPr>
          <p:cNvSpPr>
            <a:spLocks xmlns:a="http://schemas.openxmlformats.org/drawingml/2006/main" noGrp="1"/>
          </p:cNvSpPr>
          <p:nvPr/>
        </p:nvSpPr>
        <p:spPr>
          <a:xfrm xmlns:a="http://schemas.openxmlformats.org/drawingml/2006/main">
            <a:off x="1704975"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16" name="s006 rect 916">
            <a:extLst xmlns:a="http://schemas.openxmlformats.org/drawingml/2006/main">
              <a:ext uri="{FF2B5EF4-FFF2-40B4-BE49-F238E27FC236}">
                <a16:creationId xmlns:a16="http://schemas.microsoft.com/office/drawing/2014/main" id="{3DDA0DDE-CF5E-47D4-ABD6-EAC2A2C1C98A}"/>
              </a:ext>
            </a:extLst>
          </p:cNvPr>
          <p:cNvSpPr>
            <a:spLocks xmlns:a="http://schemas.openxmlformats.org/drawingml/2006/main" noGrp="1"/>
          </p:cNvSpPr>
          <p:nvPr/>
        </p:nvSpPr>
        <p:spPr>
          <a:xfrm xmlns:a="http://schemas.openxmlformats.org/drawingml/2006/main">
            <a:off x="1809750"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17" name="s006 rect 917">
            <a:extLst xmlns:a="http://schemas.openxmlformats.org/drawingml/2006/main">
              <a:ext uri="{FF2B5EF4-FFF2-40B4-BE49-F238E27FC236}">
                <a16:creationId xmlns:a16="http://schemas.microsoft.com/office/drawing/2014/main" id="{7BA1D0F7-2D01-47B8-8395-087EEFFFEAE4}"/>
              </a:ext>
            </a:extLst>
          </p:cNvPr>
          <p:cNvSpPr>
            <a:spLocks xmlns:a="http://schemas.openxmlformats.org/drawingml/2006/main" noGrp="1"/>
          </p:cNvSpPr>
          <p:nvPr/>
        </p:nvSpPr>
        <p:spPr>
          <a:xfrm xmlns:a="http://schemas.openxmlformats.org/drawingml/2006/main">
            <a:off x="1914525"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18" name="s006 rect 918">
            <a:extLst xmlns:a="http://schemas.openxmlformats.org/drawingml/2006/main">
              <a:ext uri="{FF2B5EF4-FFF2-40B4-BE49-F238E27FC236}">
                <a16:creationId xmlns:a16="http://schemas.microsoft.com/office/drawing/2014/main" id="{9FBF4FBF-4929-44A9-8F22-8150068EEB4A}"/>
              </a:ext>
            </a:extLst>
          </p:cNvPr>
          <p:cNvSpPr>
            <a:spLocks xmlns:a="http://schemas.openxmlformats.org/drawingml/2006/main" noGrp="1"/>
          </p:cNvSpPr>
          <p:nvPr/>
        </p:nvSpPr>
        <p:spPr>
          <a:xfrm xmlns:a="http://schemas.openxmlformats.org/drawingml/2006/main">
            <a:off x="2019300"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19" name="s006 rect 919">
            <a:extLst xmlns:a="http://schemas.openxmlformats.org/drawingml/2006/main">
              <a:ext uri="{FF2B5EF4-FFF2-40B4-BE49-F238E27FC236}">
                <a16:creationId xmlns:a16="http://schemas.microsoft.com/office/drawing/2014/main" id="{8EBCF930-1BD7-4140-9F92-3AE24616B647}"/>
              </a:ext>
            </a:extLst>
          </p:cNvPr>
          <p:cNvSpPr>
            <a:spLocks xmlns:a="http://schemas.openxmlformats.org/drawingml/2006/main" noGrp="1"/>
          </p:cNvSpPr>
          <p:nvPr/>
        </p:nvSpPr>
        <p:spPr>
          <a:xfrm xmlns:a="http://schemas.openxmlformats.org/drawingml/2006/main">
            <a:off x="2124075"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20" name="s006 rect 920">
            <a:extLst xmlns:a="http://schemas.openxmlformats.org/drawingml/2006/main">
              <a:ext uri="{FF2B5EF4-FFF2-40B4-BE49-F238E27FC236}">
                <a16:creationId xmlns:a16="http://schemas.microsoft.com/office/drawing/2014/main" id="{FDA0C01A-0805-4A1A-8066-A16D7E30DB52}"/>
              </a:ext>
            </a:extLst>
          </p:cNvPr>
          <p:cNvSpPr>
            <a:spLocks xmlns:a="http://schemas.openxmlformats.org/drawingml/2006/main" noGrp="1"/>
          </p:cNvSpPr>
          <p:nvPr/>
        </p:nvSpPr>
        <p:spPr>
          <a:xfrm xmlns:a="http://schemas.openxmlformats.org/drawingml/2006/main">
            <a:off x="2228850"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21" name="s006 rect 921">
            <a:extLst xmlns:a="http://schemas.openxmlformats.org/drawingml/2006/main">
              <a:ext uri="{FF2B5EF4-FFF2-40B4-BE49-F238E27FC236}">
                <a16:creationId xmlns:a16="http://schemas.microsoft.com/office/drawing/2014/main" id="{979B37E4-504C-4582-AB8C-D9E9D097E14B}"/>
              </a:ext>
            </a:extLst>
          </p:cNvPr>
          <p:cNvSpPr>
            <a:spLocks xmlns:a="http://schemas.openxmlformats.org/drawingml/2006/main" noGrp="1"/>
          </p:cNvSpPr>
          <p:nvPr/>
        </p:nvSpPr>
        <p:spPr>
          <a:xfrm xmlns:a="http://schemas.openxmlformats.org/drawingml/2006/main">
            <a:off x="2333625"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22" name="s006 rect 922">
            <a:extLst xmlns:a="http://schemas.openxmlformats.org/drawingml/2006/main">
              <a:ext uri="{FF2B5EF4-FFF2-40B4-BE49-F238E27FC236}">
                <a16:creationId xmlns:a16="http://schemas.microsoft.com/office/drawing/2014/main" id="{E9F333CC-717B-4034-8CF1-54BF5756A20F}"/>
              </a:ext>
            </a:extLst>
          </p:cNvPr>
          <p:cNvSpPr>
            <a:spLocks xmlns:a="http://schemas.openxmlformats.org/drawingml/2006/main" noGrp="1"/>
          </p:cNvSpPr>
          <p:nvPr/>
        </p:nvSpPr>
        <p:spPr>
          <a:xfrm xmlns:a="http://schemas.openxmlformats.org/drawingml/2006/main">
            <a:off x="2438400"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23" name="s006 rect 923">
            <a:extLst xmlns:a="http://schemas.openxmlformats.org/drawingml/2006/main">
              <a:ext uri="{FF2B5EF4-FFF2-40B4-BE49-F238E27FC236}">
                <a16:creationId xmlns:a16="http://schemas.microsoft.com/office/drawing/2014/main" id="{2EADF612-FE7A-4307-85A3-D2FAF81EA9FE}"/>
              </a:ext>
            </a:extLst>
          </p:cNvPr>
          <p:cNvSpPr>
            <a:spLocks xmlns:a="http://schemas.openxmlformats.org/drawingml/2006/main" noGrp="1"/>
          </p:cNvSpPr>
          <p:nvPr/>
        </p:nvSpPr>
        <p:spPr>
          <a:xfrm xmlns:a="http://schemas.openxmlformats.org/drawingml/2006/main">
            <a:off x="2543175"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24" name="s006 rect 924">
            <a:extLst xmlns:a="http://schemas.openxmlformats.org/drawingml/2006/main">
              <a:ext uri="{FF2B5EF4-FFF2-40B4-BE49-F238E27FC236}">
                <a16:creationId xmlns:a16="http://schemas.microsoft.com/office/drawing/2014/main" id="{A71E3E04-98AF-4F59-8199-03D016A6FEC9}"/>
              </a:ext>
            </a:extLst>
          </p:cNvPr>
          <p:cNvSpPr>
            <a:spLocks xmlns:a="http://schemas.openxmlformats.org/drawingml/2006/main" noGrp="1"/>
          </p:cNvSpPr>
          <p:nvPr/>
        </p:nvSpPr>
        <p:spPr>
          <a:xfrm xmlns:a="http://schemas.openxmlformats.org/drawingml/2006/main">
            <a:off x="2647950"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25" name="s006 rect 925">
            <a:extLst xmlns:a="http://schemas.openxmlformats.org/drawingml/2006/main">
              <a:ext uri="{FF2B5EF4-FFF2-40B4-BE49-F238E27FC236}">
                <a16:creationId xmlns:a16="http://schemas.microsoft.com/office/drawing/2014/main" id="{4F787526-0480-4EA1-B3C2-06D51D30162D}"/>
              </a:ext>
            </a:extLst>
          </p:cNvPr>
          <p:cNvSpPr>
            <a:spLocks xmlns:a="http://schemas.openxmlformats.org/drawingml/2006/main" noGrp="1"/>
          </p:cNvSpPr>
          <p:nvPr/>
        </p:nvSpPr>
        <p:spPr>
          <a:xfrm xmlns:a="http://schemas.openxmlformats.org/drawingml/2006/main">
            <a:off x="2752725"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26" name="s006 rect 926">
            <a:extLst xmlns:a="http://schemas.openxmlformats.org/drawingml/2006/main">
              <a:ext uri="{FF2B5EF4-FFF2-40B4-BE49-F238E27FC236}">
                <a16:creationId xmlns:a16="http://schemas.microsoft.com/office/drawing/2014/main" id="{AAA4F0E3-6BF4-49B3-89A1-72F9766A6986}"/>
              </a:ext>
            </a:extLst>
          </p:cNvPr>
          <p:cNvSpPr>
            <a:spLocks xmlns:a="http://schemas.openxmlformats.org/drawingml/2006/main" noGrp="1"/>
          </p:cNvSpPr>
          <p:nvPr/>
        </p:nvSpPr>
        <p:spPr>
          <a:xfrm xmlns:a="http://schemas.openxmlformats.org/drawingml/2006/main">
            <a:off x="2857500"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27" name="s006 rect 927">
            <a:extLst xmlns:a="http://schemas.openxmlformats.org/drawingml/2006/main">
              <a:ext uri="{FF2B5EF4-FFF2-40B4-BE49-F238E27FC236}">
                <a16:creationId xmlns:a16="http://schemas.microsoft.com/office/drawing/2014/main" id="{F3F9C85A-4030-409A-A745-06BFA6DACC18}"/>
              </a:ext>
            </a:extLst>
          </p:cNvPr>
          <p:cNvSpPr>
            <a:spLocks xmlns:a="http://schemas.openxmlformats.org/drawingml/2006/main" noGrp="1"/>
          </p:cNvSpPr>
          <p:nvPr/>
        </p:nvSpPr>
        <p:spPr>
          <a:xfrm xmlns:a="http://schemas.openxmlformats.org/drawingml/2006/main">
            <a:off x="2962275"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28" name="s006 rect 928">
            <a:extLst xmlns:a="http://schemas.openxmlformats.org/drawingml/2006/main">
              <a:ext uri="{FF2B5EF4-FFF2-40B4-BE49-F238E27FC236}">
                <a16:creationId xmlns:a16="http://schemas.microsoft.com/office/drawing/2014/main" id="{59842D82-D674-41A2-8F1D-8D5C7784BE41}"/>
              </a:ext>
            </a:extLst>
          </p:cNvPr>
          <p:cNvSpPr>
            <a:spLocks xmlns:a="http://schemas.openxmlformats.org/drawingml/2006/main" noGrp="1"/>
          </p:cNvSpPr>
          <p:nvPr/>
        </p:nvSpPr>
        <p:spPr>
          <a:xfrm xmlns:a="http://schemas.openxmlformats.org/drawingml/2006/main">
            <a:off x="3067050"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29" name="s006 rect 929">
            <a:extLst xmlns:a="http://schemas.openxmlformats.org/drawingml/2006/main">
              <a:ext uri="{FF2B5EF4-FFF2-40B4-BE49-F238E27FC236}">
                <a16:creationId xmlns:a16="http://schemas.microsoft.com/office/drawing/2014/main" id="{C7A3758C-84E1-4DAA-A66E-EA11831A4FCE}"/>
              </a:ext>
            </a:extLst>
          </p:cNvPr>
          <p:cNvSpPr>
            <a:spLocks xmlns:a="http://schemas.openxmlformats.org/drawingml/2006/main" noGrp="1"/>
          </p:cNvSpPr>
          <p:nvPr/>
        </p:nvSpPr>
        <p:spPr>
          <a:xfrm xmlns:a="http://schemas.openxmlformats.org/drawingml/2006/main">
            <a:off x="3171825"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30" name="s006 rect 930">
            <a:extLst xmlns:a="http://schemas.openxmlformats.org/drawingml/2006/main">
              <a:ext uri="{FF2B5EF4-FFF2-40B4-BE49-F238E27FC236}">
                <a16:creationId xmlns:a16="http://schemas.microsoft.com/office/drawing/2014/main" id="{28BAAFCB-417E-436A-BFC6-C9C8AFB72782}"/>
              </a:ext>
            </a:extLst>
          </p:cNvPr>
          <p:cNvSpPr>
            <a:spLocks xmlns:a="http://schemas.openxmlformats.org/drawingml/2006/main" noGrp="1"/>
          </p:cNvSpPr>
          <p:nvPr/>
        </p:nvSpPr>
        <p:spPr>
          <a:xfrm xmlns:a="http://schemas.openxmlformats.org/drawingml/2006/main">
            <a:off x="3276600"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31" name="s006 rect 931">
            <a:extLst xmlns:a="http://schemas.openxmlformats.org/drawingml/2006/main">
              <a:ext uri="{FF2B5EF4-FFF2-40B4-BE49-F238E27FC236}">
                <a16:creationId xmlns:a16="http://schemas.microsoft.com/office/drawing/2014/main" id="{EFFDEC41-A74C-486B-98CA-E8E07C8F7EAB}"/>
              </a:ext>
            </a:extLst>
          </p:cNvPr>
          <p:cNvSpPr>
            <a:spLocks xmlns:a="http://schemas.openxmlformats.org/drawingml/2006/main" noGrp="1"/>
          </p:cNvSpPr>
          <p:nvPr/>
        </p:nvSpPr>
        <p:spPr>
          <a:xfrm xmlns:a="http://schemas.openxmlformats.org/drawingml/2006/main">
            <a:off x="3381375"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32" name="s006 rect 932">
            <a:extLst xmlns:a="http://schemas.openxmlformats.org/drawingml/2006/main">
              <a:ext uri="{FF2B5EF4-FFF2-40B4-BE49-F238E27FC236}">
                <a16:creationId xmlns:a16="http://schemas.microsoft.com/office/drawing/2014/main" id="{A39B0E9F-51E2-4F74-B15D-8BD903B3F725}"/>
              </a:ext>
            </a:extLst>
          </p:cNvPr>
          <p:cNvSpPr>
            <a:spLocks xmlns:a="http://schemas.openxmlformats.org/drawingml/2006/main" noGrp="1"/>
          </p:cNvSpPr>
          <p:nvPr/>
        </p:nvSpPr>
        <p:spPr>
          <a:xfrm xmlns:a="http://schemas.openxmlformats.org/drawingml/2006/main">
            <a:off x="3486150"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33" name="s006 rect 933">
            <a:extLst xmlns:a="http://schemas.openxmlformats.org/drawingml/2006/main">
              <a:ext uri="{FF2B5EF4-FFF2-40B4-BE49-F238E27FC236}">
                <a16:creationId xmlns:a16="http://schemas.microsoft.com/office/drawing/2014/main" id="{53C972F8-971C-42CD-B23B-75194B5B08BB}"/>
              </a:ext>
            </a:extLst>
          </p:cNvPr>
          <p:cNvSpPr>
            <a:spLocks xmlns:a="http://schemas.openxmlformats.org/drawingml/2006/main" noGrp="1"/>
          </p:cNvSpPr>
          <p:nvPr/>
        </p:nvSpPr>
        <p:spPr>
          <a:xfrm xmlns:a="http://schemas.openxmlformats.org/drawingml/2006/main">
            <a:off x="3590925"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34" name="s006 rect 934">
            <a:extLst xmlns:a="http://schemas.openxmlformats.org/drawingml/2006/main">
              <a:ext uri="{FF2B5EF4-FFF2-40B4-BE49-F238E27FC236}">
                <a16:creationId xmlns:a16="http://schemas.microsoft.com/office/drawing/2014/main" id="{41D4A770-8821-43D9-8D7D-979CB767083C}"/>
              </a:ext>
            </a:extLst>
          </p:cNvPr>
          <p:cNvSpPr>
            <a:spLocks xmlns:a="http://schemas.openxmlformats.org/drawingml/2006/main" noGrp="1"/>
          </p:cNvSpPr>
          <p:nvPr/>
        </p:nvSpPr>
        <p:spPr>
          <a:xfrm xmlns:a="http://schemas.openxmlformats.org/drawingml/2006/main">
            <a:off x="3695700"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35" name="s006 rect 935">
            <a:extLst xmlns:a="http://schemas.openxmlformats.org/drawingml/2006/main">
              <a:ext uri="{FF2B5EF4-FFF2-40B4-BE49-F238E27FC236}">
                <a16:creationId xmlns:a16="http://schemas.microsoft.com/office/drawing/2014/main" id="{2B89EEBF-2413-40E7-BAA8-E31B4CA2D043}"/>
              </a:ext>
            </a:extLst>
          </p:cNvPr>
          <p:cNvSpPr>
            <a:spLocks xmlns:a="http://schemas.openxmlformats.org/drawingml/2006/main" noGrp="1"/>
          </p:cNvSpPr>
          <p:nvPr/>
        </p:nvSpPr>
        <p:spPr>
          <a:xfrm xmlns:a="http://schemas.openxmlformats.org/drawingml/2006/main">
            <a:off x="3800475"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36" name="s006 rect 936">
            <a:extLst xmlns:a="http://schemas.openxmlformats.org/drawingml/2006/main">
              <a:ext uri="{FF2B5EF4-FFF2-40B4-BE49-F238E27FC236}">
                <a16:creationId xmlns:a16="http://schemas.microsoft.com/office/drawing/2014/main" id="{7668516F-2AD5-484F-BE16-60F2E7F2AE0C}"/>
              </a:ext>
            </a:extLst>
          </p:cNvPr>
          <p:cNvSpPr>
            <a:spLocks xmlns:a="http://schemas.openxmlformats.org/drawingml/2006/main" noGrp="1"/>
          </p:cNvSpPr>
          <p:nvPr/>
        </p:nvSpPr>
        <p:spPr>
          <a:xfrm xmlns:a="http://schemas.openxmlformats.org/drawingml/2006/main">
            <a:off x="3905250"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37" name="s006 rect 937">
            <a:extLst xmlns:a="http://schemas.openxmlformats.org/drawingml/2006/main">
              <a:ext uri="{FF2B5EF4-FFF2-40B4-BE49-F238E27FC236}">
                <a16:creationId xmlns:a16="http://schemas.microsoft.com/office/drawing/2014/main" id="{42E8F28A-4CD5-484E-AE39-971FA5066E56}"/>
              </a:ext>
            </a:extLst>
          </p:cNvPr>
          <p:cNvSpPr>
            <a:spLocks xmlns:a="http://schemas.openxmlformats.org/drawingml/2006/main" noGrp="1"/>
          </p:cNvSpPr>
          <p:nvPr/>
        </p:nvSpPr>
        <p:spPr>
          <a:xfrm xmlns:a="http://schemas.openxmlformats.org/drawingml/2006/main">
            <a:off x="4010025"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38" name="s006 rect 938">
            <a:extLst xmlns:a="http://schemas.openxmlformats.org/drawingml/2006/main">
              <a:ext uri="{FF2B5EF4-FFF2-40B4-BE49-F238E27FC236}">
                <a16:creationId xmlns:a16="http://schemas.microsoft.com/office/drawing/2014/main" id="{B2452CA8-424E-4076-B1FA-2EFBEA76BDBE}"/>
              </a:ext>
            </a:extLst>
          </p:cNvPr>
          <p:cNvSpPr>
            <a:spLocks xmlns:a="http://schemas.openxmlformats.org/drawingml/2006/main" noGrp="1"/>
          </p:cNvSpPr>
          <p:nvPr/>
        </p:nvSpPr>
        <p:spPr>
          <a:xfrm xmlns:a="http://schemas.openxmlformats.org/drawingml/2006/main">
            <a:off x="4114800"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39" name="s006 rect 939">
            <a:extLst xmlns:a="http://schemas.openxmlformats.org/drawingml/2006/main">
              <a:ext uri="{FF2B5EF4-FFF2-40B4-BE49-F238E27FC236}">
                <a16:creationId xmlns:a16="http://schemas.microsoft.com/office/drawing/2014/main" id="{9E41586F-4568-471D-80AB-88D147308C10}"/>
              </a:ext>
            </a:extLst>
          </p:cNvPr>
          <p:cNvSpPr>
            <a:spLocks xmlns:a="http://schemas.openxmlformats.org/drawingml/2006/main" noGrp="1"/>
          </p:cNvSpPr>
          <p:nvPr/>
        </p:nvSpPr>
        <p:spPr>
          <a:xfrm xmlns:a="http://schemas.openxmlformats.org/drawingml/2006/main">
            <a:off x="4219575"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40" name="s006 rect 940">
            <a:extLst xmlns:a="http://schemas.openxmlformats.org/drawingml/2006/main">
              <a:ext uri="{FF2B5EF4-FFF2-40B4-BE49-F238E27FC236}">
                <a16:creationId xmlns:a16="http://schemas.microsoft.com/office/drawing/2014/main" id="{CA90BCAC-EA51-4443-8C67-2EFF82D3169D}"/>
              </a:ext>
            </a:extLst>
          </p:cNvPr>
          <p:cNvSpPr>
            <a:spLocks xmlns:a="http://schemas.openxmlformats.org/drawingml/2006/main" noGrp="1"/>
          </p:cNvSpPr>
          <p:nvPr/>
        </p:nvSpPr>
        <p:spPr>
          <a:xfrm xmlns:a="http://schemas.openxmlformats.org/drawingml/2006/main">
            <a:off x="4324350"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41" name="s006 rect 941">
            <a:extLst xmlns:a="http://schemas.openxmlformats.org/drawingml/2006/main">
              <a:ext uri="{FF2B5EF4-FFF2-40B4-BE49-F238E27FC236}">
                <a16:creationId xmlns:a16="http://schemas.microsoft.com/office/drawing/2014/main" id="{37503A6C-B1E7-4B35-8E83-D64629E4EDA4}"/>
              </a:ext>
            </a:extLst>
          </p:cNvPr>
          <p:cNvSpPr>
            <a:spLocks xmlns:a="http://schemas.openxmlformats.org/drawingml/2006/main" noGrp="1"/>
          </p:cNvSpPr>
          <p:nvPr/>
        </p:nvSpPr>
        <p:spPr>
          <a:xfrm xmlns:a="http://schemas.openxmlformats.org/drawingml/2006/main">
            <a:off x="4429125"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42" name="s006 rect 942">
            <a:extLst xmlns:a="http://schemas.openxmlformats.org/drawingml/2006/main">
              <a:ext uri="{FF2B5EF4-FFF2-40B4-BE49-F238E27FC236}">
                <a16:creationId xmlns:a16="http://schemas.microsoft.com/office/drawing/2014/main" id="{CFCE61D5-8CC4-4421-8222-69CD1BEE3B41}"/>
              </a:ext>
            </a:extLst>
          </p:cNvPr>
          <p:cNvSpPr>
            <a:spLocks xmlns:a="http://schemas.openxmlformats.org/drawingml/2006/main" noGrp="1"/>
          </p:cNvSpPr>
          <p:nvPr/>
        </p:nvSpPr>
        <p:spPr>
          <a:xfrm xmlns:a="http://schemas.openxmlformats.org/drawingml/2006/main">
            <a:off x="4533900"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43" name="s006 rect 943">
            <a:extLst xmlns:a="http://schemas.openxmlformats.org/drawingml/2006/main">
              <a:ext uri="{FF2B5EF4-FFF2-40B4-BE49-F238E27FC236}">
                <a16:creationId xmlns:a16="http://schemas.microsoft.com/office/drawing/2014/main" id="{99E7AD5A-B3AF-4B56-9598-DED2D860488A}"/>
              </a:ext>
            </a:extLst>
          </p:cNvPr>
          <p:cNvSpPr>
            <a:spLocks xmlns:a="http://schemas.openxmlformats.org/drawingml/2006/main" noGrp="1"/>
          </p:cNvSpPr>
          <p:nvPr/>
        </p:nvSpPr>
        <p:spPr>
          <a:xfrm xmlns:a="http://schemas.openxmlformats.org/drawingml/2006/main">
            <a:off x="4638675"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44" name="s006 rect 944">
            <a:extLst xmlns:a="http://schemas.openxmlformats.org/drawingml/2006/main">
              <a:ext uri="{FF2B5EF4-FFF2-40B4-BE49-F238E27FC236}">
                <a16:creationId xmlns:a16="http://schemas.microsoft.com/office/drawing/2014/main" id="{B9737797-DE1D-4E59-9E88-1B383AC3A0A8}"/>
              </a:ext>
            </a:extLst>
          </p:cNvPr>
          <p:cNvSpPr>
            <a:spLocks xmlns:a="http://schemas.openxmlformats.org/drawingml/2006/main" noGrp="1"/>
          </p:cNvSpPr>
          <p:nvPr/>
        </p:nvSpPr>
        <p:spPr>
          <a:xfrm xmlns:a="http://schemas.openxmlformats.org/drawingml/2006/main">
            <a:off x="4743450"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45" name="s006 rect 945">
            <a:extLst xmlns:a="http://schemas.openxmlformats.org/drawingml/2006/main">
              <a:ext uri="{FF2B5EF4-FFF2-40B4-BE49-F238E27FC236}">
                <a16:creationId xmlns:a16="http://schemas.microsoft.com/office/drawing/2014/main" id="{0ADBA4F2-5FDC-4BA4-AC23-A96AAE76890F}"/>
              </a:ext>
            </a:extLst>
          </p:cNvPr>
          <p:cNvSpPr>
            <a:spLocks xmlns:a="http://schemas.openxmlformats.org/drawingml/2006/main" noGrp="1"/>
          </p:cNvSpPr>
          <p:nvPr/>
        </p:nvSpPr>
        <p:spPr>
          <a:xfrm xmlns:a="http://schemas.openxmlformats.org/drawingml/2006/main">
            <a:off x="4848225"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46" name="s006 rect 946">
            <a:extLst xmlns:a="http://schemas.openxmlformats.org/drawingml/2006/main">
              <a:ext uri="{FF2B5EF4-FFF2-40B4-BE49-F238E27FC236}">
                <a16:creationId xmlns:a16="http://schemas.microsoft.com/office/drawing/2014/main" id="{BB4A6A94-5881-4695-944E-BE2C16C12A4B}"/>
              </a:ext>
            </a:extLst>
          </p:cNvPr>
          <p:cNvSpPr>
            <a:spLocks xmlns:a="http://schemas.openxmlformats.org/drawingml/2006/main" noGrp="1"/>
          </p:cNvSpPr>
          <p:nvPr/>
        </p:nvSpPr>
        <p:spPr>
          <a:xfrm xmlns:a="http://schemas.openxmlformats.org/drawingml/2006/main">
            <a:off x="4953000"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47" name="s006 rect 947">
            <a:extLst xmlns:a="http://schemas.openxmlformats.org/drawingml/2006/main">
              <a:ext uri="{FF2B5EF4-FFF2-40B4-BE49-F238E27FC236}">
                <a16:creationId xmlns:a16="http://schemas.microsoft.com/office/drawing/2014/main" id="{9B56A023-47F2-45B4-A94A-11CEE12E7C60}"/>
              </a:ext>
            </a:extLst>
          </p:cNvPr>
          <p:cNvSpPr>
            <a:spLocks xmlns:a="http://schemas.openxmlformats.org/drawingml/2006/main" noGrp="1"/>
          </p:cNvSpPr>
          <p:nvPr/>
        </p:nvSpPr>
        <p:spPr>
          <a:xfrm xmlns:a="http://schemas.openxmlformats.org/drawingml/2006/main">
            <a:off x="5057775"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48" name="s006 rect 948">
            <a:extLst xmlns:a="http://schemas.openxmlformats.org/drawingml/2006/main">
              <a:ext uri="{FF2B5EF4-FFF2-40B4-BE49-F238E27FC236}">
                <a16:creationId xmlns:a16="http://schemas.microsoft.com/office/drawing/2014/main" id="{2034DA8C-CCFA-4A28-B6EC-268A66BE1E85}"/>
              </a:ext>
            </a:extLst>
          </p:cNvPr>
          <p:cNvSpPr>
            <a:spLocks xmlns:a="http://schemas.openxmlformats.org/drawingml/2006/main" noGrp="1"/>
          </p:cNvSpPr>
          <p:nvPr/>
        </p:nvSpPr>
        <p:spPr>
          <a:xfrm xmlns:a="http://schemas.openxmlformats.org/drawingml/2006/main">
            <a:off x="5162550"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49" name="s006 rect 949">
            <a:extLst xmlns:a="http://schemas.openxmlformats.org/drawingml/2006/main">
              <a:ext uri="{FF2B5EF4-FFF2-40B4-BE49-F238E27FC236}">
                <a16:creationId xmlns:a16="http://schemas.microsoft.com/office/drawing/2014/main" id="{11944417-67D4-43DE-B29C-7DE0589196C4}"/>
              </a:ext>
            </a:extLst>
          </p:cNvPr>
          <p:cNvSpPr>
            <a:spLocks xmlns:a="http://schemas.openxmlformats.org/drawingml/2006/main" noGrp="1"/>
          </p:cNvSpPr>
          <p:nvPr/>
        </p:nvSpPr>
        <p:spPr>
          <a:xfrm xmlns:a="http://schemas.openxmlformats.org/drawingml/2006/main">
            <a:off x="5267325"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50" name="s006 rect 950">
            <a:extLst xmlns:a="http://schemas.openxmlformats.org/drawingml/2006/main">
              <a:ext uri="{FF2B5EF4-FFF2-40B4-BE49-F238E27FC236}">
                <a16:creationId xmlns:a16="http://schemas.microsoft.com/office/drawing/2014/main" id="{C3445127-F1E3-41CF-94B8-B3DB770E498E}"/>
              </a:ext>
            </a:extLst>
          </p:cNvPr>
          <p:cNvSpPr>
            <a:spLocks xmlns:a="http://schemas.openxmlformats.org/drawingml/2006/main" noGrp="1"/>
          </p:cNvSpPr>
          <p:nvPr/>
        </p:nvSpPr>
        <p:spPr>
          <a:xfrm xmlns:a="http://schemas.openxmlformats.org/drawingml/2006/main">
            <a:off x="5372100"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51" name="s006 rect 951">
            <a:extLst xmlns:a="http://schemas.openxmlformats.org/drawingml/2006/main">
              <a:ext uri="{FF2B5EF4-FFF2-40B4-BE49-F238E27FC236}">
                <a16:creationId xmlns:a16="http://schemas.microsoft.com/office/drawing/2014/main" id="{C230EE7E-9FA2-42E5-B065-3F579022DDF9}"/>
              </a:ext>
            </a:extLst>
          </p:cNvPr>
          <p:cNvSpPr>
            <a:spLocks xmlns:a="http://schemas.openxmlformats.org/drawingml/2006/main" noGrp="1"/>
          </p:cNvSpPr>
          <p:nvPr/>
        </p:nvSpPr>
        <p:spPr>
          <a:xfrm xmlns:a="http://schemas.openxmlformats.org/drawingml/2006/main">
            <a:off x="5476875"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52" name="s006 rect 952">
            <a:extLst xmlns:a="http://schemas.openxmlformats.org/drawingml/2006/main">
              <a:ext uri="{FF2B5EF4-FFF2-40B4-BE49-F238E27FC236}">
                <a16:creationId xmlns:a16="http://schemas.microsoft.com/office/drawing/2014/main" id="{D2CA89E8-EC52-496D-B39D-9C1EDE431233}"/>
              </a:ext>
            </a:extLst>
          </p:cNvPr>
          <p:cNvSpPr>
            <a:spLocks xmlns:a="http://schemas.openxmlformats.org/drawingml/2006/main" noGrp="1"/>
          </p:cNvSpPr>
          <p:nvPr/>
        </p:nvSpPr>
        <p:spPr>
          <a:xfrm xmlns:a="http://schemas.openxmlformats.org/drawingml/2006/main">
            <a:off x="5581650"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53" name="s006 rect 953">
            <a:extLst xmlns:a="http://schemas.openxmlformats.org/drawingml/2006/main">
              <a:ext uri="{FF2B5EF4-FFF2-40B4-BE49-F238E27FC236}">
                <a16:creationId xmlns:a16="http://schemas.microsoft.com/office/drawing/2014/main" id="{89A42BC2-DC13-4F97-85D0-F5642951BFD0}"/>
              </a:ext>
            </a:extLst>
          </p:cNvPr>
          <p:cNvSpPr>
            <a:spLocks xmlns:a="http://schemas.openxmlformats.org/drawingml/2006/main" noGrp="1"/>
          </p:cNvSpPr>
          <p:nvPr/>
        </p:nvSpPr>
        <p:spPr>
          <a:xfrm xmlns:a="http://schemas.openxmlformats.org/drawingml/2006/main">
            <a:off x="5686425"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54" name="s006 rect 954">
            <a:extLst xmlns:a="http://schemas.openxmlformats.org/drawingml/2006/main">
              <a:ext uri="{FF2B5EF4-FFF2-40B4-BE49-F238E27FC236}">
                <a16:creationId xmlns:a16="http://schemas.microsoft.com/office/drawing/2014/main" id="{74EB1DB6-4E65-4C7B-BEF1-035B2414B2AB}"/>
              </a:ext>
            </a:extLst>
          </p:cNvPr>
          <p:cNvSpPr>
            <a:spLocks xmlns:a="http://schemas.openxmlformats.org/drawingml/2006/main" noGrp="1"/>
          </p:cNvSpPr>
          <p:nvPr/>
        </p:nvSpPr>
        <p:spPr>
          <a:xfrm xmlns:a="http://schemas.openxmlformats.org/drawingml/2006/main">
            <a:off x="5791200"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55" name="s006 rect 955">
            <a:extLst xmlns:a="http://schemas.openxmlformats.org/drawingml/2006/main">
              <a:ext uri="{FF2B5EF4-FFF2-40B4-BE49-F238E27FC236}">
                <a16:creationId xmlns:a16="http://schemas.microsoft.com/office/drawing/2014/main" id="{A7EA59B1-1A5F-4AB9-AE60-E02A41184F22}"/>
              </a:ext>
            </a:extLst>
          </p:cNvPr>
          <p:cNvSpPr>
            <a:spLocks xmlns:a="http://schemas.openxmlformats.org/drawingml/2006/main" noGrp="1"/>
          </p:cNvSpPr>
          <p:nvPr/>
        </p:nvSpPr>
        <p:spPr>
          <a:xfrm xmlns:a="http://schemas.openxmlformats.org/drawingml/2006/main">
            <a:off x="5895975" y="46185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56" name="s006 rect 956">
            <a:extLst xmlns:a="http://schemas.openxmlformats.org/drawingml/2006/main">
              <a:ext uri="{FF2B5EF4-FFF2-40B4-BE49-F238E27FC236}">
                <a16:creationId xmlns:a16="http://schemas.microsoft.com/office/drawing/2014/main" id="{92FAFA1D-ACB4-49A2-8CFB-9A8FF89C5A3C}"/>
              </a:ext>
            </a:extLst>
          </p:cNvPr>
          <p:cNvSpPr>
            <a:spLocks xmlns:a="http://schemas.openxmlformats.org/drawingml/2006/main" noGrp="1"/>
          </p:cNvSpPr>
          <p:nvPr/>
        </p:nvSpPr>
        <p:spPr>
          <a:xfrm xmlns:a="http://schemas.openxmlformats.org/drawingml/2006/main">
            <a:off x="762000"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57" name="s006 rect 957">
            <a:extLst xmlns:a="http://schemas.openxmlformats.org/drawingml/2006/main">
              <a:ext uri="{FF2B5EF4-FFF2-40B4-BE49-F238E27FC236}">
                <a16:creationId xmlns:a16="http://schemas.microsoft.com/office/drawing/2014/main" id="{86D9FF30-8F6E-435D-8623-F2FE298DB320}"/>
              </a:ext>
            </a:extLst>
          </p:cNvPr>
          <p:cNvSpPr>
            <a:spLocks xmlns:a="http://schemas.openxmlformats.org/drawingml/2006/main" noGrp="1"/>
          </p:cNvSpPr>
          <p:nvPr/>
        </p:nvSpPr>
        <p:spPr>
          <a:xfrm xmlns:a="http://schemas.openxmlformats.org/drawingml/2006/main">
            <a:off x="866775"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58" name="s006 rect 958">
            <a:extLst xmlns:a="http://schemas.openxmlformats.org/drawingml/2006/main">
              <a:ext uri="{FF2B5EF4-FFF2-40B4-BE49-F238E27FC236}">
                <a16:creationId xmlns:a16="http://schemas.microsoft.com/office/drawing/2014/main" id="{ECA2A807-5D85-40F1-B564-B6DB1449CBF1}"/>
              </a:ext>
            </a:extLst>
          </p:cNvPr>
          <p:cNvSpPr>
            <a:spLocks xmlns:a="http://schemas.openxmlformats.org/drawingml/2006/main" noGrp="1"/>
          </p:cNvSpPr>
          <p:nvPr/>
        </p:nvSpPr>
        <p:spPr>
          <a:xfrm xmlns:a="http://schemas.openxmlformats.org/drawingml/2006/main">
            <a:off x="971550"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59" name="s006 rect 959">
            <a:extLst xmlns:a="http://schemas.openxmlformats.org/drawingml/2006/main">
              <a:ext uri="{FF2B5EF4-FFF2-40B4-BE49-F238E27FC236}">
                <a16:creationId xmlns:a16="http://schemas.microsoft.com/office/drawing/2014/main" id="{E88AD49A-9F18-44E1-B49A-7E5B3F41D5FF}"/>
              </a:ext>
            </a:extLst>
          </p:cNvPr>
          <p:cNvSpPr>
            <a:spLocks xmlns:a="http://schemas.openxmlformats.org/drawingml/2006/main" noGrp="1"/>
          </p:cNvSpPr>
          <p:nvPr/>
        </p:nvSpPr>
        <p:spPr>
          <a:xfrm xmlns:a="http://schemas.openxmlformats.org/drawingml/2006/main">
            <a:off x="1076325"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60" name="s006 rect 960">
            <a:extLst xmlns:a="http://schemas.openxmlformats.org/drawingml/2006/main">
              <a:ext uri="{FF2B5EF4-FFF2-40B4-BE49-F238E27FC236}">
                <a16:creationId xmlns:a16="http://schemas.microsoft.com/office/drawing/2014/main" id="{AE123D70-968C-4F8A-9D57-241ACC483694}"/>
              </a:ext>
            </a:extLst>
          </p:cNvPr>
          <p:cNvSpPr>
            <a:spLocks xmlns:a="http://schemas.openxmlformats.org/drawingml/2006/main" noGrp="1"/>
          </p:cNvSpPr>
          <p:nvPr/>
        </p:nvSpPr>
        <p:spPr>
          <a:xfrm xmlns:a="http://schemas.openxmlformats.org/drawingml/2006/main">
            <a:off x="1181100"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61" name="s006 rect 961">
            <a:extLst xmlns:a="http://schemas.openxmlformats.org/drawingml/2006/main">
              <a:ext uri="{FF2B5EF4-FFF2-40B4-BE49-F238E27FC236}">
                <a16:creationId xmlns:a16="http://schemas.microsoft.com/office/drawing/2014/main" id="{782444AB-2AF6-4A8C-BBBD-8E2F235A0863}"/>
              </a:ext>
            </a:extLst>
          </p:cNvPr>
          <p:cNvSpPr>
            <a:spLocks xmlns:a="http://schemas.openxmlformats.org/drawingml/2006/main" noGrp="1"/>
          </p:cNvSpPr>
          <p:nvPr/>
        </p:nvSpPr>
        <p:spPr>
          <a:xfrm xmlns:a="http://schemas.openxmlformats.org/drawingml/2006/main">
            <a:off x="1285875"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62" name="s006 rect 962">
            <a:extLst xmlns:a="http://schemas.openxmlformats.org/drawingml/2006/main">
              <a:ext uri="{FF2B5EF4-FFF2-40B4-BE49-F238E27FC236}">
                <a16:creationId xmlns:a16="http://schemas.microsoft.com/office/drawing/2014/main" id="{67E4F44F-977D-43DD-B0E2-12AEE3099108}"/>
              </a:ext>
            </a:extLst>
          </p:cNvPr>
          <p:cNvSpPr>
            <a:spLocks xmlns:a="http://schemas.openxmlformats.org/drawingml/2006/main" noGrp="1"/>
          </p:cNvSpPr>
          <p:nvPr/>
        </p:nvSpPr>
        <p:spPr>
          <a:xfrm xmlns:a="http://schemas.openxmlformats.org/drawingml/2006/main">
            <a:off x="1390650"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63" name="s006 rect 963">
            <a:extLst xmlns:a="http://schemas.openxmlformats.org/drawingml/2006/main">
              <a:ext uri="{FF2B5EF4-FFF2-40B4-BE49-F238E27FC236}">
                <a16:creationId xmlns:a16="http://schemas.microsoft.com/office/drawing/2014/main" id="{C83EBE82-664A-4AE2-9D47-A58891352B16}"/>
              </a:ext>
            </a:extLst>
          </p:cNvPr>
          <p:cNvSpPr>
            <a:spLocks xmlns:a="http://schemas.openxmlformats.org/drawingml/2006/main" noGrp="1"/>
          </p:cNvSpPr>
          <p:nvPr/>
        </p:nvSpPr>
        <p:spPr>
          <a:xfrm xmlns:a="http://schemas.openxmlformats.org/drawingml/2006/main">
            <a:off x="1495425"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64" name="s006 rect 964">
            <a:extLst xmlns:a="http://schemas.openxmlformats.org/drawingml/2006/main">
              <a:ext uri="{FF2B5EF4-FFF2-40B4-BE49-F238E27FC236}">
                <a16:creationId xmlns:a16="http://schemas.microsoft.com/office/drawing/2014/main" id="{B25AA130-520A-450A-B346-359CA68FE8EF}"/>
              </a:ext>
            </a:extLst>
          </p:cNvPr>
          <p:cNvSpPr>
            <a:spLocks xmlns:a="http://schemas.openxmlformats.org/drawingml/2006/main" noGrp="1"/>
          </p:cNvSpPr>
          <p:nvPr/>
        </p:nvSpPr>
        <p:spPr>
          <a:xfrm xmlns:a="http://schemas.openxmlformats.org/drawingml/2006/main">
            <a:off x="1600200"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65" name="s006 rect 965">
            <a:extLst xmlns:a="http://schemas.openxmlformats.org/drawingml/2006/main">
              <a:ext uri="{FF2B5EF4-FFF2-40B4-BE49-F238E27FC236}">
                <a16:creationId xmlns:a16="http://schemas.microsoft.com/office/drawing/2014/main" id="{C4808360-71A0-47E9-9044-D408B1DD58BA}"/>
              </a:ext>
            </a:extLst>
          </p:cNvPr>
          <p:cNvSpPr>
            <a:spLocks xmlns:a="http://schemas.openxmlformats.org/drawingml/2006/main" noGrp="1"/>
          </p:cNvSpPr>
          <p:nvPr/>
        </p:nvSpPr>
        <p:spPr>
          <a:xfrm xmlns:a="http://schemas.openxmlformats.org/drawingml/2006/main">
            <a:off x="1704975"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66" name="s006 rect 966">
            <a:extLst xmlns:a="http://schemas.openxmlformats.org/drawingml/2006/main">
              <a:ext uri="{FF2B5EF4-FFF2-40B4-BE49-F238E27FC236}">
                <a16:creationId xmlns:a16="http://schemas.microsoft.com/office/drawing/2014/main" id="{A834DED6-DCED-43F9-A82F-C59FAE1E8EFF}"/>
              </a:ext>
            </a:extLst>
          </p:cNvPr>
          <p:cNvSpPr>
            <a:spLocks xmlns:a="http://schemas.openxmlformats.org/drawingml/2006/main" noGrp="1"/>
          </p:cNvSpPr>
          <p:nvPr/>
        </p:nvSpPr>
        <p:spPr>
          <a:xfrm xmlns:a="http://schemas.openxmlformats.org/drawingml/2006/main">
            <a:off x="1809750"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67" name="s006 rect 967">
            <a:extLst xmlns:a="http://schemas.openxmlformats.org/drawingml/2006/main">
              <a:ext uri="{FF2B5EF4-FFF2-40B4-BE49-F238E27FC236}">
                <a16:creationId xmlns:a16="http://schemas.microsoft.com/office/drawing/2014/main" id="{09F5B690-3EEF-4F69-90EB-0472EB881A74}"/>
              </a:ext>
            </a:extLst>
          </p:cNvPr>
          <p:cNvSpPr>
            <a:spLocks xmlns:a="http://schemas.openxmlformats.org/drawingml/2006/main" noGrp="1"/>
          </p:cNvSpPr>
          <p:nvPr/>
        </p:nvSpPr>
        <p:spPr>
          <a:xfrm xmlns:a="http://schemas.openxmlformats.org/drawingml/2006/main">
            <a:off x="1914525"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68" name="s006 rect 968">
            <a:extLst xmlns:a="http://schemas.openxmlformats.org/drawingml/2006/main">
              <a:ext uri="{FF2B5EF4-FFF2-40B4-BE49-F238E27FC236}">
                <a16:creationId xmlns:a16="http://schemas.microsoft.com/office/drawing/2014/main" id="{72B61950-8CD0-4C23-AC54-B1425456D185}"/>
              </a:ext>
            </a:extLst>
          </p:cNvPr>
          <p:cNvSpPr>
            <a:spLocks xmlns:a="http://schemas.openxmlformats.org/drawingml/2006/main" noGrp="1"/>
          </p:cNvSpPr>
          <p:nvPr/>
        </p:nvSpPr>
        <p:spPr>
          <a:xfrm xmlns:a="http://schemas.openxmlformats.org/drawingml/2006/main">
            <a:off x="2019300"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69" name="s006 rect 969">
            <a:extLst xmlns:a="http://schemas.openxmlformats.org/drawingml/2006/main">
              <a:ext uri="{FF2B5EF4-FFF2-40B4-BE49-F238E27FC236}">
                <a16:creationId xmlns:a16="http://schemas.microsoft.com/office/drawing/2014/main" id="{2F61A60D-845A-467E-99E5-F375542E6C23}"/>
              </a:ext>
            </a:extLst>
          </p:cNvPr>
          <p:cNvSpPr>
            <a:spLocks xmlns:a="http://schemas.openxmlformats.org/drawingml/2006/main" noGrp="1"/>
          </p:cNvSpPr>
          <p:nvPr/>
        </p:nvSpPr>
        <p:spPr>
          <a:xfrm xmlns:a="http://schemas.openxmlformats.org/drawingml/2006/main">
            <a:off x="2124075"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70" name="s006 rect 970">
            <a:extLst xmlns:a="http://schemas.openxmlformats.org/drawingml/2006/main">
              <a:ext uri="{FF2B5EF4-FFF2-40B4-BE49-F238E27FC236}">
                <a16:creationId xmlns:a16="http://schemas.microsoft.com/office/drawing/2014/main" id="{E3ED6E1B-E407-4B14-BF56-15A6123E4AE8}"/>
              </a:ext>
            </a:extLst>
          </p:cNvPr>
          <p:cNvSpPr>
            <a:spLocks xmlns:a="http://schemas.openxmlformats.org/drawingml/2006/main" noGrp="1"/>
          </p:cNvSpPr>
          <p:nvPr/>
        </p:nvSpPr>
        <p:spPr>
          <a:xfrm xmlns:a="http://schemas.openxmlformats.org/drawingml/2006/main">
            <a:off x="2228850"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71" name="s006 rect 971">
            <a:extLst xmlns:a="http://schemas.openxmlformats.org/drawingml/2006/main">
              <a:ext uri="{FF2B5EF4-FFF2-40B4-BE49-F238E27FC236}">
                <a16:creationId xmlns:a16="http://schemas.microsoft.com/office/drawing/2014/main" id="{EF2659C2-AC21-4EF5-A1F3-EA7F73F26B83}"/>
              </a:ext>
            </a:extLst>
          </p:cNvPr>
          <p:cNvSpPr>
            <a:spLocks xmlns:a="http://schemas.openxmlformats.org/drawingml/2006/main" noGrp="1"/>
          </p:cNvSpPr>
          <p:nvPr/>
        </p:nvSpPr>
        <p:spPr>
          <a:xfrm xmlns:a="http://schemas.openxmlformats.org/drawingml/2006/main">
            <a:off x="2333625"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72" name="s006 rect 972">
            <a:extLst xmlns:a="http://schemas.openxmlformats.org/drawingml/2006/main">
              <a:ext uri="{FF2B5EF4-FFF2-40B4-BE49-F238E27FC236}">
                <a16:creationId xmlns:a16="http://schemas.microsoft.com/office/drawing/2014/main" id="{93096193-9593-4A12-AD59-73E223C6DDBE}"/>
              </a:ext>
            </a:extLst>
          </p:cNvPr>
          <p:cNvSpPr>
            <a:spLocks xmlns:a="http://schemas.openxmlformats.org/drawingml/2006/main" noGrp="1"/>
          </p:cNvSpPr>
          <p:nvPr/>
        </p:nvSpPr>
        <p:spPr>
          <a:xfrm xmlns:a="http://schemas.openxmlformats.org/drawingml/2006/main">
            <a:off x="2438400"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73" name="s006 rect 973">
            <a:extLst xmlns:a="http://schemas.openxmlformats.org/drawingml/2006/main">
              <a:ext uri="{FF2B5EF4-FFF2-40B4-BE49-F238E27FC236}">
                <a16:creationId xmlns:a16="http://schemas.microsoft.com/office/drawing/2014/main" id="{60ECE266-5F7E-4661-8836-A8FDFFF6542F}"/>
              </a:ext>
            </a:extLst>
          </p:cNvPr>
          <p:cNvSpPr>
            <a:spLocks xmlns:a="http://schemas.openxmlformats.org/drawingml/2006/main" noGrp="1"/>
          </p:cNvSpPr>
          <p:nvPr/>
        </p:nvSpPr>
        <p:spPr>
          <a:xfrm xmlns:a="http://schemas.openxmlformats.org/drawingml/2006/main">
            <a:off x="2543175"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74" name="s006 rect 974">
            <a:extLst xmlns:a="http://schemas.openxmlformats.org/drawingml/2006/main">
              <a:ext uri="{FF2B5EF4-FFF2-40B4-BE49-F238E27FC236}">
                <a16:creationId xmlns:a16="http://schemas.microsoft.com/office/drawing/2014/main" id="{C52019C5-3810-4A82-9DE4-586471584FEC}"/>
              </a:ext>
            </a:extLst>
          </p:cNvPr>
          <p:cNvSpPr>
            <a:spLocks xmlns:a="http://schemas.openxmlformats.org/drawingml/2006/main" noGrp="1"/>
          </p:cNvSpPr>
          <p:nvPr/>
        </p:nvSpPr>
        <p:spPr>
          <a:xfrm xmlns:a="http://schemas.openxmlformats.org/drawingml/2006/main">
            <a:off x="2647950"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75" name="s006 rect 975">
            <a:extLst xmlns:a="http://schemas.openxmlformats.org/drawingml/2006/main">
              <a:ext uri="{FF2B5EF4-FFF2-40B4-BE49-F238E27FC236}">
                <a16:creationId xmlns:a16="http://schemas.microsoft.com/office/drawing/2014/main" id="{94C542B4-A2EB-4EDC-9136-86DC7A583B2B}"/>
              </a:ext>
            </a:extLst>
          </p:cNvPr>
          <p:cNvSpPr>
            <a:spLocks xmlns:a="http://schemas.openxmlformats.org/drawingml/2006/main" noGrp="1"/>
          </p:cNvSpPr>
          <p:nvPr/>
        </p:nvSpPr>
        <p:spPr>
          <a:xfrm xmlns:a="http://schemas.openxmlformats.org/drawingml/2006/main">
            <a:off x="2752725"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76" name="s006 rect 976">
            <a:extLst xmlns:a="http://schemas.openxmlformats.org/drawingml/2006/main">
              <a:ext uri="{FF2B5EF4-FFF2-40B4-BE49-F238E27FC236}">
                <a16:creationId xmlns:a16="http://schemas.microsoft.com/office/drawing/2014/main" id="{04D67A77-FA53-46D8-9A6B-D5E56B0998CA}"/>
              </a:ext>
            </a:extLst>
          </p:cNvPr>
          <p:cNvSpPr>
            <a:spLocks xmlns:a="http://schemas.openxmlformats.org/drawingml/2006/main" noGrp="1"/>
          </p:cNvSpPr>
          <p:nvPr/>
        </p:nvSpPr>
        <p:spPr>
          <a:xfrm xmlns:a="http://schemas.openxmlformats.org/drawingml/2006/main">
            <a:off x="2857500"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77" name="s006 rect 977">
            <a:extLst xmlns:a="http://schemas.openxmlformats.org/drawingml/2006/main">
              <a:ext uri="{FF2B5EF4-FFF2-40B4-BE49-F238E27FC236}">
                <a16:creationId xmlns:a16="http://schemas.microsoft.com/office/drawing/2014/main" id="{D5C12F81-3AED-4E99-9607-0D4AFA1DF772}"/>
              </a:ext>
            </a:extLst>
          </p:cNvPr>
          <p:cNvSpPr>
            <a:spLocks xmlns:a="http://schemas.openxmlformats.org/drawingml/2006/main" noGrp="1"/>
          </p:cNvSpPr>
          <p:nvPr/>
        </p:nvSpPr>
        <p:spPr>
          <a:xfrm xmlns:a="http://schemas.openxmlformats.org/drawingml/2006/main">
            <a:off x="2962275"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78" name="s006 rect 978">
            <a:extLst xmlns:a="http://schemas.openxmlformats.org/drawingml/2006/main">
              <a:ext uri="{FF2B5EF4-FFF2-40B4-BE49-F238E27FC236}">
                <a16:creationId xmlns:a16="http://schemas.microsoft.com/office/drawing/2014/main" id="{5A05DD03-37DB-4A75-B791-707A4037DEB2}"/>
              </a:ext>
            </a:extLst>
          </p:cNvPr>
          <p:cNvSpPr>
            <a:spLocks xmlns:a="http://schemas.openxmlformats.org/drawingml/2006/main" noGrp="1"/>
          </p:cNvSpPr>
          <p:nvPr/>
        </p:nvSpPr>
        <p:spPr>
          <a:xfrm xmlns:a="http://schemas.openxmlformats.org/drawingml/2006/main">
            <a:off x="3067050"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79" name="s006 rect 979">
            <a:extLst xmlns:a="http://schemas.openxmlformats.org/drawingml/2006/main">
              <a:ext uri="{FF2B5EF4-FFF2-40B4-BE49-F238E27FC236}">
                <a16:creationId xmlns:a16="http://schemas.microsoft.com/office/drawing/2014/main" id="{4ACB3D6A-BF9F-4CB7-893A-7BDE7566B8D0}"/>
              </a:ext>
            </a:extLst>
          </p:cNvPr>
          <p:cNvSpPr>
            <a:spLocks xmlns:a="http://schemas.openxmlformats.org/drawingml/2006/main" noGrp="1"/>
          </p:cNvSpPr>
          <p:nvPr/>
        </p:nvSpPr>
        <p:spPr>
          <a:xfrm xmlns:a="http://schemas.openxmlformats.org/drawingml/2006/main">
            <a:off x="3171825"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80" name="s006 rect 980">
            <a:extLst xmlns:a="http://schemas.openxmlformats.org/drawingml/2006/main">
              <a:ext uri="{FF2B5EF4-FFF2-40B4-BE49-F238E27FC236}">
                <a16:creationId xmlns:a16="http://schemas.microsoft.com/office/drawing/2014/main" id="{53F4A416-3A6A-4553-9FB8-72004BBF2C0B}"/>
              </a:ext>
            </a:extLst>
          </p:cNvPr>
          <p:cNvSpPr>
            <a:spLocks xmlns:a="http://schemas.openxmlformats.org/drawingml/2006/main" noGrp="1"/>
          </p:cNvSpPr>
          <p:nvPr/>
        </p:nvSpPr>
        <p:spPr>
          <a:xfrm xmlns:a="http://schemas.openxmlformats.org/drawingml/2006/main">
            <a:off x="3276600"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81" name="s006 rect 981">
            <a:extLst xmlns:a="http://schemas.openxmlformats.org/drawingml/2006/main">
              <a:ext uri="{FF2B5EF4-FFF2-40B4-BE49-F238E27FC236}">
                <a16:creationId xmlns:a16="http://schemas.microsoft.com/office/drawing/2014/main" id="{58895D06-25CE-4555-9039-0548AE542A87}"/>
              </a:ext>
            </a:extLst>
          </p:cNvPr>
          <p:cNvSpPr>
            <a:spLocks xmlns:a="http://schemas.openxmlformats.org/drawingml/2006/main" noGrp="1"/>
          </p:cNvSpPr>
          <p:nvPr/>
        </p:nvSpPr>
        <p:spPr>
          <a:xfrm xmlns:a="http://schemas.openxmlformats.org/drawingml/2006/main">
            <a:off x="3381375"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82" name="s006 rect 982">
            <a:extLst xmlns:a="http://schemas.openxmlformats.org/drawingml/2006/main">
              <a:ext uri="{FF2B5EF4-FFF2-40B4-BE49-F238E27FC236}">
                <a16:creationId xmlns:a16="http://schemas.microsoft.com/office/drawing/2014/main" id="{ECC0A55F-A337-47F2-BD1B-0AE3691CF276}"/>
              </a:ext>
            </a:extLst>
          </p:cNvPr>
          <p:cNvSpPr>
            <a:spLocks xmlns:a="http://schemas.openxmlformats.org/drawingml/2006/main" noGrp="1"/>
          </p:cNvSpPr>
          <p:nvPr/>
        </p:nvSpPr>
        <p:spPr>
          <a:xfrm xmlns:a="http://schemas.openxmlformats.org/drawingml/2006/main">
            <a:off x="3486150"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83" name="s006 rect 983">
            <a:extLst xmlns:a="http://schemas.openxmlformats.org/drawingml/2006/main">
              <a:ext uri="{FF2B5EF4-FFF2-40B4-BE49-F238E27FC236}">
                <a16:creationId xmlns:a16="http://schemas.microsoft.com/office/drawing/2014/main" id="{79247C50-8F19-4FDE-A506-47D5E7749D8B}"/>
              </a:ext>
            </a:extLst>
          </p:cNvPr>
          <p:cNvSpPr>
            <a:spLocks xmlns:a="http://schemas.openxmlformats.org/drawingml/2006/main" noGrp="1"/>
          </p:cNvSpPr>
          <p:nvPr/>
        </p:nvSpPr>
        <p:spPr>
          <a:xfrm xmlns:a="http://schemas.openxmlformats.org/drawingml/2006/main">
            <a:off x="3590925"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84" name="s006 rect 984">
            <a:extLst xmlns:a="http://schemas.openxmlformats.org/drawingml/2006/main">
              <a:ext uri="{FF2B5EF4-FFF2-40B4-BE49-F238E27FC236}">
                <a16:creationId xmlns:a16="http://schemas.microsoft.com/office/drawing/2014/main" id="{B97EFEAA-0718-4D81-958B-7DD8DBC7F788}"/>
              </a:ext>
            </a:extLst>
          </p:cNvPr>
          <p:cNvSpPr>
            <a:spLocks xmlns:a="http://schemas.openxmlformats.org/drawingml/2006/main" noGrp="1"/>
          </p:cNvSpPr>
          <p:nvPr/>
        </p:nvSpPr>
        <p:spPr>
          <a:xfrm xmlns:a="http://schemas.openxmlformats.org/drawingml/2006/main">
            <a:off x="3695700"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85" name="s006 rect 985">
            <a:extLst xmlns:a="http://schemas.openxmlformats.org/drawingml/2006/main">
              <a:ext uri="{FF2B5EF4-FFF2-40B4-BE49-F238E27FC236}">
                <a16:creationId xmlns:a16="http://schemas.microsoft.com/office/drawing/2014/main" id="{ECB93AC3-DA47-4934-9394-E5B0C8C956A8}"/>
              </a:ext>
            </a:extLst>
          </p:cNvPr>
          <p:cNvSpPr>
            <a:spLocks xmlns:a="http://schemas.openxmlformats.org/drawingml/2006/main" noGrp="1"/>
          </p:cNvSpPr>
          <p:nvPr/>
        </p:nvSpPr>
        <p:spPr>
          <a:xfrm xmlns:a="http://schemas.openxmlformats.org/drawingml/2006/main">
            <a:off x="3800475"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86" name="s006 rect 986">
            <a:extLst xmlns:a="http://schemas.openxmlformats.org/drawingml/2006/main">
              <a:ext uri="{FF2B5EF4-FFF2-40B4-BE49-F238E27FC236}">
                <a16:creationId xmlns:a16="http://schemas.microsoft.com/office/drawing/2014/main" id="{E69CB666-BD9F-4064-A409-EA21B26A72D6}"/>
              </a:ext>
            </a:extLst>
          </p:cNvPr>
          <p:cNvSpPr>
            <a:spLocks xmlns:a="http://schemas.openxmlformats.org/drawingml/2006/main" noGrp="1"/>
          </p:cNvSpPr>
          <p:nvPr/>
        </p:nvSpPr>
        <p:spPr>
          <a:xfrm xmlns:a="http://schemas.openxmlformats.org/drawingml/2006/main">
            <a:off x="3905250"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87" name="s006 rect 987">
            <a:extLst xmlns:a="http://schemas.openxmlformats.org/drawingml/2006/main">
              <a:ext uri="{FF2B5EF4-FFF2-40B4-BE49-F238E27FC236}">
                <a16:creationId xmlns:a16="http://schemas.microsoft.com/office/drawing/2014/main" id="{2DE2C170-873B-4DE2-98A8-A442058370AD}"/>
              </a:ext>
            </a:extLst>
          </p:cNvPr>
          <p:cNvSpPr>
            <a:spLocks xmlns:a="http://schemas.openxmlformats.org/drawingml/2006/main" noGrp="1"/>
          </p:cNvSpPr>
          <p:nvPr/>
        </p:nvSpPr>
        <p:spPr>
          <a:xfrm xmlns:a="http://schemas.openxmlformats.org/drawingml/2006/main">
            <a:off x="4010025"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88" name="s006 rect 988">
            <a:extLst xmlns:a="http://schemas.openxmlformats.org/drawingml/2006/main">
              <a:ext uri="{FF2B5EF4-FFF2-40B4-BE49-F238E27FC236}">
                <a16:creationId xmlns:a16="http://schemas.microsoft.com/office/drawing/2014/main" id="{24C9AC35-9507-40B7-ACC4-BC950237F0EE}"/>
              </a:ext>
            </a:extLst>
          </p:cNvPr>
          <p:cNvSpPr>
            <a:spLocks xmlns:a="http://schemas.openxmlformats.org/drawingml/2006/main" noGrp="1"/>
          </p:cNvSpPr>
          <p:nvPr/>
        </p:nvSpPr>
        <p:spPr>
          <a:xfrm xmlns:a="http://schemas.openxmlformats.org/drawingml/2006/main">
            <a:off x="4114800"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89" name="s006 rect 989">
            <a:extLst xmlns:a="http://schemas.openxmlformats.org/drawingml/2006/main">
              <a:ext uri="{FF2B5EF4-FFF2-40B4-BE49-F238E27FC236}">
                <a16:creationId xmlns:a16="http://schemas.microsoft.com/office/drawing/2014/main" id="{0D16DCD3-3E5A-4E96-9223-0FD82F64730F}"/>
              </a:ext>
            </a:extLst>
          </p:cNvPr>
          <p:cNvSpPr>
            <a:spLocks xmlns:a="http://schemas.openxmlformats.org/drawingml/2006/main" noGrp="1"/>
          </p:cNvSpPr>
          <p:nvPr/>
        </p:nvSpPr>
        <p:spPr>
          <a:xfrm xmlns:a="http://schemas.openxmlformats.org/drawingml/2006/main">
            <a:off x="4219575"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90" name="s006 rect 990">
            <a:extLst xmlns:a="http://schemas.openxmlformats.org/drawingml/2006/main">
              <a:ext uri="{FF2B5EF4-FFF2-40B4-BE49-F238E27FC236}">
                <a16:creationId xmlns:a16="http://schemas.microsoft.com/office/drawing/2014/main" id="{C9B21FAB-A76A-4A8A-94E2-14E5A0FF1CF6}"/>
              </a:ext>
            </a:extLst>
          </p:cNvPr>
          <p:cNvSpPr>
            <a:spLocks xmlns:a="http://schemas.openxmlformats.org/drawingml/2006/main" noGrp="1"/>
          </p:cNvSpPr>
          <p:nvPr/>
        </p:nvSpPr>
        <p:spPr>
          <a:xfrm xmlns:a="http://schemas.openxmlformats.org/drawingml/2006/main">
            <a:off x="4324350"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91" name="s006 rect 991">
            <a:extLst xmlns:a="http://schemas.openxmlformats.org/drawingml/2006/main">
              <a:ext uri="{FF2B5EF4-FFF2-40B4-BE49-F238E27FC236}">
                <a16:creationId xmlns:a16="http://schemas.microsoft.com/office/drawing/2014/main" id="{96888D62-0D50-409A-8D2C-867923831814}"/>
              </a:ext>
            </a:extLst>
          </p:cNvPr>
          <p:cNvSpPr>
            <a:spLocks xmlns:a="http://schemas.openxmlformats.org/drawingml/2006/main" noGrp="1"/>
          </p:cNvSpPr>
          <p:nvPr/>
        </p:nvSpPr>
        <p:spPr>
          <a:xfrm xmlns:a="http://schemas.openxmlformats.org/drawingml/2006/main">
            <a:off x="4429125"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92" name="s006 rect 992">
            <a:extLst xmlns:a="http://schemas.openxmlformats.org/drawingml/2006/main">
              <a:ext uri="{FF2B5EF4-FFF2-40B4-BE49-F238E27FC236}">
                <a16:creationId xmlns:a16="http://schemas.microsoft.com/office/drawing/2014/main" id="{C0FD4835-C51C-4290-ADC8-39F9CB75F712}"/>
              </a:ext>
            </a:extLst>
          </p:cNvPr>
          <p:cNvSpPr>
            <a:spLocks xmlns:a="http://schemas.openxmlformats.org/drawingml/2006/main" noGrp="1"/>
          </p:cNvSpPr>
          <p:nvPr/>
        </p:nvSpPr>
        <p:spPr>
          <a:xfrm xmlns:a="http://schemas.openxmlformats.org/drawingml/2006/main">
            <a:off x="4533900"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93" name="s006 rect 993">
            <a:extLst xmlns:a="http://schemas.openxmlformats.org/drawingml/2006/main">
              <a:ext uri="{FF2B5EF4-FFF2-40B4-BE49-F238E27FC236}">
                <a16:creationId xmlns:a16="http://schemas.microsoft.com/office/drawing/2014/main" id="{93B2616A-5C4C-44B0-B292-8D6AB47DBAD5}"/>
              </a:ext>
            </a:extLst>
          </p:cNvPr>
          <p:cNvSpPr>
            <a:spLocks xmlns:a="http://schemas.openxmlformats.org/drawingml/2006/main" noGrp="1"/>
          </p:cNvSpPr>
          <p:nvPr/>
        </p:nvSpPr>
        <p:spPr>
          <a:xfrm xmlns:a="http://schemas.openxmlformats.org/drawingml/2006/main">
            <a:off x="4638675"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94" name="s006 rect 994">
            <a:extLst xmlns:a="http://schemas.openxmlformats.org/drawingml/2006/main">
              <a:ext uri="{FF2B5EF4-FFF2-40B4-BE49-F238E27FC236}">
                <a16:creationId xmlns:a16="http://schemas.microsoft.com/office/drawing/2014/main" id="{84E6DADA-5F03-42B1-97D1-C0023FC12B73}"/>
              </a:ext>
            </a:extLst>
          </p:cNvPr>
          <p:cNvSpPr>
            <a:spLocks xmlns:a="http://schemas.openxmlformats.org/drawingml/2006/main" noGrp="1"/>
          </p:cNvSpPr>
          <p:nvPr/>
        </p:nvSpPr>
        <p:spPr>
          <a:xfrm xmlns:a="http://schemas.openxmlformats.org/drawingml/2006/main">
            <a:off x="4743450"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95" name="s006 rect 995">
            <a:extLst xmlns:a="http://schemas.openxmlformats.org/drawingml/2006/main">
              <a:ext uri="{FF2B5EF4-FFF2-40B4-BE49-F238E27FC236}">
                <a16:creationId xmlns:a16="http://schemas.microsoft.com/office/drawing/2014/main" id="{7FBA651A-D2F2-42A8-BB46-40212CF751AC}"/>
              </a:ext>
            </a:extLst>
          </p:cNvPr>
          <p:cNvSpPr>
            <a:spLocks xmlns:a="http://schemas.openxmlformats.org/drawingml/2006/main" noGrp="1"/>
          </p:cNvSpPr>
          <p:nvPr/>
        </p:nvSpPr>
        <p:spPr>
          <a:xfrm xmlns:a="http://schemas.openxmlformats.org/drawingml/2006/main">
            <a:off x="4848225"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96" name="s006 rect 996">
            <a:extLst xmlns:a="http://schemas.openxmlformats.org/drawingml/2006/main">
              <a:ext uri="{FF2B5EF4-FFF2-40B4-BE49-F238E27FC236}">
                <a16:creationId xmlns:a16="http://schemas.microsoft.com/office/drawing/2014/main" id="{34F5E56D-8D77-4E95-805B-B2E360324C7B}"/>
              </a:ext>
            </a:extLst>
          </p:cNvPr>
          <p:cNvSpPr>
            <a:spLocks xmlns:a="http://schemas.openxmlformats.org/drawingml/2006/main" noGrp="1"/>
          </p:cNvSpPr>
          <p:nvPr/>
        </p:nvSpPr>
        <p:spPr>
          <a:xfrm xmlns:a="http://schemas.openxmlformats.org/drawingml/2006/main">
            <a:off x="4953000"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97" name="s006 rect 997">
            <a:extLst xmlns:a="http://schemas.openxmlformats.org/drawingml/2006/main">
              <a:ext uri="{FF2B5EF4-FFF2-40B4-BE49-F238E27FC236}">
                <a16:creationId xmlns:a16="http://schemas.microsoft.com/office/drawing/2014/main" id="{504CBFD3-6B88-46B8-9F6C-98D15F4EAA4A}"/>
              </a:ext>
            </a:extLst>
          </p:cNvPr>
          <p:cNvSpPr>
            <a:spLocks xmlns:a="http://schemas.openxmlformats.org/drawingml/2006/main" noGrp="1"/>
          </p:cNvSpPr>
          <p:nvPr/>
        </p:nvSpPr>
        <p:spPr>
          <a:xfrm xmlns:a="http://schemas.openxmlformats.org/drawingml/2006/main">
            <a:off x="5057775"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98" name="s006 rect 998">
            <a:extLst xmlns:a="http://schemas.openxmlformats.org/drawingml/2006/main">
              <a:ext uri="{FF2B5EF4-FFF2-40B4-BE49-F238E27FC236}">
                <a16:creationId xmlns:a16="http://schemas.microsoft.com/office/drawing/2014/main" id="{D1F88E8A-915F-491F-87EF-688CE7AA9520}"/>
              </a:ext>
            </a:extLst>
          </p:cNvPr>
          <p:cNvSpPr>
            <a:spLocks xmlns:a="http://schemas.openxmlformats.org/drawingml/2006/main" noGrp="1"/>
          </p:cNvSpPr>
          <p:nvPr/>
        </p:nvSpPr>
        <p:spPr>
          <a:xfrm xmlns:a="http://schemas.openxmlformats.org/drawingml/2006/main">
            <a:off x="5162550"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999" name="s006 rect 999">
            <a:extLst xmlns:a="http://schemas.openxmlformats.org/drawingml/2006/main">
              <a:ext uri="{FF2B5EF4-FFF2-40B4-BE49-F238E27FC236}">
                <a16:creationId xmlns:a16="http://schemas.microsoft.com/office/drawing/2014/main" id="{0918C698-B872-43FA-ABEA-2DA864244168}"/>
              </a:ext>
            </a:extLst>
          </p:cNvPr>
          <p:cNvSpPr>
            <a:spLocks xmlns:a="http://schemas.openxmlformats.org/drawingml/2006/main" noGrp="1"/>
          </p:cNvSpPr>
          <p:nvPr/>
        </p:nvSpPr>
        <p:spPr>
          <a:xfrm xmlns:a="http://schemas.openxmlformats.org/drawingml/2006/main">
            <a:off x="5267325"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00" name="s006 rect 1000">
            <a:extLst xmlns:a="http://schemas.openxmlformats.org/drawingml/2006/main">
              <a:ext uri="{FF2B5EF4-FFF2-40B4-BE49-F238E27FC236}">
                <a16:creationId xmlns:a16="http://schemas.microsoft.com/office/drawing/2014/main" id="{C3E85692-A845-4625-A9BE-5C2A7EEAAFA8}"/>
              </a:ext>
            </a:extLst>
          </p:cNvPr>
          <p:cNvSpPr>
            <a:spLocks xmlns:a="http://schemas.openxmlformats.org/drawingml/2006/main" noGrp="1"/>
          </p:cNvSpPr>
          <p:nvPr/>
        </p:nvSpPr>
        <p:spPr>
          <a:xfrm xmlns:a="http://schemas.openxmlformats.org/drawingml/2006/main">
            <a:off x="5372100"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01" name="s006 rect 1001">
            <a:extLst xmlns:a="http://schemas.openxmlformats.org/drawingml/2006/main">
              <a:ext uri="{FF2B5EF4-FFF2-40B4-BE49-F238E27FC236}">
                <a16:creationId xmlns:a16="http://schemas.microsoft.com/office/drawing/2014/main" id="{A22975E1-0B13-4E01-AC60-A25785CD2361}"/>
              </a:ext>
            </a:extLst>
          </p:cNvPr>
          <p:cNvSpPr>
            <a:spLocks xmlns:a="http://schemas.openxmlformats.org/drawingml/2006/main" noGrp="1"/>
          </p:cNvSpPr>
          <p:nvPr/>
        </p:nvSpPr>
        <p:spPr>
          <a:xfrm xmlns:a="http://schemas.openxmlformats.org/drawingml/2006/main">
            <a:off x="5476875"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02" name="s006 rect 1002">
            <a:extLst xmlns:a="http://schemas.openxmlformats.org/drawingml/2006/main">
              <a:ext uri="{FF2B5EF4-FFF2-40B4-BE49-F238E27FC236}">
                <a16:creationId xmlns:a16="http://schemas.microsoft.com/office/drawing/2014/main" id="{1BBCD350-EF4C-4888-9F71-BC8F8CA63DDB}"/>
              </a:ext>
            </a:extLst>
          </p:cNvPr>
          <p:cNvSpPr>
            <a:spLocks xmlns:a="http://schemas.openxmlformats.org/drawingml/2006/main" noGrp="1"/>
          </p:cNvSpPr>
          <p:nvPr/>
        </p:nvSpPr>
        <p:spPr>
          <a:xfrm xmlns:a="http://schemas.openxmlformats.org/drawingml/2006/main">
            <a:off x="5581650"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03" name="s006 rect 1003">
            <a:extLst xmlns:a="http://schemas.openxmlformats.org/drawingml/2006/main">
              <a:ext uri="{FF2B5EF4-FFF2-40B4-BE49-F238E27FC236}">
                <a16:creationId xmlns:a16="http://schemas.microsoft.com/office/drawing/2014/main" id="{5CA79452-34AF-46E6-920D-EAC28EEFC135}"/>
              </a:ext>
            </a:extLst>
          </p:cNvPr>
          <p:cNvSpPr>
            <a:spLocks xmlns:a="http://schemas.openxmlformats.org/drawingml/2006/main" noGrp="1"/>
          </p:cNvSpPr>
          <p:nvPr/>
        </p:nvSpPr>
        <p:spPr>
          <a:xfrm xmlns:a="http://schemas.openxmlformats.org/drawingml/2006/main">
            <a:off x="5686425"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04" name="s006 rect 1004">
            <a:extLst xmlns:a="http://schemas.openxmlformats.org/drawingml/2006/main">
              <a:ext uri="{FF2B5EF4-FFF2-40B4-BE49-F238E27FC236}">
                <a16:creationId xmlns:a16="http://schemas.microsoft.com/office/drawing/2014/main" id="{8F4BE516-4E63-44C8-BA5C-C423C9800642}"/>
              </a:ext>
            </a:extLst>
          </p:cNvPr>
          <p:cNvSpPr>
            <a:spLocks xmlns:a="http://schemas.openxmlformats.org/drawingml/2006/main" noGrp="1"/>
          </p:cNvSpPr>
          <p:nvPr/>
        </p:nvSpPr>
        <p:spPr>
          <a:xfrm xmlns:a="http://schemas.openxmlformats.org/drawingml/2006/main">
            <a:off x="5791200"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05" name="s006 rect 1005">
            <a:extLst xmlns:a="http://schemas.openxmlformats.org/drawingml/2006/main">
              <a:ext uri="{FF2B5EF4-FFF2-40B4-BE49-F238E27FC236}">
                <a16:creationId xmlns:a16="http://schemas.microsoft.com/office/drawing/2014/main" id="{D47FCB2E-BC33-44F1-BE36-36FD97EBF7D6}"/>
              </a:ext>
            </a:extLst>
          </p:cNvPr>
          <p:cNvSpPr>
            <a:spLocks xmlns:a="http://schemas.openxmlformats.org/drawingml/2006/main" noGrp="1"/>
          </p:cNvSpPr>
          <p:nvPr/>
        </p:nvSpPr>
        <p:spPr>
          <a:xfrm xmlns:a="http://schemas.openxmlformats.org/drawingml/2006/main">
            <a:off x="5895975" y="47233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06" name="s006 rect 1006">
            <a:extLst xmlns:a="http://schemas.openxmlformats.org/drawingml/2006/main">
              <a:ext uri="{FF2B5EF4-FFF2-40B4-BE49-F238E27FC236}">
                <a16:creationId xmlns:a16="http://schemas.microsoft.com/office/drawing/2014/main" id="{46581210-76CD-41C8-9B68-3AD3AABAD5F5}"/>
              </a:ext>
            </a:extLst>
          </p:cNvPr>
          <p:cNvSpPr>
            <a:spLocks xmlns:a="http://schemas.openxmlformats.org/drawingml/2006/main" noGrp="1"/>
          </p:cNvSpPr>
          <p:nvPr/>
        </p:nvSpPr>
        <p:spPr>
          <a:xfrm xmlns:a="http://schemas.openxmlformats.org/drawingml/2006/main">
            <a:off x="762000"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07" name="s006 rect 1007">
            <a:extLst xmlns:a="http://schemas.openxmlformats.org/drawingml/2006/main">
              <a:ext uri="{FF2B5EF4-FFF2-40B4-BE49-F238E27FC236}">
                <a16:creationId xmlns:a16="http://schemas.microsoft.com/office/drawing/2014/main" id="{9DE07B28-6EC4-4BAC-B2F7-5F1A4E822769}"/>
              </a:ext>
            </a:extLst>
          </p:cNvPr>
          <p:cNvSpPr>
            <a:spLocks xmlns:a="http://schemas.openxmlformats.org/drawingml/2006/main" noGrp="1"/>
          </p:cNvSpPr>
          <p:nvPr/>
        </p:nvSpPr>
        <p:spPr>
          <a:xfrm xmlns:a="http://schemas.openxmlformats.org/drawingml/2006/main">
            <a:off x="866775"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08" name="s006 rect 1008">
            <a:extLst xmlns:a="http://schemas.openxmlformats.org/drawingml/2006/main">
              <a:ext uri="{FF2B5EF4-FFF2-40B4-BE49-F238E27FC236}">
                <a16:creationId xmlns:a16="http://schemas.microsoft.com/office/drawing/2014/main" id="{F792CE9A-F206-49E5-85F5-A76A9A0DD8CB}"/>
              </a:ext>
            </a:extLst>
          </p:cNvPr>
          <p:cNvSpPr>
            <a:spLocks xmlns:a="http://schemas.openxmlformats.org/drawingml/2006/main" noGrp="1"/>
          </p:cNvSpPr>
          <p:nvPr/>
        </p:nvSpPr>
        <p:spPr>
          <a:xfrm xmlns:a="http://schemas.openxmlformats.org/drawingml/2006/main">
            <a:off x="971550"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09" name="s006 rect 1009">
            <a:extLst xmlns:a="http://schemas.openxmlformats.org/drawingml/2006/main">
              <a:ext uri="{FF2B5EF4-FFF2-40B4-BE49-F238E27FC236}">
                <a16:creationId xmlns:a16="http://schemas.microsoft.com/office/drawing/2014/main" id="{9E317337-2250-45FB-8F92-57E8B753EDB3}"/>
              </a:ext>
            </a:extLst>
          </p:cNvPr>
          <p:cNvSpPr>
            <a:spLocks xmlns:a="http://schemas.openxmlformats.org/drawingml/2006/main" noGrp="1"/>
          </p:cNvSpPr>
          <p:nvPr/>
        </p:nvSpPr>
        <p:spPr>
          <a:xfrm xmlns:a="http://schemas.openxmlformats.org/drawingml/2006/main">
            <a:off x="1076325"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10" name="s006 rect 1010">
            <a:extLst xmlns:a="http://schemas.openxmlformats.org/drawingml/2006/main">
              <a:ext uri="{FF2B5EF4-FFF2-40B4-BE49-F238E27FC236}">
                <a16:creationId xmlns:a16="http://schemas.microsoft.com/office/drawing/2014/main" id="{BA96A137-77BA-4842-8E05-CBFE35F25C8B}"/>
              </a:ext>
            </a:extLst>
          </p:cNvPr>
          <p:cNvSpPr>
            <a:spLocks xmlns:a="http://schemas.openxmlformats.org/drawingml/2006/main" noGrp="1"/>
          </p:cNvSpPr>
          <p:nvPr/>
        </p:nvSpPr>
        <p:spPr>
          <a:xfrm xmlns:a="http://schemas.openxmlformats.org/drawingml/2006/main">
            <a:off x="1181100"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11" name="s006 rect 1011">
            <a:extLst xmlns:a="http://schemas.openxmlformats.org/drawingml/2006/main">
              <a:ext uri="{FF2B5EF4-FFF2-40B4-BE49-F238E27FC236}">
                <a16:creationId xmlns:a16="http://schemas.microsoft.com/office/drawing/2014/main" id="{BE5B344B-29BB-4A6B-9368-3974D268E26F}"/>
              </a:ext>
            </a:extLst>
          </p:cNvPr>
          <p:cNvSpPr>
            <a:spLocks xmlns:a="http://schemas.openxmlformats.org/drawingml/2006/main" noGrp="1"/>
          </p:cNvSpPr>
          <p:nvPr/>
        </p:nvSpPr>
        <p:spPr>
          <a:xfrm xmlns:a="http://schemas.openxmlformats.org/drawingml/2006/main">
            <a:off x="1285875"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12" name="s006 rect 1012">
            <a:extLst xmlns:a="http://schemas.openxmlformats.org/drawingml/2006/main">
              <a:ext uri="{FF2B5EF4-FFF2-40B4-BE49-F238E27FC236}">
                <a16:creationId xmlns:a16="http://schemas.microsoft.com/office/drawing/2014/main" id="{0CBBCE78-6582-428B-8CBC-10A208A03532}"/>
              </a:ext>
            </a:extLst>
          </p:cNvPr>
          <p:cNvSpPr>
            <a:spLocks xmlns:a="http://schemas.openxmlformats.org/drawingml/2006/main" noGrp="1"/>
          </p:cNvSpPr>
          <p:nvPr/>
        </p:nvSpPr>
        <p:spPr>
          <a:xfrm xmlns:a="http://schemas.openxmlformats.org/drawingml/2006/main">
            <a:off x="1390650"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13" name="s006 rect 1013">
            <a:extLst xmlns:a="http://schemas.openxmlformats.org/drawingml/2006/main">
              <a:ext uri="{FF2B5EF4-FFF2-40B4-BE49-F238E27FC236}">
                <a16:creationId xmlns:a16="http://schemas.microsoft.com/office/drawing/2014/main" id="{CBD85209-884B-4A37-80C1-5BFC09A288CD}"/>
              </a:ext>
            </a:extLst>
          </p:cNvPr>
          <p:cNvSpPr>
            <a:spLocks xmlns:a="http://schemas.openxmlformats.org/drawingml/2006/main" noGrp="1"/>
          </p:cNvSpPr>
          <p:nvPr/>
        </p:nvSpPr>
        <p:spPr>
          <a:xfrm xmlns:a="http://schemas.openxmlformats.org/drawingml/2006/main">
            <a:off x="1495425"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14" name="s006 rect 1014">
            <a:extLst xmlns:a="http://schemas.openxmlformats.org/drawingml/2006/main">
              <a:ext uri="{FF2B5EF4-FFF2-40B4-BE49-F238E27FC236}">
                <a16:creationId xmlns:a16="http://schemas.microsoft.com/office/drawing/2014/main" id="{876A7026-57AF-4C0A-8AEF-F4A13E4ECA70}"/>
              </a:ext>
            </a:extLst>
          </p:cNvPr>
          <p:cNvSpPr>
            <a:spLocks xmlns:a="http://schemas.openxmlformats.org/drawingml/2006/main" noGrp="1"/>
          </p:cNvSpPr>
          <p:nvPr/>
        </p:nvSpPr>
        <p:spPr>
          <a:xfrm xmlns:a="http://schemas.openxmlformats.org/drawingml/2006/main">
            <a:off x="1600200"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15" name="s006 rect 1015">
            <a:extLst xmlns:a="http://schemas.openxmlformats.org/drawingml/2006/main">
              <a:ext uri="{FF2B5EF4-FFF2-40B4-BE49-F238E27FC236}">
                <a16:creationId xmlns:a16="http://schemas.microsoft.com/office/drawing/2014/main" id="{E3AA328E-0595-445F-AEE9-AF6F39AC7A71}"/>
              </a:ext>
            </a:extLst>
          </p:cNvPr>
          <p:cNvSpPr>
            <a:spLocks xmlns:a="http://schemas.openxmlformats.org/drawingml/2006/main" noGrp="1"/>
          </p:cNvSpPr>
          <p:nvPr/>
        </p:nvSpPr>
        <p:spPr>
          <a:xfrm xmlns:a="http://schemas.openxmlformats.org/drawingml/2006/main">
            <a:off x="1704975"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16" name="s006 rect 1016">
            <a:extLst xmlns:a="http://schemas.openxmlformats.org/drawingml/2006/main">
              <a:ext uri="{FF2B5EF4-FFF2-40B4-BE49-F238E27FC236}">
                <a16:creationId xmlns:a16="http://schemas.microsoft.com/office/drawing/2014/main" id="{8138389A-5633-4C3F-8505-22750BC55FC0}"/>
              </a:ext>
            </a:extLst>
          </p:cNvPr>
          <p:cNvSpPr>
            <a:spLocks xmlns:a="http://schemas.openxmlformats.org/drawingml/2006/main" noGrp="1"/>
          </p:cNvSpPr>
          <p:nvPr/>
        </p:nvSpPr>
        <p:spPr>
          <a:xfrm xmlns:a="http://schemas.openxmlformats.org/drawingml/2006/main">
            <a:off x="1809750"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17" name="s006 rect 1017">
            <a:extLst xmlns:a="http://schemas.openxmlformats.org/drawingml/2006/main">
              <a:ext uri="{FF2B5EF4-FFF2-40B4-BE49-F238E27FC236}">
                <a16:creationId xmlns:a16="http://schemas.microsoft.com/office/drawing/2014/main" id="{A30ECD21-1EE4-4F6E-8859-3073220C96D2}"/>
              </a:ext>
            </a:extLst>
          </p:cNvPr>
          <p:cNvSpPr>
            <a:spLocks xmlns:a="http://schemas.openxmlformats.org/drawingml/2006/main" noGrp="1"/>
          </p:cNvSpPr>
          <p:nvPr/>
        </p:nvSpPr>
        <p:spPr>
          <a:xfrm xmlns:a="http://schemas.openxmlformats.org/drawingml/2006/main">
            <a:off x="1914525"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18" name="s006 rect 1018">
            <a:extLst xmlns:a="http://schemas.openxmlformats.org/drawingml/2006/main">
              <a:ext uri="{FF2B5EF4-FFF2-40B4-BE49-F238E27FC236}">
                <a16:creationId xmlns:a16="http://schemas.microsoft.com/office/drawing/2014/main" id="{A73E2750-A9A6-468A-A5EF-0C5149ECA910}"/>
              </a:ext>
            </a:extLst>
          </p:cNvPr>
          <p:cNvSpPr>
            <a:spLocks xmlns:a="http://schemas.openxmlformats.org/drawingml/2006/main" noGrp="1"/>
          </p:cNvSpPr>
          <p:nvPr/>
        </p:nvSpPr>
        <p:spPr>
          <a:xfrm xmlns:a="http://schemas.openxmlformats.org/drawingml/2006/main">
            <a:off x="2019300"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19" name="s006 rect 1019">
            <a:extLst xmlns:a="http://schemas.openxmlformats.org/drawingml/2006/main">
              <a:ext uri="{FF2B5EF4-FFF2-40B4-BE49-F238E27FC236}">
                <a16:creationId xmlns:a16="http://schemas.microsoft.com/office/drawing/2014/main" id="{4B3C15EF-1A26-4EAD-B8D2-6BA116D603A9}"/>
              </a:ext>
            </a:extLst>
          </p:cNvPr>
          <p:cNvSpPr>
            <a:spLocks xmlns:a="http://schemas.openxmlformats.org/drawingml/2006/main" noGrp="1"/>
          </p:cNvSpPr>
          <p:nvPr/>
        </p:nvSpPr>
        <p:spPr>
          <a:xfrm xmlns:a="http://schemas.openxmlformats.org/drawingml/2006/main">
            <a:off x="2124075"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20" name="s006 rect 1020">
            <a:extLst xmlns:a="http://schemas.openxmlformats.org/drawingml/2006/main">
              <a:ext uri="{FF2B5EF4-FFF2-40B4-BE49-F238E27FC236}">
                <a16:creationId xmlns:a16="http://schemas.microsoft.com/office/drawing/2014/main" id="{7770EA33-801A-4D35-94D1-28D595512FB4}"/>
              </a:ext>
            </a:extLst>
          </p:cNvPr>
          <p:cNvSpPr>
            <a:spLocks xmlns:a="http://schemas.openxmlformats.org/drawingml/2006/main" noGrp="1"/>
          </p:cNvSpPr>
          <p:nvPr/>
        </p:nvSpPr>
        <p:spPr>
          <a:xfrm xmlns:a="http://schemas.openxmlformats.org/drawingml/2006/main">
            <a:off x="2228850"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21" name="s006 rect 1021">
            <a:extLst xmlns:a="http://schemas.openxmlformats.org/drawingml/2006/main">
              <a:ext uri="{FF2B5EF4-FFF2-40B4-BE49-F238E27FC236}">
                <a16:creationId xmlns:a16="http://schemas.microsoft.com/office/drawing/2014/main" id="{7E382003-9CA1-4407-AA12-F57098B20823}"/>
              </a:ext>
            </a:extLst>
          </p:cNvPr>
          <p:cNvSpPr>
            <a:spLocks xmlns:a="http://schemas.openxmlformats.org/drawingml/2006/main" noGrp="1"/>
          </p:cNvSpPr>
          <p:nvPr/>
        </p:nvSpPr>
        <p:spPr>
          <a:xfrm xmlns:a="http://schemas.openxmlformats.org/drawingml/2006/main">
            <a:off x="2333625"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22" name="s006 rect 1022">
            <a:extLst xmlns:a="http://schemas.openxmlformats.org/drawingml/2006/main">
              <a:ext uri="{FF2B5EF4-FFF2-40B4-BE49-F238E27FC236}">
                <a16:creationId xmlns:a16="http://schemas.microsoft.com/office/drawing/2014/main" id="{CFB14EB8-2BEF-4311-9EBF-82E9B83F1A8A}"/>
              </a:ext>
            </a:extLst>
          </p:cNvPr>
          <p:cNvSpPr>
            <a:spLocks xmlns:a="http://schemas.openxmlformats.org/drawingml/2006/main" noGrp="1"/>
          </p:cNvSpPr>
          <p:nvPr/>
        </p:nvSpPr>
        <p:spPr>
          <a:xfrm xmlns:a="http://schemas.openxmlformats.org/drawingml/2006/main">
            <a:off x="2438400"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23" name="s006 rect 1023">
            <a:extLst xmlns:a="http://schemas.openxmlformats.org/drawingml/2006/main">
              <a:ext uri="{FF2B5EF4-FFF2-40B4-BE49-F238E27FC236}">
                <a16:creationId xmlns:a16="http://schemas.microsoft.com/office/drawing/2014/main" id="{3883A84A-F119-4C41-96DA-ABD32473A93F}"/>
              </a:ext>
            </a:extLst>
          </p:cNvPr>
          <p:cNvSpPr>
            <a:spLocks xmlns:a="http://schemas.openxmlformats.org/drawingml/2006/main" noGrp="1"/>
          </p:cNvSpPr>
          <p:nvPr/>
        </p:nvSpPr>
        <p:spPr>
          <a:xfrm xmlns:a="http://schemas.openxmlformats.org/drawingml/2006/main">
            <a:off x="2543175"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24" name="s006 rect 1024">
            <a:extLst xmlns:a="http://schemas.openxmlformats.org/drawingml/2006/main">
              <a:ext uri="{FF2B5EF4-FFF2-40B4-BE49-F238E27FC236}">
                <a16:creationId xmlns:a16="http://schemas.microsoft.com/office/drawing/2014/main" id="{0838E419-642F-440B-9EC6-DAB5952555DE}"/>
              </a:ext>
            </a:extLst>
          </p:cNvPr>
          <p:cNvSpPr>
            <a:spLocks xmlns:a="http://schemas.openxmlformats.org/drawingml/2006/main" noGrp="1"/>
          </p:cNvSpPr>
          <p:nvPr/>
        </p:nvSpPr>
        <p:spPr>
          <a:xfrm xmlns:a="http://schemas.openxmlformats.org/drawingml/2006/main">
            <a:off x="2647950"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25" name="s006 rect 1025">
            <a:extLst xmlns:a="http://schemas.openxmlformats.org/drawingml/2006/main">
              <a:ext uri="{FF2B5EF4-FFF2-40B4-BE49-F238E27FC236}">
                <a16:creationId xmlns:a16="http://schemas.microsoft.com/office/drawing/2014/main" id="{34E4E80E-F5EB-4294-A7B0-40DC4B66D211}"/>
              </a:ext>
            </a:extLst>
          </p:cNvPr>
          <p:cNvSpPr>
            <a:spLocks xmlns:a="http://schemas.openxmlformats.org/drawingml/2006/main" noGrp="1"/>
          </p:cNvSpPr>
          <p:nvPr/>
        </p:nvSpPr>
        <p:spPr>
          <a:xfrm xmlns:a="http://schemas.openxmlformats.org/drawingml/2006/main">
            <a:off x="2752725"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26" name="s006 rect 1026">
            <a:extLst xmlns:a="http://schemas.openxmlformats.org/drawingml/2006/main">
              <a:ext uri="{FF2B5EF4-FFF2-40B4-BE49-F238E27FC236}">
                <a16:creationId xmlns:a16="http://schemas.microsoft.com/office/drawing/2014/main" id="{230B116A-F9DB-449F-8157-B4B98F7ADACB}"/>
              </a:ext>
            </a:extLst>
          </p:cNvPr>
          <p:cNvSpPr>
            <a:spLocks xmlns:a="http://schemas.openxmlformats.org/drawingml/2006/main" noGrp="1"/>
          </p:cNvSpPr>
          <p:nvPr/>
        </p:nvSpPr>
        <p:spPr>
          <a:xfrm xmlns:a="http://schemas.openxmlformats.org/drawingml/2006/main">
            <a:off x="2857500"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27" name="s006 rect 1027">
            <a:extLst xmlns:a="http://schemas.openxmlformats.org/drawingml/2006/main">
              <a:ext uri="{FF2B5EF4-FFF2-40B4-BE49-F238E27FC236}">
                <a16:creationId xmlns:a16="http://schemas.microsoft.com/office/drawing/2014/main" id="{1722330B-AAE9-4C03-9FD5-BE4D5E572282}"/>
              </a:ext>
            </a:extLst>
          </p:cNvPr>
          <p:cNvSpPr>
            <a:spLocks xmlns:a="http://schemas.openxmlformats.org/drawingml/2006/main" noGrp="1"/>
          </p:cNvSpPr>
          <p:nvPr/>
        </p:nvSpPr>
        <p:spPr>
          <a:xfrm xmlns:a="http://schemas.openxmlformats.org/drawingml/2006/main">
            <a:off x="2962275"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28" name="s006 rect 1028">
            <a:extLst xmlns:a="http://schemas.openxmlformats.org/drawingml/2006/main">
              <a:ext uri="{FF2B5EF4-FFF2-40B4-BE49-F238E27FC236}">
                <a16:creationId xmlns:a16="http://schemas.microsoft.com/office/drawing/2014/main" id="{80CAA284-97F2-448F-976D-D2BAAD26F41C}"/>
              </a:ext>
            </a:extLst>
          </p:cNvPr>
          <p:cNvSpPr>
            <a:spLocks xmlns:a="http://schemas.openxmlformats.org/drawingml/2006/main" noGrp="1"/>
          </p:cNvSpPr>
          <p:nvPr/>
        </p:nvSpPr>
        <p:spPr>
          <a:xfrm xmlns:a="http://schemas.openxmlformats.org/drawingml/2006/main">
            <a:off x="3067050"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29" name="s006 rect 1029">
            <a:extLst xmlns:a="http://schemas.openxmlformats.org/drawingml/2006/main">
              <a:ext uri="{FF2B5EF4-FFF2-40B4-BE49-F238E27FC236}">
                <a16:creationId xmlns:a16="http://schemas.microsoft.com/office/drawing/2014/main" id="{5A5D736F-50EE-4EFD-ADD0-B28DBF73D506}"/>
              </a:ext>
            </a:extLst>
          </p:cNvPr>
          <p:cNvSpPr>
            <a:spLocks xmlns:a="http://schemas.openxmlformats.org/drawingml/2006/main" noGrp="1"/>
          </p:cNvSpPr>
          <p:nvPr/>
        </p:nvSpPr>
        <p:spPr>
          <a:xfrm xmlns:a="http://schemas.openxmlformats.org/drawingml/2006/main">
            <a:off x="3171825"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30" name="s006 rect 1030">
            <a:extLst xmlns:a="http://schemas.openxmlformats.org/drawingml/2006/main">
              <a:ext uri="{FF2B5EF4-FFF2-40B4-BE49-F238E27FC236}">
                <a16:creationId xmlns:a16="http://schemas.microsoft.com/office/drawing/2014/main" id="{1A833F11-2C58-421D-9C66-1BEE3A78C231}"/>
              </a:ext>
            </a:extLst>
          </p:cNvPr>
          <p:cNvSpPr>
            <a:spLocks xmlns:a="http://schemas.openxmlformats.org/drawingml/2006/main" noGrp="1"/>
          </p:cNvSpPr>
          <p:nvPr/>
        </p:nvSpPr>
        <p:spPr>
          <a:xfrm xmlns:a="http://schemas.openxmlformats.org/drawingml/2006/main">
            <a:off x="3276600"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31" name="s006 rect 1031">
            <a:extLst xmlns:a="http://schemas.openxmlformats.org/drawingml/2006/main">
              <a:ext uri="{FF2B5EF4-FFF2-40B4-BE49-F238E27FC236}">
                <a16:creationId xmlns:a16="http://schemas.microsoft.com/office/drawing/2014/main" id="{00221F48-A11F-4BF1-B7DC-C9DF22C9BC62}"/>
              </a:ext>
            </a:extLst>
          </p:cNvPr>
          <p:cNvSpPr>
            <a:spLocks xmlns:a="http://schemas.openxmlformats.org/drawingml/2006/main" noGrp="1"/>
          </p:cNvSpPr>
          <p:nvPr/>
        </p:nvSpPr>
        <p:spPr>
          <a:xfrm xmlns:a="http://schemas.openxmlformats.org/drawingml/2006/main">
            <a:off x="3381375"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32" name="s006 rect 1032">
            <a:extLst xmlns:a="http://schemas.openxmlformats.org/drawingml/2006/main">
              <a:ext uri="{FF2B5EF4-FFF2-40B4-BE49-F238E27FC236}">
                <a16:creationId xmlns:a16="http://schemas.microsoft.com/office/drawing/2014/main" id="{46E3A02D-29E0-4185-9191-4F272F7518A1}"/>
              </a:ext>
            </a:extLst>
          </p:cNvPr>
          <p:cNvSpPr>
            <a:spLocks xmlns:a="http://schemas.openxmlformats.org/drawingml/2006/main" noGrp="1"/>
          </p:cNvSpPr>
          <p:nvPr/>
        </p:nvSpPr>
        <p:spPr>
          <a:xfrm xmlns:a="http://schemas.openxmlformats.org/drawingml/2006/main">
            <a:off x="3486150"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33" name="s006 rect 1033">
            <a:extLst xmlns:a="http://schemas.openxmlformats.org/drawingml/2006/main">
              <a:ext uri="{FF2B5EF4-FFF2-40B4-BE49-F238E27FC236}">
                <a16:creationId xmlns:a16="http://schemas.microsoft.com/office/drawing/2014/main" id="{9F7D2B87-FC2F-4856-A075-F83C4C856A48}"/>
              </a:ext>
            </a:extLst>
          </p:cNvPr>
          <p:cNvSpPr>
            <a:spLocks xmlns:a="http://schemas.openxmlformats.org/drawingml/2006/main" noGrp="1"/>
          </p:cNvSpPr>
          <p:nvPr/>
        </p:nvSpPr>
        <p:spPr>
          <a:xfrm xmlns:a="http://schemas.openxmlformats.org/drawingml/2006/main">
            <a:off x="3590925"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34" name="s006 rect 1034">
            <a:extLst xmlns:a="http://schemas.openxmlformats.org/drawingml/2006/main">
              <a:ext uri="{FF2B5EF4-FFF2-40B4-BE49-F238E27FC236}">
                <a16:creationId xmlns:a16="http://schemas.microsoft.com/office/drawing/2014/main" id="{6AC3F0B2-E540-456F-960B-C57DCF657451}"/>
              </a:ext>
            </a:extLst>
          </p:cNvPr>
          <p:cNvSpPr>
            <a:spLocks xmlns:a="http://schemas.openxmlformats.org/drawingml/2006/main" noGrp="1"/>
          </p:cNvSpPr>
          <p:nvPr/>
        </p:nvSpPr>
        <p:spPr>
          <a:xfrm xmlns:a="http://schemas.openxmlformats.org/drawingml/2006/main">
            <a:off x="3695700"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35" name="s006 rect 1035">
            <a:extLst xmlns:a="http://schemas.openxmlformats.org/drawingml/2006/main">
              <a:ext uri="{FF2B5EF4-FFF2-40B4-BE49-F238E27FC236}">
                <a16:creationId xmlns:a16="http://schemas.microsoft.com/office/drawing/2014/main" id="{E3628BA1-61B6-41B6-96AD-C615A0C07994}"/>
              </a:ext>
            </a:extLst>
          </p:cNvPr>
          <p:cNvSpPr>
            <a:spLocks xmlns:a="http://schemas.openxmlformats.org/drawingml/2006/main" noGrp="1"/>
          </p:cNvSpPr>
          <p:nvPr/>
        </p:nvSpPr>
        <p:spPr>
          <a:xfrm xmlns:a="http://schemas.openxmlformats.org/drawingml/2006/main">
            <a:off x="3800475"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36" name="s006 rect 1036">
            <a:extLst xmlns:a="http://schemas.openxmlformats.org/drawingml/2006/main">
              <a:ext uri="{FF2B5EF4-FFF2-40B4-BE49-F238E27FC236}">
                <a16:creationId xmlns:a16="http://schemas.microsoft.com/office/drawing/2014/main" id="{804DE2C0-2244-4BEE-8733-69377C6C8E63}"/>
              </a:ext>
            </a:extLst>
          </p:cNvPr>
          <p:cNvSpPr>
            <a:spLocks xmlns:a="http://schemas.openxmlformats.org/drawingml/2006/main" noGrp="1"/>
          </p:cNvSpPr>
          <p:nvPr/>
        </p:nvSpPr>
        <p:spPr>
          <a:xfrm xmlns:a="http://schemas.openxmlformats.org/drawingml/2006/main">
            <a:off x="3905250"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37" name="s006 rect 1037">
            <a:extLst xmlns:a="http://schemas.openxmlformats.org/drawingml/2006/main">
              <a:ext uri="{FF2B5EF4-FFF2-40B4-BE49-F238E27FC236}">
                <a16:creationId xmlns:a16="http://schemas.microsoft.com/office/drawing/2014/main" id="{81CE79D9-9879-4E63-A92D-173FF3140FAA}"/>
              </a:ext>
            </a:extLst>
          </p:cNvPr>
          <p:cNvSpPr>
            <a:spLocks xmlns:a="http://schemas.openxmlformats.org/drawingml/2006/main" noGrp="1"/>
          </p:cNvSpPr>
          <p:nvPr/>
        </p:nvSpPr>
        <p:spPr>
          <a:xfrm xmlns:a="http://schemas.openxmlformats.org/drawingml/2006/main">
            <a:off x="4010025"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38" name="s006 rect 1038">
            <a:extLst xmlns:a="http://schemas.openxmlformats.org/drawingml/2006/main">
              <a:ext uri="{FF2B5EF4-FFF2-40B4-BE49-F238E27FC236}">
                <a16:creationId xmlns:a16="http://schemas.microsoft.com/office/drawing/2014/main" id="{C2EECD31-AAEF-446F-BCDD-A717E4C2B0F8}"/>
              </a:ext>
            </a:extLst>
          </p:cNvPr>
          <p:cNvSpPr>
            <a:spLocks xmlns:a="http://schemas.openxmlformats.org/drawingml/2006/main" noGrp="1"/>
          </p:cNvSpPr>
          <p:nvPr/>
        </p:nvSpPr>
        <p:spPr>
          <a:xfrm xmlns:a="http://schemas.openxmlformats.org/drawingml/2006/main">
            <a:off x="4114800"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39" name="s006 rect 1039">
            <a:extLst xmlns:a="http://schemas.openxmlformats.org/drawingml/2006/main">
              <a:ext uri="{FF2B5EF4-FFF2-40B4-BE49-F238E27FC236}">
                <a16:creationId xmlns:a16="http://schemas.microsoft.com/office/drawing/2014/main" id="{4D0F1C14-E88C-4378-A0E2-01382D03B98D}"/>
              </a:ext>
            </a:extLst>
          </p:cNvPr>
          <p:cNvSpPr>
            <a:spLocks xmlns:a="http://schemas.openxmlformats.org/drawingml/2006/main" noGrp="1"/>
          </p:cNvSpPr>
          <p:nvPr/>
        </p:nvSpPr>
        <p:spPr>
          <a:xfrm xmlns:a="http://schemas.openxmlformats.org/drawingml/2006/main">
            <a:off x="4219575"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40" name="s006 rect 1040">
            <a:extLst xmlns:a="http://schemas.openxmlformats.org/drawingml/2006/main">
              <a:ext uri="{FF2B5EF4-FFF2-40B4-BE49-F238E27FC236}">
                <a16:creationId xmlns:a16="http://schemas.microsoft.com/office/drawing/2014/main" id="{1104FB10-F81B-4D13-B0A2-057D6F3B6715}"/>
              </a:ext>
            </a:extLst>
          </p:cNvPr>
          <p:cNvSpPr>
            <a:spLocks xmlns:a="http://schemas.openxmlformats.org/drawingml/2006/main" noGrp="1"/>
          </p:cNvSpPr>
          <p:nvPr/>
        </p:nvSpPr>
        <p:spPr>
          <a:xfrm xmlns:a="http://schemas.openxmlformats.org/drawingml/2006/main">
            <a:off x="4324350"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41" name="s006 rect 1041">
            <a:extLst xmlns:a="http://schemas.openxmlformats.org/drawingml/2006/main">
              <a:ext uri="{FF2B5EF4-FFF2-40B4-BE49-F238E27FC236}">
                <a16:creationId xmlns:a16="http://schemas.microsoft.com/office/drawing/2014/main" id="{8D23396C-A49A-4156-93FB-785E06C1576B}"/>
              </a:ext>
            </a:extLst>
          </p:cNvPr>
          <p:cNvSpPr>
            <a:spLocks xmlns:a="http://schemas.openxmlformats.org/drawingml/2006/main" noGrp="1"/>
          </p:cNvSpPr>
          <p:nvPr/>
        </p:nvSpPr>
        <p:spPr>
          <a:xfrm xmlns:a="http://schemas.openxmlformats.org/drawingml/2006/main">
            <a:off x="4429125"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42" name="s006 rect 1042">
            <a:extLst xmlns:a="http://schemas.openxmlformats.org/drawingml/2006/main">
              <a:ext uri="{FF2B5EF4-FFF2-40B4-BE49-F238E27FC236}">
                <a16:creationId xmlns:a16="http://schemas.microsoft.com/office/drawing/2014/main" id="{1BE1DB75-5C2E-45D5-84EF-B1606E82D7CB}"/>
              </a:ext>
            </a:extLst>
          </p:cNvPr>
          <p:cNvSpPr>
            <a:spLocks xmlns:a="http://schemas.openxmlformats.org/drawingml/2006/main" noGrp="1"/>
          </p:cNvSpPr>
          <p:nvPr/>
        </p:nvSpPr>
        <p:spPr>
          <a:xfrm xmlns:a="http://schemas.openxmlformats.org/drawingml/2006/main">
            <a:off x="4533900"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43" name="s006 rect 1043">
            <a:extLst xmlns:a="http://schemas.openxmlformats.org/drawingml/2006/main">
              <a:ext uri="{FF2B5EF4-FFF2-40B4-BE49-F238E27FC236}">
                <a16:creationId xmlns:a16="http://schemas.microsoft.com/office/drawing/2014/main" id="{B1F739E7-0759-49D2-8F60-AC3D14D41D7A}"/>
              </a:ext>
            </a:extLst>
          </p:cNvPr>
          <p:cNvSpPr>
            <a:spLocks xmlns:a="http://schemas.openxmlformats.org/drawingml/2006/main" noGrp="1"/>
          </p:cNvSpPr>
          <p:nvPr/>
        </p:nvSpPr>
        <p:spPr>
          <a:xfrm xmlns:a="http://schemas.openxmlformats.org/drawingml/2006/main">
            <a:off x="4638675"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44" name="s006 rect 1044">
            <a:extLst xmlns:a="http://schemas.openxmlformats.org/drawingml/2006/main">
              <a:ext uri="{FF2B5EF4-FFF2-40B4-BE49-F238E27FC236}">
                <a16:creationId xmlns:a16="http://schemas.microsoft.com/office/drawing/2014/main" id="{F0F99B8C-0224-4AA4-BAE2-7EE38E390BA2}"/>
              </a:ext>
            </a:extLst>
          </p:cNvPr>
          <p:cNvSpPr>
            <a:spLocks xmlns:a="http://schemas.openxmlformats.org/drawingml/2006/main" noGrp="1"/>
          </p:cNvSpPr>
          <p:nvPr/>
        </p:nvSpPr>
        <p:spPr>
          <a:xfrm xmlns:a="http://schemas.openxmlformats.org/drawingml/2006/main">
            <a:off x="4743450"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45" name="s006 rect 1045">
            <a:extLst xmlns:a="http://schemas.openxmlformats.org/drawingml/2006/main">
              <a:ext uri="{FF2B5EF4-FFF2-40B4-BE49-F238E27FC236}">
                <a16:creationId xmlns:a16="http://schemas.microsoft.com/office/drawing/2014/main" id="{16293D41-D31F-4D06-924A-DFAAE2D86DD0}"/>
              </a:ext>
            </a:extLst>
          </p:cNvPr>
          <p:cNvSpPr>
            <a:spLocks xmlns:a="http://schemas.openxmlformats.org/drawingml/2006/main" noGrp="1"/>
          </p:cNvSpPr>
          <p:nvPr/>
        </p:nvSpPr>
        <p:spPr>
          <a:xfrm xmlns:a="http://schemas.openxmlformats.org/drawingml/2006/main">
            <a:off x="4848225"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46" name="s006 rect 1046">
            <a:extLst xmlns:a="http://schemas.openxmlformats.org/drawingml/2006/main">
              <a:ext uri="{FF2B5EF4-FFF2-40B4-BE49-F238E27FC236}">
                <a16:creationId xmlns:a16="http://schemas.microsoft.com/office/drawing/2014/main" id="{CF374C82-4D2F-4B2C-898D-A9442522796B}"/>
              </a:ext>
            </a:extLst>
          </p:cNvPr>
          <p:cNvSpPr>
            <a:spLocks xmlns:a="http://schemas.openxmlformats.org/drawingml/2006/main" noGrp="1"/>
          </p:cNvSpPr>
          <p:nvPr/>
        </p:nvSpPr>
        <p:spPr>
          <a:xfrm xmlns:a="http://schemas.openxmlformats.org/drawingml/2006/main">
            <a:off x="4953000"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47" name="s006 rect 1047">
            <a:extLst xmlns:a="http://schemas.openxmlformats.org/drawingml/2006/main">
              <a:ext uri="{FF2B5EF4-FFF2-40B4-BE49-F238E27FC236}">
                <a16:creationId xmlns:a16="http://schemas.microsoft.com/office/drawing/2014/main" id="{47CC5CFE-FAF9-4CC6-94A6-6F097346A470}"/>
              </a:ext>
            </a:extLst>
          </p:cNvPr>
          <p:cNvSpPr>
            <a:spLocks xmlns:a="http://schemas.openxmlformats.org/drawingml/2006/main" noGrp="1"/>
          </p:cNvSpPr>
          <p:nvPr/>
        </p:nvSpPr>
        <p:spPr>
          <a:xfrm xmlns:a="http://schemas.openxmlformats.org/drawingml/2006/main">
            <a:off x="5057775"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48" name="s006 rect 1048">
            <a:extLst xmlns:a="http://schemas.openxmlformats.org/drawingml/2006/main">
              <a:ext uri="{FF2B5EF4-FFF2-40B4-BE49-F238E27FC236}">
                <a16:creationId xmlns:a16="http://schemas.microsoft.com/office/drawing/2014/main" id="{782902F1-7CF3-4CA5-A726-A6B2BB916383}"/>
              </a:ext>
            </a:extLst>
          </p:cNvPr>
          <p:cNvSpPr>
            <a:spLocks xmlns:a="http://schemas.openxmlformats.org/drawingml/2006/main" noGrp="1"/>
          </p:cNvSpPr>
          <p:nvPr/>
        </p:nvSpPr>
        <p:spPr>
          <a:xfrm xmlns:a="http://schemas.openxmlformats.org/drawingml/2006/main">
            <a:off x="5162550"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49" name="s006 rect 1049">
            <a:extLst xmlns:a="http://schemas.openxmlformats.org/drawingml/2006/main">
              <a:ext uri="{FF2B5EF4-FFF2-40B4-BE49-F238E27FC236}">
                <a16:creationId xmlns:a16="http://schemas.microsoft.com/office/drawing/2014/main" id="{88755821-08A3-4BAF-A340-FF62AD397CA7}"/>
              </a:ext>
            </a:extLst>
          </p:cNvPr>
          <p:cNvSpPr>
            <a:spLocks xmlns:a="http://schemas.openxmlformats.org/drawingml/2006/main" noGrp="1"/>
          </p:cNvSpPr>
          <p:nvPr/>
        </p:nvSpPr>
        <p:spPr>
          <a:xfrm xmlns:a="http://schemas.openxmlformats.org/drawingml/2006/main">
            <a:off x="5267325"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50" name="s006 rect 1050">
            <a:extLst xmlns:a="http://schemas.openxmlformats.org/drawingml/2006/main">
              <a:ext uri="{FF2B5EF4-FFF2-40B4-BE49-F238E27FC236}">
                <a16:creationId xmlns:a16="http://schemas.microsoft.com/office/drawing/2014/main" id="{04A07DA5-6881-43B4-8146-6DDC4501677C}"/>
              </a:ext>
            </a:extLst>
          </p:cNvPr>
          <p:cNvSpPr>
            <a:spLocks xmlns:a="http://schemas.openxmlformats.org/drawingml/2006/main" noGrp="1"/>
          </p:cNvSpPr>
          <p:nvPr/>
        </p:nvSpPr>
        <p:spPr>
          <a:xfrm xmlns:a="http://schemas.openxmlformats.org/drawingml/2006/main">
            <a:off x="5372100"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51" name="s006 rect 1051">
            <a:extLst xmlns:a="http://schemas.openxmlformats.org/drawingml/2006/main">
              <a:ext uri="{FF2B5EF4-FFF2-40B4-BE49-F238E27FC236}">
                <a16:creationId xmlns:a16="http://schemas.microsoft.com/office/drawing/2014/main" id="{DFB6C689-3C04-490C-A84B-2CB695AE817A}"/>
              </a:ext>
            </a:extLst>
          </p:cNvPr>
          <p:cNvSpPr>
            <a:spLocks xmlns:a="http://schemas.openxmlformats.org/drawingml/2006/main" noGrp="1"/>
          </p:cNvSpPr>
          <p:nvPr/>
        </p:nvSpPr>
        <p:spPr>
          <a:xfrm xmlns:a="http://schemas.openxmlformats.org/drawingml/2006/main">
            <a:off x="5476875"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52" name="s006 rect 1052">
            <a:extLst xmlns:a="http://schemas.openxmlformats.org/drawingml/2006/main">
              <a:ext uri="{FF2B5EF4-FFF2-40B4-BE49-F238E27FC236}">
                <a16:creationId xmlns:a16="http://schemas.microsoft.com/office/drawing/2014/main" id="{3FB71E5A-CC87-4478-86CA-E3E4282BAD4A}"/>
              </a:ext>
            </a:extLst>
          </p:cNvPr>
          <p:cNvSpPr>
            <a:spLocks xmlns:a="http://schemas.openxmlformats.org/drawingml/2006/main" noGrp="1"/>
          </p:cNvSpPr>
          <p:nvPr/>
        </p:nvSpPr>
        <p:spPr>
          <a:xfrm xmlns:a="http://schemas.openxmlformats.org/drawingml/2006/main">
            <a:off x="5581650"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53" name="s006 rect 1053">
            <a:extLst xmlns:a="http://schemas.openxmlformats.org/drawingml/2006/main">
              <a:ext uri="{FF2B5EF4-FFF2-40B4-BE49-F238E27FC236}">
                <a16:creationId xmlns:a16="http://schemas.microsoft.com/office/drawing/2014/main" id="{2A199A2D-01E4-4F43-8D9D-D02432580943}"/>
              </a:ext>
            </a:extLst>
          </p:cNvPr>
          <p:cNvSpPr>
            <a:spLocks xmlns:a="http://schemas.openxmlformats.org/drawingml/2006/main" noGrp="1"/>
          </p:cNvSpPr>
          <p:nvPr/>
        </p:nvSpPr>
        <p:spPr>
          <a:xfrm xmlns:a="http://schemas.openxmlformats.org/drawingml/2006/main">
            <a:off x="5686425"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54" name="s006 rect 1054">
            <a:extLst xmlns:a="http://schemas.openxmlformats.org/drawingml/2006/main">
              <a:ext uri="{FF2B5EF4-FFF2-40B4-BE49-F238E27FC236}">
                <a16:creationId xmlns:a16="http://schemas.microsoft.com/office/drawing/2014/main" id="{6E95667E-75DF-4104-A90D-C2B1AA77871E}"/>
              </a:ext>
            </a:extLst>
          </p:cNvPr>
          <p:cNvSpPr>
            <a:spLocks xmlns:a="http://schemas.openxmlformats.org/drawingml/2006/main" noGrp="1"/>
          </p:cNvSpPr>
          <p:nvPr/>
        </p:nvSpPr>
        <p:spPr>
          <a:xfrm xmlns:a="http://schemas.openxmlformats.org/drawingml/2006/main">
            <a:off x="5791200"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55" name="s006 rect 1055">
            <a:extLst xmlns:a="http://schemas.openxmlformats.org/drawingml/2006/main">
              <a:ext uri="{FF2B5EF4-FFF2-40B4-BE49-F238E27FC236}">
                <a16:creationId xmlns:a16="http://schemas.microsoft.com/office/drawing/2014/main" id="{640DBD44-C717-43C9-A6DC-422CA936A072}"/>
              </a:ext>
            </a:extLst>
          </p:cNvPr>
          <p:cNvSpPr>
            <a:spLocks xmlns:a="http://schemas.openxmlformats.org/drawingml/2006/main" noGrp="1"/>
          </p:cNvSpPr>
          <p:nvPr/>
        </p:nvSpPr>
        <p:spPr>
          <a:xfrm xmlns:a="http://schemas.openxmlformats.org/drawingml/2006/main">
            <a:off x="5895975" y="48281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56" name="s006 rect 1056">
            <a:extLst xmlns:a="http://schemas.openxmlformats.org/drawingml/2006/main">
              <a:ext uri="{FF2B5EF4-FFF2-40B4-BE49-F238E27FC236}">
                <a16:creationId xmlns:a16="http://schemas.microsoft.com/office/drawing/2014/main" id="{791029CC-CD36-4A6E-B8DE-6E3AF55E4C98}"/>
              </a:ext>
            </a:extLst>
          </p:cNvPr>
          <p:cNvSpPr>
            <a:spLocks xmlns:a="http://schemas.openxmlformats.org/drawingml/2006/main" noGrp="1"/>
          </p:cNvSpPr>
          <p:nvPr/>
        </p:nvSpPr>
        <p:spPr>
          <a:xfrm xmlns:a="http://schemas.openxmlformats.org/drawingml/2006/main">
            <a:off x="762000"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57" name="s006 rect 1057">
            <a:extLst xmlns:a="http://schemas.openxmlformats.org/drawingml/2006/main">
              <a:ext uri="{FF2B5EF4-FFF2-40B4-BE49-F238E27FC236}">
                <a16:creationId xmlns:a16="http://schemas.microsoft.com/office/drawing/2014/main" id="{1E14D46A-5512-4108-B42E-670605780791}"/>
              </a:ext>
            </a:extLst>
          </p:cNvPr>
          <p:cNvSpPr>
            <a:spLocks xmlns:a="http://schemas.openxmlformats.org/drawingml/2006/main" noGrp="1"/>
          </p:cNvSpPr>
          <p:nvPr/>
        </p:nvSpPr>
        <p:spPr>
          <a:xfrm xmlns:a="http://schemas.openxmlformats.org/drawingml/2006/main">
            <a:off x="866775"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58" name="s006 rect 1058">
            <a:extLst xmlns:a="http://schemas.openxmlformats.org/drawingml/2006/main">
              <a:ext uri="{FF2B5EF4-FFF2-40B4-BE49-F238E27FC236}">
                <a16:creationId xmlns:a16="http://schemas.microsoft.com/office/drawing/2014/main" id="{E943584F-184E-47E5-889D-1609754C741C}"/>
              </a:ext>
            </a:extLst>
          </p:cNvPr>
          <p:cNvSpPr>
            <a:spLocks xmlns:a="http://schemas.openxmlformats.org/drawingml/2006/main" noGrp="1"/>
          </p:cNvSpPr>
          <p:nvPr/>
        </p:nvSpPr>
        <p:spPr>
          <a:xfrm xmlns:a="http://schemas.openxmlformats.org/drawingml/2006/main">
            <a:off x="971550"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59" name="s006 rect 1059">
            <a:extLst xmlns:a="http://schemas.openxmlformats.org/drawingml/2006/main">
              <a:ext uri="{FF2B5EF4-FFF2-40B4-BE49-F238E27FC236}">
                <a16:creationId xmlns:a16="http://schemas.microsoft.com/office/drawing/2014/main" id="{9A2DF9A4-8E79-4E7F-B34D-4EEF6D6A828F}"/>
              </a:ext>
            </a:extLst>
          </p:cNvPr>
          <p:cNvSpPr>
            <a:spLocks xmlns:a="http://schemas.openxmlformats.org/drawingml/2006/main" noGrp="1"/>
          </p:cNvSpPr>
          <p:nvPr/>
        </p:nvSpPr>
        <p:spPr>
          <a:xfrm xmlns:a="http://schemas.openxmlformats.org/drawingml/2006/main">
            <a:off x="1076325"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60" name="s006 rect 1060">
            <a:extLst xmlns:a="http://schemas.openxmlformats.org/drawingml/2006/main">
              <a:ext uri="{FF2B5EF4-FFF2-40B4-BE49-F238E27FC236}">
                <a16:creationId xmlns:a16="http://schemas.microsoft.com/office/drawing/2014/main" id="{2DE9C09F-64C7-4681-AB20-7E654A370F51}"/>
              </a:ext>
            </a:extLst>
          </p:cNvPr>
          <p:cNvSpPr>
            <a:spLocks xmlns:a="http://schemas.openxmlformats.org/drawingml/2006/main" noGrp="1"/>
          </p:cNvSpPr>
          <p:nvPr/>
        </p:nvSpPr>
        <p:spPr>
          <a:xfrm xmlns:a="http://schemas.openxmlformats.org/drawingml/2006/main">
            <a:off x="1181100"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61" name="s006 rect 1061">
            <a:extLst xmlns:a="http://schemas.openxmlformats.org/drawingml/2006/main">
              <a:ext uri="{FF2B5EF4-FFF2-40B4-BE49-F238E27FC236}">
                <a16:creationId xmlns:a16="http://schemas.microsoft.com/office/drawing/2014/main" id="{18EBB665-6456-43EB-9C66-72A629E0C946}"/>
              </a:ext>
            </a:extLst>
          </p:cNvPr>
          <p:cNvSpPr>
            <a:spLocks xmlns:a="http://schemas.openxmlformats.org/drawingml/2006/main" noGrp="1"/>
          </p:cNvSpPr>
          <p:nvPr/>
        </p:nvSpPr>
        <p:spPr>
          <a:xfrm xmlns:a="http://schemas.openxmlformats.org/drawingml/2006/main">
            <a:off x="1285875"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62" name="s006 rect 1062">
            <a:extLst xmlns:a="http://schemas.openxmlformats.org/drawingml/2006/main">
              <a:ext uri="{FF2B5EF4-FFF2-40B4-BE49-F238E27FC236}">
                <a16:creationId xmlns:a16="http://schemas.microsoft.com/office/drawing/2014/main" id="{84321F49-2B6F-4D8E-A679-81079669E0AC}"/>
              </a:ext>
            </a:extLst>
          </p:cNvPr>
          <p:cNvSpPr>
            <a:spLocks xmlns:a="http://schemas.openxmlformats.org/drawingml/2006/main" noGrp="1"/>
          </p:cNvSpPr>
          <p:nvPr/>
        </p:nvSpPr>
        <p:spPr>
          <a:xfrm xmlns:a="http://schemas.openxmlformats.org/drawingml/2006/main">
            <a:off x="1390650"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63" name="s006 rect 1063">
            <a:extLst xmlns:a="http://schemas.openxmlformats.org/drawingml/2006/main">
              <a:ext uri="{FF2B5EF4-FFF2-40B4-BE49-F238E27FC236}">
                <a16:creationId xmlns:a16="http://schemas.microsoft.com/office/drawing/2014/main" id="{4AAD1870-FC86-4746-A8AE-E8C157A2537B}"/>
              </a:ext>
            </a:extLst>
          </p:cNvPr>
          <p:cNvSpPr>
            <a:spLocks xmlns:a="http://schemas.openxmlformats.org/drawingml/2006/main" noGrp="1"/>
          </p:cNvSpPr>
          <p:nvPr/>
        </p:nvSpPr>
        <p:spPr>
          <a:xfrm xmlns:a="http://schemas.openxmlformats.org/drawingml/2006/main">
            <a:off x="1495425"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64" name="s006 rect 1064">
            <a:extLst xmlns:a="http://schemas.openxmlformats.org/drawingml/2006/main">
              <a:ext uri="{FF2B5EF4-FFF2-40B4-BE49-F238E27FC236}">
                <a16:creationId xmlns:a16="http://schemas.microsoft.com/office/drawing/2014/main" id="{0320E701-F3BA-46E8-9DDD-E56145169444}"/>
              </a:ext>
            </a:extLst>
          </p:cNvPr>
          <p:cNvSpPr>
            <a:spLocks xmlns:a="http://schemas.openxmlformats.org/drawingml/2006/main" noGrp="1"/>
          </p:cNvSpPr>
          <p:nvPr/>
        </p:nvSpPr>
        <p:spPr>
          <a:xfrm xmlns:a="http://schemas.openxmlformats.org/drawingml/2006/main">
            <a:off x="1600200"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65" name="s006 rect 1065">
            <a:extLst xmlns:a="http://schemas.openxmlformats.org/drawingml/2006/main">
              <a:ext uri="{FF2B5EF4-FFF2-40B4-BE49-F238E27FC236}">
                <a16:creationId xmlns:a16="http://schemas.microsoft.com/office/drawing/2014/main" id="{9C1E8DD9-12F6-43CF-8D92-6BFE2439707A}"/>
              </a:ext>
            </a:extLst>
          </p:cNvPr>
          <p:cNvSpPr>
            <a:spLocks xmlns:a="http://schemas.openxmlformats.org/drawingml/2006/main" noGrp="1"/>
          </p:cNvSpPr>
          <p:nvPr/>
        </p:nvSpPr>
        <p:spPr>
          <a:xfrm xmlns:a="http://schemas.openxmlformats.org/drawingml/2006/main">
            <a:off x="1704975"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66" name="s006 rect 1066">
            <a:extLst xmlns:a="http://schemas.openxmlformats.org/drawingml/2006/main">
              <a:ext uri="{FF2B5EF4-FFF2-40B4-BE49-F238E27FC236}">
                <a16:creationId xmlns:a16="http://schemas.microsoft.com/office/drawing/2014/main" id="{A950C07F-DCB2-44AD-BA0D-0F3DBBAB07E0}"/>
              </a:ext>
            </a:extLst>
          </p:cNvPr>
          <p:cNvSpPr>
            <a:spLocks xmlns:a="http://schemas.openxmlformats.org/drawingml/2006/main" noGrp="1"/>
          </p:cNvSpPr>
          <p:nvPr/>
        </p:nvSpPr>
        <p:spPr>
          <a:xfrm xmlns:a="http://schemas.openxmlformats.org/drawingml/2006/main">
            <a:off x="1809750"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67" name="s006 rect 1067">
            <a:extLst xmlns:a="http://schemas.openxmlformats.org/drawingml/2006/main">
              <a:ext uri="{FF2B5EF4-FFF2-40B4-BE49-F238E27FC236}">
                <a16:creationId xmlns:a16="http://schemas.microsoft.com/office/drawing/2014/main" id="{318BECD6-8BA3-4E16-A3D3-6DAF6FAECB64}"/>
              </a:ext>
            </a:extLst>
          </p:cNvPr>
          <p:cNvSpPr>
            <a:spLocks xmlns:a="http://schemas.openxmlformats.org/drawingml/2006/main" noGrp="1"/>
          </p:cNvSpPr>
          <p:nvPr/>
        </p:nvSpPr>
        <p:spPr>
          <a:xfrm xmlns:a="http://schemas.openxmlformats.org/drawingml/2006/main">
            <a:off x="1914525"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68" name="s006 rect 1068">
            <a:extLst xmlns:a="http://schemas.openxmlformats.org/drawingml/2006/main">
              <a:ext uri="{FF2B5EF4-FFF2-40B4-BE49-F238E27FC236}">
                <a16:creationId xmlns:a16="http://schemas.microsoft.com/office/drawing/2014/main" id="{3369D548-8965-4B9E-A399-F60E0EA90B06}"/>
              </a:ext>
            </a:extLst>
          </p:cNvPr>
          <p:cNvSpPr>
            <a:spLocks xmlns:a="http://schemas.openxmlformats.org/drawingml/2006/main" noGrp="1"/>
          </p:cNvSpPr>
          <p:nvPr/>
        </p:nvSpPr>
        <p:spPr>
          <a:xfrm xmlns:a="http://schemas.openxmlformats.org/drawingml/2006/main">
            <a:off x="2019300"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69" name="s006 rect 1069">
            <a:extLst xmlns:a="http://schemas.openxmlformats.org/drawingml/2006/main">
              <a:ext uri="{FF2B5EF4-FFF2-40B4-BE49-F238E27FC236}">
                <a16:creationId xmlns:a16="http://schemas.microsoft.com/office/drawing/2014/main" id="{F85AC507-AD09-42A6-8AE8-9E6C694EDC85}"/>
              </a:ext>
            </a:extLst>
          </p:cNvPr>
          <p:cNvSpPr>
            <a:spLocks xmlns:a="http://schemas.openxmlformats.org/drawingml/2006/main" noGrp="1"/>
          </p:cNvSpPr>
          <p:nvPr/>
        </p:nvSpPr>
        <p:spPr>
          <a:xfrm xmlns:a="http://schemas.openxmlformats.org/drawingml/2006/main">
            <a:off x="2124075"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70" name="s006 rect 1070">
            <a:extLst xmlns:a="http://schemas.openxmlformats.org/drawingml/2006/main">
              <a:ext uri="{FF2B5EF4-FFF2-40B4-BE49-F238E27FC236}">
                <a16:creationId xmlns:a16="http://schemas.microsoft.com/office/drawing/2014/main" id="{4A0602D7-C45F-4288-98AC-9D7A60763480}"/>
              </a:ext>
            </a:extLst>
          </p:cNvPr>
          <p:cNvSpPr>
            <a:spLocks xmlns:a="http://schemas.openxmlformats.org/drawingml/2006/main" noGrp="1"/>
          </p:cNvSpPr>
          <p:nvPr/>
        </p:nvSpPr>
        <p:spPr>
          <a:xfrm xmlns:a="http://schemas.openxmlformats.org/drawingml/2006/main">
            <a:off x="2228850"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71" name="s006 rect 1071">
            <a:extLst xmlns:a="http://schemas.openxmlformats.org/drawingml/2006/main">
              <a:ext uri="{FF2B5EF4-FFF2-40B4-BE49-F238E27FC236}">
                <a16:creationId xmlns:a16="http://schemas.microsoft.com/office/drawing/2014/main" id="{A8E7FA79-E268-46D2-AC7E-1F2444CE3E2C}"/>
              </a:ext>
            </a:extLst>
          </p:cNvPr>
          <p:cNvSpPr>
            <a:spLocks xmlns:a="http://schemas.openxmlformats.org/drawingml/2006/main" noGrp="1"/>
          </p:cNvSpPr>
          <p:nvPr/>
        </p:nvSpPr>
        <p:spPr>
          <a:xfrm xmlns:a="http://schemas.openxmlformats.org/drawingml/2006/main">
            <a:off x="2333625"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72" name="s006 rect 1072">
            <a:extLst xmlns:a="http://schemas.openxmlformats.org/drawingml/2006/main">
              <a:ext uri="{FF2B5EF4-FFF2-40B4-BE49-F238E27FC236}">
                <a16:creationId xmlns:a16="http://schemas.microsoft.com/office/drawing/2014/main" id="{B00B3279-EBE3-4DE5-93AD-4193955CA45B}"/>
              </a:ext>
            </a:extLst>
          </p:cNvPr>
          <p:cNvSpPr>
            <a:spLocks xmlns:a="http://schemas.openxmlformats.org/drawingml/2006/main" noGrp="1"/>
          </p:cNvSpPr>
          <p:nvPr/>
        </p:nvSpPr>
        <p:spPr>
          <a:xfrm xmlns:a="http://schemas.openxmlformats.org/drawingml/2006/main">
            <a:off x="2438400"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73" name="s006 rect 1073">
            <a:extLst xmlns:a="http://schemas.openxmlformats.org/drawingml/2006/main">
              <a:ext uri="{FF2B5EF4-FFF2-40B4-BE49-F238E27FC236}">
                <a16:creationId xmlns:a16="http://schemas.microsoft.com/office/drawing/2014/main" id="{52FA3D16-1EAF-4614-8FC0-80911364701E}"/>
              </a:ext>
            </a:extLst>
          </p:cNvPr>
          <p:cNvSpPr>
            <a:spLocks xmlns:a="http://schemas.openxmlformats.org/drawingml/2006/main" noGrp="1"/>
          </p:cNvSpPr>
          <p:nvPr/>
        </p:nvSpPr>
        <p:spPr>
          <a:xfrm xmlns:a="http://schemas.openxmlformats.org/drawingml/2006/main">
            <a:off x="2543175"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74" name="s006 rect 1074">
            <a:extLst xmlns:a="http://schemas.openxmlformats.org/drawingml/2006/main">
              <a:ext uri="{FF2B5EF4-FFF2-40B4-BE49-F238E27FC236}">
                <a16:creationId xmlns:a16="http://schemas.microsoft.com/office/drawing/2014/main" id="{C53B56B8-09C1-4396-BE09-14A58C832465}"/>
              </a:ext>
            </a:extLst>
          </p:cNvPr>
          <p:cNvSpPr>
            <a:spLocks xmlns:a="http://schemas.openxmlformats.org/drawingml/2006/main" noGrp="1"/>
          </p:cNvSpPr>
          <p:nvPr/>
        </p:nvSpPr>
        <p:spPr>
          <a:xfrm xmlns:a="http://schemas.openxmlformats.org/drawingml/2006/main">
            <a:off x="2647950"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75" name="s006 rect 1075">
            <a:extLst xmlns:a="http://schemas.openxmlformats.org/drawingml/2006/main">
              <a:ext uri="{FF2B5EF4-FFF2-40B4-BE49-F238E27FC236}">
                <a16:creationId xmlns:a16="http://schemas.microsoft.com/office/drawing/2014/main" id="{E2172847-8D9E-403A-AA0E-C5EE014104BB}"/>
              </a:ext>
            </a:extLst>
          </p:cNvPr>
          <p:cNvSpPr>
            <a:spLocks xmlns:a="http://schemas.openxmlformats.org/drawingml/2006/main" noGrp="1"/>
          </p:cNvSpPr>
          <p:nvPr/>
        </p:nvSpPr>
        <p:spPr>
          <a:xfrm xmlns:a="http://schemas.openxmlformats.org/drawingml/2006/main">
            <a:off x="2752725"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76" name="s006 rect 1076">
            <a:extLst xmlns:a="http://schemas.openxmlformats.org/drawingml/2006/main">
              <a:ext uri="{FF2B5EF4-FFF2-40B4-BE49-F238E27FC236}">
                <a16:creationId xmlns:a16="http://schemas.microsoft.com/office/drawing/2014/main" id="{313F6B76-3A70-4794-A597-84BE8CE20B47}"/>
              </a:ext>
            </a:extLst>
          </p:cNvPr>
          <p:cNvSpPr>
            <a:spLocks xmlns:a="http://schemas.openxmlformats.org/drawingml/2006/main" noGrp="1"/>
          </p:cNvSpPr>
          <p:nvPr/>
        </p:nvSpPr>
        <p:spPr>
          <a:xfrm xmlns:a="http://schemas.openxmlformats.org/drawingml/2006/main">
            <a:off x="2857500"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77" name="s006 rect 1077">
            <a:extLst xmlns:a="http://schemas.openxmlformats.org/drawingml/2006/main">
              <a:ext uri="{FF2B5EF4-FFF2-40B4-BE49-F238E27FC236}">
                <a16:creationId xmlns:a16="http://schemas.microsoft.com/office/drawing/2014/main" id="{39A21312-9C0B-4D98-8476-48BDD2CDCFF4}"/>
              </a:ext>
            </a:extLst>
          </p:cNvPr>
          <p:cNvSpPr>
            <a:spLocks xmlns:a="http://schemas.openxmlformats.org/drawingml/2006/main" noGrp="1"/>
          </p:cNvSpPr>
          <p:nvPr/>
        </p:nvSpPr>
        <p:spPr>
          <a:xfrm xmlns:a="http://schemas.openxmlformats.org/drawingml/2006/main">
            <a:off x="2962275"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78" name="s006 rect 1078">
            <a:extLst xmlns:a="http://schemas.openxmlformats.org/drawingml/2006/main">
              <a:ext uri="{FF2B5EF4-FFF2-40B4-BE49-F238E27FC236}">
                <a16:creationId xmlns:a16="http://schemas.microsoft.com/office/drawing/2014/main" id="{31D6765C-3EFF-47E4-AD7A-F30B5141A7A2}"/>
              </a:ext>
            </a:extLst>
          </p:cNvPr>
          <p:cNvSpPr>
            <a:spLocks xmlns:a="http://schemas.openxmlformats.org/drawingml/2006/main" noGrp="1"/>
          </p:cNvSpPr>
          <p:nvPr/>
        </p:nvSpPr>
        <p:spPr>
          <a:xfrm xmlns:a="http://schemas.openxmlformats.org/drawingml/2006/main">
            <a:off x="3067050"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79" name="s006 rect 1079">
            <a:extLst xmlns:a="http://schemas.openxmlformats.org/drawingml/2006/main">
              <a:ext uri="{FF2B5EF4-FFF2-40B4-BE49-F238E27FC236}">
                <a16:creationId xmlns:a16="http://schemas.microsoft.com/office/drawing/2014/main" id="{330DCCFC-0850-48E9-BA02-54AEC5B19017}"/>
              </a:ext>
            </a:extLst>
          </p:cNvPr>
          <p:cNvSpPr>
            <a:spLocks xmlns:a="http://schemas.openxmlformats.org/drawingml/2006/main" noGrp="1"/>
          </p:cNvSpPr>
          <p:nvPr/>
        </p:nvSpPr>
        <p:spPr>
          <a:xfrm xmlns:a="http://schemas.openxmlformats.org/drawingml/2006/main">
            <a:off x="3171825"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80" name="s006 rect 1080">
            <a:extLst xmlns:a="http://schemas.openxmlformats.org/drawingml/2006/main">
              <a:ext uri="{FF2B5EF4-FFF2-40B4-BE49-F238E27FC236}">
                <a16:creationId xmlns:a16="http://schemas.microsoft.com/office/drawing/2014/main" id="{A41B78BD-1AA5-42FF-BFED-E868A35F6367}"/>
              </a:ext>
            </a:extLst>
          </p:cNvPr>
          <p:cNvSpPr>
            <a:spLocks xmlns:a="http://schemas.openxmlformats.org/drawingml/2006/main" noGrp="1"/>
          </p:cNvSpPr>
          <p:nvPr/>
        </p:nvSpPr>
        <p:spPr>
          <a:xfrm xmlns:a="http://schemas.openxmlformats.org/drawingml/2006/main">
            <a:off x="3276600"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81" name="s006 rect 1081">
            <a:extLst xmlns:a="http://schemas.openxmlformats.org/drawingml/2006/main">
              <a:ext uri="{FF2B5EF4-FFF2-40B4-BE49-F238E27FC236}">
                <a16:creationId xmlns:a16="http://schemas.microsoft.com/office/drawing/2014/main" id="{5C2B4432-5F46-4C0C-9CA6-67211B759F15}"/>
              </a:ext>
            </a:extLst>
          </p:cNvPr>
          <p:cNvSpPr>
            <a:spLocks xmlns:a="http://schemas.openxmlformats.org/drawingml/2006/main" noGrp="1"/>
          </p:cNvSpPr>
          <p:nvPr/>
        </p:nvSpPr>
        <p:spPr>
          <a:xfrm xmlns:a="http://schemas.openxmlformats.org/drawingml/2006/main">
            <a:off x="3381375"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82" name="s006 rect 1082">
            <a:extLst xmlns:a="http://schemas.openxmlformats.org/drawingml/2006/main">
              <a:ext uri="{FF2B5EF4-FFF2-40B4-BE49-F238E27FC236}">
                <a16:creationId xmlns:a16="http://schemas.microsoft.com/office/drawing/2014/main" id="{EE6DC208-5178-468D-92C6-6F16123BA7B1}"/>
              </a:ext>
            </a:extLst>
          </p:cNvPr>
          <p:cNvSpPr>
            <a:spLocks xmlns:a="http://schemas.openxmlformats.org/drawingml/2006/main" noGrp="1"/>
          </p:cNvSpPr>
          <p:nvPr/>
        </p:nvSpPr>
        <p:spPr>
          <a:xfrm xmlns:a="http://schemas.openxmlformats.org/drawingml/2006/main">
            <a:off x="3486150"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83" name="s006 rect 1083">
            <a:extLst xmlns:a="http://schemas.openxmlformats.org/drawingml/2006/main">
              <a:ext uri="{FF2B5EF4-FFF2-40B4-BE49-F238E27FC236}">
                <a16:creationId xmlns:a16="http://schemas.microsoft.com/office/drawing/2014/main" id="{DA3FABDD-2085-4ED5-A6A6-21E16F63B334}"/>
              </a:ext>
            </a:extLst>
          </p:cNvPr>
          <p:cNvSpPr>
            <a:spLocks xmlns:a="http://schemas.openxmlformats.org/drawingml/2006/main" noGrp="1"/>
          </p:cNvSpPr>
          <p:nvPr/>
        </p:nvSpPr>
        <p:spPr>
          <a:xfrm xmlns:a="http://schemas.openxmlformats.org/drawingml/2006/main">
            <a:off x="3590925"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84" name="s006 rect 1084">
            <a:extLst xmlns:a="http://schemas.openxmlformats.org/drawingml/2006/main">
              <a:ext uri="{FF2B5EF4-FFF2-40B4-BE49-F238E27FC236}">
                <a16:creationId xmlns:a16="http://schemas.microsoft.com/office/drawing/2014/main" id="{E166DBD5-3878-447B-A209-02A1A8A88D4D}"/>
              </a:ext>
            </a:extLst>
          </p:cNvPr>
          <p:cNvSpPr>
            <a:spLocks xmlns:a="http://schemas.openxmlformats.org/drawingml/2006/main" noGrp="1"/>
          </p:cNvSpPr>
          <p:nvPr/>
        </p:nvSpPr>
        <p:spPr>
          <a:xfrm xmlns:a="http://schemas.openxmlformats.org/drawingml/2006/main">
            <a:off x="3695700"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85" name="s006 rect 1085">
            <a:extLst xmlns:a="http://schemas.openxmlformats.org/drawingml/2006/main">
              <a:ext uri="{FF2B5EF4-FFF2-40B4-BE49-F238E27FC236}">
                <a16:creationId xmlns:a16="http://schemas.microsoft.com/office/drawing/2014/main" id="{70FAB11D-C167-4DD2-9F74-B644C4717F3E}"/>
              </a:ext>
            </a:extLst>
          </p:cNvPr>
          <p:cNvSpPr>
            <a:spLocks xmlns:a="http://schemas.openxmlformats.org/drawingml/2006/main" noGrp="1"/>
          </p:cNvSpPr>
          <p:nvPr/>
        </p:nvSpPr>
        <p:spPr>
          <a:xfrm xmlns:a="http://schemas.openxmlformats.org/drawingml/2006/main">
            <a:off x="3800475"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86" name="s006 rect 1086">
            <a:extLst xmlns:a="http://schemas.openxmlformats.org/drawingml/2006/main">
              <a:ext uri="{FF2B5EF4-FFF2-40B4-BE49-F238E27FC236}">
                <a16:creationId xmlns:a16="http://schemas.microsoft.com/office/drawing/2014/main" id="{4861DF96-A60E-41E3-98DA-5C39F84C8847}"/>
              </a:ext>
            </a:extLst>
          </p:cNvPr>
          <p:cNvSpPr>
            <a:spLocks xmlns:a="http://schemas.openxmlformats.org/drawingml/2006/main" noGrp="1"/>
          </p:cNvSpPr>
          <p:nvPr/>
        </p:nvSpPr>
        <p:spPr>
          <a:xfrm xmlns:a="http://schemas.openxmlformats.org/drawingml/2006/main">
            <a:off x="3905250"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87" name="s006 rect 1087">
            <a:extLst xmlns:a="http://schemas.openxmlformats.org/drawingml/2006/main">
              <a:ext uri="{FF2B5EF4-FFF2-40B4-BE49-F238E27FC236}">
                <a16:creationId xmlns:a16="http://schemas.microsoft.com/office/drawing/2014/main" id="{C382E2A0-74DE-4F70-BA6A-030EA8A04561}"/>
              </a:ext>
            </a:extLst>
          </p:cNvPr>
          <p:cNvSpPr>
            <a:spLocks xmlns:a="http://schemas.openxmlformats.org/drawingml/2006/main" noGrp="1"/>
          </p:cNvSpPr>
          <p:nvPr/>
        </p:nvSpPr>
        <p:spPr>
          <a:xfrm xmlns:a="http://schemas.openxmlformats.org/drawingml/2006/main">
            <a:off x="4010025"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88" name="s006 rect 1088">
            <a:extLst xmlns:a="http://schemas.openxmlformats.org/drawingml/2006/main">
              <a:ext uri="{FF2B5EF4-FFF2-40B4-BE49-F238E27FC236}">
                <a16:creationId xmlns:a16="http://schemas.microsoft.com/office/drawing/2014/main" id="{63222C4D-72AF-4696-B9EA-75C5AA5B4677}"/>
              </a:ext>
            </a:extLst>
          </p:cNvPr>
          <p:cNvSpPr>
            <a:spLocks xmlns:a="http://schemas.openxmlformats.org/drawingml/2006/main" noGrp="1"/>
          </p:cNvSpPr>
          <p:nvPr/>
        </p:nvSpPr>
        <p:spPr>
          <a:xfrm xmlns:a="http://schemas.openxmlformats.org/drawingml/2006/main">
            <a:off x="4114800"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89" name="s006 rect 1089">
            <a:extLst xmlns:a="http://schemas.openxmlformats.org/drawingml/2006/main">
              <a:ext uri="{FF2B5EF4-FFF2-40B4-BE49-F238E27FC236}">
                <a16:creationId xmlns:a16="http://schemas.microsoft.com/office/drawing/2014/main" id="{A7E8BB11-BB75-417E-970D-256B7BAD909F}"/>
              </a:ext>
            </a:extLst>
          </p:cNvPr>
          <p:cNvSpPr>
            <a:spLocks xmlns:a="http://schemas.openxmlformats.org/drawingml/2006/main" noGrp="1"/>
          </p:cNvSpPr>
          <p:nvPr/>
        </p:nvSpPr>
        <p:spPr>
          <a:xfrm xmlns:a="http://schemas.openxmlformats.org/drawingml/2006/main">
            <a:off x="4219575"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90" name="s006 rect 1090">
            <a:extLst xmlns:a="http://schemas.openxmlformats.org/drawingml/2006/main">
              <a:ext uri="{FF2B5EF4-FFF2-40B4-BE49-F238E27FC236}">
                <a16:creationId xmlns:a16="http://schemas.microsoft.com/office/drawing/2014/main" id="{7C381C39-D57C-4F67-818C-784A82B64990}"/>
              </a:ext>
            </a:extLst>
          </p:cNvPr>
          <p:cNvSpPr>
            <a:spLocks xmlns:a="http://schemas.openxmlformats.org/drawingml/2006/main" noGrp="1"/>
          </p:cNvSpPr>
          <p:nvPr/>
        </p:nvSpPr>
        <p:spPr>
          <a:xfrm xmlns:a="http://schemas.openxmlformats.org/drawingml/2006/main">
            <a:off x="4324350"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91" name="s006 rect 1091">
            <a:extLst xmlns:a="http://schemas.openxmlformats.org/drawingml/2006/main">
              <a:ext uri="{FF2B5EF4-FFF2-40B4-BE49-F238E27FC236}">
                <a16:creationId xmlns:a16="http://schemas.microsoft.com/office/drawing/2014/main" id="{AF16FDBA-8BD3-451A-909D-2A8E75872DAA}"/>
              </a:ext>
            </a:extLst>
          </p:cNvPr>
          <p:cNvSpPr>
            <a:spLocks xmlns:a="http://schemas.openxmlformats.org/drawingml/2006/main" noGrp="1"/>
          </p:cNvSpPr>
          <p:nvPr/>
        </p:nvSpPr>
        <p:spPr>
          <a:xfrm xmlns:a="http://schemas.openxmlformats.org/drawingml/2006/main">
            <a:off x="4429125"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92" name="s006 rect 1092">
            <a:extLst xmlns:a="http://schemas.openxmlformats.org/drawingml/2006/main">
              <a:ext uri="{FF2B5EF4-FFF2-40B4-BE49-F238E27FC236}">
                <a16:creationId xmlns:a16="http://schemas.microsoft.com/office/drawing/2014/main" id="{E692B4BD-BF71-4F97-9DD3-069622653E90}"/>
              </a:ext>
            </a:extLst>
          </p:cNvPr>
          <p:cNvSpPr>
            <a:spLocks xmlns:a="http://schemas.openxmlformats.org/drawingml/2006/main" noGrp="1"/>
          </p:cNvSpPr>
          <p:nvPr/>
        </p:nvSpPr>
        <p:spPr>
          <a:xfrm xmlns:a="http://schemas.openxmlformats.org/drawingml/2006/main">
            <a:off x="4533900"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93" name="s006 rect 1093">
            <a:extLst xmlns:a="http://schemas.openxmlformats.org/drawingml/2006/main">
              <a:ext uri="{FF2B5EF4-FFF2-40B4-BE49-F238E27FC236}">
                <a16:creationId xmlns:a16="http://schemas.microsoft.com/office/drawing/2014/main" id="{80C44925-812F-4280-8956-11F6FD650A47}"/>
              </a:ext>
            </a:extLst>
          </p:cNvPr>
          <p:cNvSpPr>
            <a:spLocks xmlns:a="http://schemas.openxmlformats.org/drawingml/2006/main" noGrp="1"/>
          </p:cNvSpPr>
          <p:nvPr/>
        </p:nvSpPr>
        <p:spPr>
          <a:xfrm xmlns:a="http://schemas.openxmlformats.org/drawingml/2006/main">
            <a:off x="4638675"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94" name="s006 rect 1094">
            <a:extLst xmlns:a="http://schemas.openxmlformats.org/drawingml/2006/main">
              <a:ext uri="{FF2B5EF4-FFF2-40B4-BE49-F238E27FC236}">
                <a16:creationId xmlns:a16="http://schemas.microsoft.com/office/drawing/2014/main" id="{CB2B5D44-2CA6-4978-AFDC-F31243602CF0}"/>
              </a:ext>
            </a:extLst>
          </p:cNvPr>
          <p:cNvSpPr>
            <a:spLocks xmlns:a="http://schemas.openxmlformats.org/drawingml/2006/main" noGrp="1"/>
          </p:cNvSpPr>
          <p:nvPr/>
        </p:nvSpPr>
        <p:spPr>
          <a:xfrm xmlns:a="http://schemas.openxmlformats.org/drawingml/2006/main">
            <a:off x="4743450"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95" name="s006 rect 1095">
            <a:extLst xmlns:a="http://schemas.openxmlformats.org/drawingml/2006/main">
              <a:ext uri="{FF2B5EF4-FFF2-40B4-BE49-F238E27FC236}">
                <a16:creationId xmlns:a16="http://schemas.microsoft.com/office/drawing/2014/main" id="{A62CEBBA-24AA-4155-94AC-6E352673E318}"/>
              </a:ext>
            </a:extLst>
          </p:cNvPr>
          <p:cNvSpPr>
            <a:spLocks xmlns:a="http://schemas.openxmlformats.org/drawingml/2006/main" noGrp="1"/>
          </p:cNvSpPr>
          <p:nvPr/>
        </p:nvSpPr>
        <p:spPr>
          <a:xfrm xmlns:a="http://schemas.openxmlformats.org/drawingml/2006/main">
            <a:off x="4848225"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96" name="s006 rect 1096">
            <a:extLst xmlns:a="http://schemas.openxmlformats.org/drawingml/2006/main">
              <a:ext uri="{FF2B5EF4-FFF2-40B4-BE49-F238E27FC236}">
                <a16:creationId xmlns:a16="http://schemas.microsoft.com/office/drawing/2014/main" id="{574737A0-A498-44BB-BAF1-AE4D741ABD6D}"/>
              </a:ext>
            </a:extLst>
          </p:cNvPr>
          <p:cNvSpPr>
            <a:spLocks xmlns:a="http://schemas.openxmlformats.org/drawingml/2006/main" noGrp="1"/>
          </p:cNvSpPr>
          <p:nvPr/>
        </p:nvSpPr>
        <p:spPr>
          <a:xfrm xmlns:a="http://schemas.openxmlformats.org/drawingml/2006/main">
            <a:off x="4953000"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97" name="s006 rect 1097">
            <a:extLst xmlns:a="http://schemas.openxmlformats.org/drawingml/2006/main">
              <a:ext uri="{FF2B5EF4-FFF2-40B4-BE49-F238E27FC236}">
                <a16:creationId xmlns:a16="http://schemas.microsoft.com/office/drawing/2014/main" id="{2946A88F-319E-49EA-A1C7-06919DF6C196}"/>
              </a:ext>
            </a:extLst>
          </p:cNvPr>
          <p:cNvSpPr>
            <a:spLocks xmlns:a="http://schemas.openxmlformats.org/drawingml/2006/main" noGrp="1"/>
          </p:cNvSpPr>
          <p:nvPr/>
        </p:nvSpPr>
        <p:spPr>
          <a:xfrm xmlns:a="http://schemas.openxmlformats.org/drawingml/2006/main">
            <a:off x="5057775"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98" name="s006 rect 1098">
            <a:extLst xmlns:a="http://schemas.openxmlformats.org/drawingml/2006/main">
              <a:ext uri="{FF2B5EF4-FFF2-40B4-BE49-F238E27FC236}">
                <a16:creationId xmlns:a16="http://schemas.microsoft.com/office/drawing/2014/main" id="{19CEFC8B-420E-4B35-AF80-918D67C02047}"/>
              </a:ext>
            </a:extLst>
          </p:cNvPr>
          <p:cNvSpPr>
            <a:spLocks xmlns:a="http://schemas.openxmlformats.org/drawingml/2006/main" noGrp="1"/>
          </p:cNvSpPr>
          <p:nvPr/>
        </p:nvSpPr>
        <p:spPr>
          <a:xfrm xmlns:a="http://schemas.openxmlformats.org/drawingml/2006/main">
            <a:off x="5162550"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099" name="s006 rect 1099">
            <a:extLst xmlns:a="http://schemas.openxmlformats.org/drawingml/2006/main">
              <a:ext uri="{FF2B5EF4-FFF2-40B4-BE49-F238E27FC236}">
                <a16:creationId xmlns:a16="http://schemas.microsoft.com/office/drawing/2014/main" id="{13C6AEAF-59D7-41E6-BB19-43C0B5636D1B}"/>
              </a:ext>
            </a:extLst>
          </p:cNvPr>
          <p:cNvSpPr>
            <a:spLocks xmlns:a="http://schemas.openxmlformats.org/drawingml/2006/main" noGrp="1"/>
          </p:cNvSpPr>
          <p:nvPr/>
        </p:nvSpPr>
        <p:spPr>
          <a:xfrm xmlns:a="http://schemas.openxmlformats.org/drawingml/2006/main">
            <a:off x="5267325"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00" name="s006 rect 1100">
            <a:extLst xmlns:a="http://schemas.openxmlformats.org/drawingml/2006/main">
              <a:ext uri="{FF2B5EF4-FFF2-40B4-BE49-F238E27FC236}">
                <a16:creationId xmlns:a16="http://schemas.microsoft.com/office/drawing/2014/main" id="{58FCACFE-F1E0-4157-8A78-DD4ECCE9865C}"/>
              </a:ext>
            </a:extLst>
          </p:cNvPr>
          <p:cNvSpPr>
            <a:spLocks xmlns:a="http://schemas.openxmlformats.org/drawingml/2006/main" noGrp="1"/>
          </p:cNvSpPr>
          <p:nvPr/>
        </p:nvSpPr>
        <p:spPr>
          <a:xfrm xmlns:a="http://schemas.openxmlformats.org/drawingml/2006/main">
            <a:off x="5372100"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01" name="s006 rect 1101">
            <a:extLst xmlns:a="http://schemas.openxmlformats.org/drawingml/2006/main">
              <a:ext uri="{FF2B5EF4-FFF2-40B4-BE49-F238E27FC236}">
                <a16:creationId xmlns:a16="http://schemas.microsoft.com/office/drawing/2014/main" id="{B058D7FB-EBA0-4B0B-A8E9-4F171FA14768}"/>
              </a:ext>
            </a:extLst>
          </p:cNvPr>
          <p:cNvSpPr>
            <a:spLocks xmlns:a="http://schemas.openxmlformats.org/drawingml/2006/main" noGrp="1"/>
          </p:cNvSpPr>
          <p:nvPr/>
        </p:nvSpPr>
        <p:spPr>
          <a:xfrm xmlns:a="http://schemas.openxmlformats.org/drawingml/2006/main">
            <a:off x="5476875"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02" name="s006 rect 1102">
            <a:extLst xmlns:a="http://schemas.openxmlformats.org/drawingml/2006/main">
              <a:ext uri="{FF2B5EF4-FFF2-40B4-BE49-F238E27FC236}">
                <a16:creationId xmlns:a16="http://schemas.microsoft.com/office/drawing/2014/main" id="{8FC40EEC-F846-47E3-BCDD-CD6E7EC7C11D}"/>
              </a:ext>
            </a:extLst>
          </p:cNvPr>
          <p:cNvSpPr>
            <a:spLocks xmlns:a="http://schemas.openxmlformats.org/drawingml/2006/main" noGrp="1"/>
          </p:cNvSpPr>
          <p:nvPr/>
        </p:nvSpPr>
        <p:spPr>
          <a:xfrm xmlns:a="http://schemas.openxmlformats.org/drawingml/2006/main">
            <a:off x="5581650"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03" name="s006 rect 1103">
            <a:extLst xmlns:a="http://schemas.openxmlformats.org/drawingml/2006/main">
              <a:ext uri="{FF2B5EF4-FFF2-40B4-BE49-F238E27FC236}">
                <a16:creationId xmlns:a16="http://schemas.microsoft.com/office/drawing/2014/main" id="{31D44D38-DFE4-47A4-B0FC-00B0C6EB9683}"/>
              </a:ext>
            </a:extLst>
          </p:cNvPr>
          <p:cNvSpPr>
            <a:spLocks xmlns:a="http://schemas.openxmlformats.org/drawingml/2006/main" noGrp="1"/>
          </p:cNvSpPr>
          <p:nvPr/>
        </p:nvSpPr>
        <p:spPr>
          <a:xfrm xmlns:a="http://schemas.openxmlformats.org/drawingml/2006/main">
            <a:off x="5686425"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04" name="s006 rect 1104">
            <a:extLst xmlns:a="http://schemas.openxmlformats.org/drawingml/2006/main">
              <a:ext uri="{FF2B5EF4-FFF2-40B4-BE49-F238E27FC236}">
                <a16:creationId xmlns:a16="http://schemas.microsoft.com/office/drawing/2014/main" id="{D4DC0F99-13DA-460C-86D9-937FFE4572C2}"/>
              </a:ext>
            </a:extLst>
          </p:cNvPr>
          <p:cNvSpPr>
            <a:spLocks xmlns:a="http://schemas.openxmlformats.org/drawingml/2006/main" noGrp="1"/>
          </p:cNvSpPr>
          <p:nvPr/>
        </p:nvSpPr>
        <p:spPr>
          <a:xfrm xmlns:a="http://schemas.openxmlformats.org/drawingml/2006/main">
            <a:off x="5791200"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05" name="s006 rect 1105">
            <a:extLst xmlns:a="http://schemas.openxmlformats.org/drawingml/2006/main">
              <a:ext uri="{FF2B5EF4-FFF2-40B4-BE49-F238E27FC236}">
                <a16:creationId xmlns:a16="http://schemas.microsoft.com/office/drawing/2014/main" id="{AD39B228-4DB1-424A-BDF2-DF0A895754B4}"/>
              </a:ext>
            </a:extLst>
          </p:cNvPr>
          <p:cNvSpPr>
            <a:spLocks xmlns:a="http://schemas.openxmlformats.org/drawingml/2006/main" noGrp="1"/>
          </p:cNvSpPr>
          <p:nvPr/>
        </p:nvSpPr>
        <p:spPr>
          <a:xfrm xmlns:a="http://schemas.openxmlformats.org/drawingml/2006/main">
            <a:off x="5895975" y="49329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06" name="s006 rect 1106">
            <a:extLst xmlns:a="http://schemas.openxmlformats.org/drawingml/2006/main">
              <a:ext uri="{FF2B5EF4-FFF2-40B4-BE49-F238E27FC236}">
                <a16:creationId xmlns:a16="http://schemas.microsoft.com/office/drawing/2014/main" id="{DE67CE89-E728-44CF-AFC6-69739A31A0B4}"/>
              </a:ext>
            </a:extLst>
          </p:cNvPr>
          <p:cNvSpPr>
            <a:spLocks xmlns:a="http://schemas.openxmlformats.org/drawingml/2006/main" noGrp="1"/>
          </p:cNvSpPr>
          <p:nvPr/>
        </p:nvSpPr>
        <p:spPr>
          <a:xfrm xmlns:a="http://schemas.openxmlformats.org/drawingml/2006/main">
            <a:off x="762000"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07" name="s006 rect 1107">
            <a:extLst xmlns:a="http://schemas.openxmlformats.org/drawingml/2006/main">
              <a:ext uri="{FF2B5EF4-FFF2-40B4-BE49-F238E27FC236}">
                <a16:creationId xmlns:a16="http://schemas.microsoft.com/office/drawing/2014/main" id="{66D169E9-07B1-4A28-9AC4-00413AAEF894}"/>
              </a:ext>
            </a:extLst>
          </p:cNvPr>
          <p:cNvSpPr>
            <a:spLocks xmlns:a="http://schemas.openxmlformats.org/drawingml/2006/main" noGrp="1"/>
          </p:cNvSpPr>
          <p:nvPr/>
        </p:nvSpPr>
        <p:spPr>
          <a:xfrm xmlns:a="http://schemas.openxmlformats.org/drawingml/2006/main">
            <a:off x="866775"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08" name="s006 rect 1108">
            <a:extLst xmlns:a="http://schemas.openxmlformats.org/drawingml/2006/main">
              <a:ext uri="{FF2B5EF4-FFF2-40B4-BE49-F238E27FC236}">
                <a16:creationId xmlns:a16="http://schemas.microsoft.com/office/drawing/2014/main" id="{8C653904-BCD6-457A-81BA-81D6016E0470}"/>
              </a:ext>
            </a:extLst>
          </p:cNvPr>
          <p:cNvSpPr>
            <a:spLocks xmlns:a="http://schemas.openxmlformats.org/drawingml/2006/main" noGrp="1"/>
          </p:cNvSpPr>
          <p:nvPr/>
        </p:nvSpPr>
        <p:spPr>
          <a:xfrm xmlns:a="http://schemas.openxmlformats.org/drawingml/2006/main">
            <a:off x="971550"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09" name="s006 rect 1109">
            <a:extLst xmlns:a="http://schemas.openxmlformats.org/drawingml/2006/main">
              <a:ext uri="{FF2B5EF4-FFF2-40B4-BE49-F238E27FC236}">
                <a16:creationId xmlns:a16="http://schemas.microsoft.com/office/drawing/2014/main" id="{04E100F4-925A-4659-A8CF-5E2C5EBF0E24}"/>
              </a:ext>
            </a:extLst>
          </p:cNvPr>
          <p:cNvSpPr>
            <a:spLocks xmlns:a="http://schemas.openxmlformats.org/drawingml/2006/main" noGrp="1"/>
          </p:cNvSpPr>
          <p:nvPr/>
        </p:nvSpPr>
        <p:spPr>
          <a:xfrm xmlns:a="http://schemas.openxmlformats.org/drawingml/2006/main">
            <a:off x="1076325"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10" name="s006 rect 1110">
            <a:extLst xmlns:a="http://schemas.openxmlformats.org/drawingml/2006/main">
              <a:ext uri="{FF2B5EF4-FFF2-40B4-BE49-F238E27FC236}">
                <a16:creationId xmlns:a16="http://schemas.microsoft.com/office/drawing/2014/main" id="{B4AEEF4B-C9B0-4E6D-A2FE-CD8F7803DE20}"/>
              </a:ext>
            </a:extLst>
          </p:cNvPr>
          <p:cNvSpPr>
            <a:spLocks xmlns:a="http://schemas.openxmlformats.org/drawingml/2006/main" noGrp="1"/>
          </p:cNvSpPr>
          <p:nvPr/>
        </p:nvSpPr>
        <p:spPr>
          <a:xfrm xmlns:a="http://schemas.openxmlformats.org/drawingml/2006/main">
            <a:off x="1181100"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11" name="s006 rect 1111">
            <a:extLst xmlns:a="http://schemas.openxmlformats.org/drawingml/2006/main">
              <a:ext uri="{FF2B5EF4-FFF2-40B4-BE49-F238E27FC236}">
                <a16:creationId xmlns:a16="http://schemas.microsoft.com/office/drawing/2014/main" id="{F25EDE41-2DDA-4BF3-9E28-1E2E5E7F89B0}"/>
              </a:ext>
            </a:extLst>
          </p:cNvPr>
          <p:cNvSpPr>
            <a:spLocks xmlns:a="http://schemas.openxmlformats.org/drawingml/2006/main" noGrp="1"/>
          </p:cNvSpPr>
          <p:nvPr/>
        </p:nvSpPr>
        <p:spPr>
          <a:xfrm xmlns:a="http://schemas.openxmlformats.org/drawingml/2006/main">
            <a:off x="1285875"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12" name="s006 rect 1112">
            <a:extLst xmlns:a="http://schemas.openxmlformats.org/drawingml/2006/main">
              <a:ext uri="{FF2B5EF4-FFF2-40B4-BE49-F238E27FC236}">
                <a16:creationId xmlns:a16="http://schemas.microsoft.com/office/drawing/2014/main" id="{C9183DD0-CA45-474E-AB53-352DC9224F94}"/>
              </a:ext>
            </a:extLst>
          </p:cNvPr>
          <p:cNvSpPr>
            <a:spLocks xmlns:a="http://schemas.openxmlformats.org/drawingml/2006/main" noGrp="1"/>
          </p:cNvSpPr>
          <p:nvPr/>
        </p:nvSpPr>
        <p:spPr>
          <a:xfrm xmlns:a="http://schemas.openxmlformats.org/drawingml/2006/main">
            <a:off x="1390650"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13" name="s006 rect 1113">
            <a:extLst xmlns:a="http://schemas.openxmlformats.org/drawingml/2006/main">
              <a:ext uri="{FF2B5EF4-FFF2-40B4-BE49-F238E27FC236}">
                <a16:creationId xmlns:a16="http://schemas.microsoft.com/office/drawing/2014/main" id="{FBAB6081-DB78-4A74-B6C8-21736CF17093}"/>
              </a:ext>
            </a:extLst>
          </p:cNvPr>
          <p:cNvSpPr>
            <a:spLocks xmlns:a="http://schemas.openxmlformats.org/drawingml/2006/main" noGrp="1"/>
          </p:cNvSpPr>
          <p:nvPr/>
        </p:nvSpPr>
        <p:spPr>
          <a:xfrm xmlns:a="http://schemas.openxmlformats.org/drawingml/2006/main">
            <a:off x="1495425"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14" name="s006 rect 1114">
            <a:extLst xmlns:a="http://schemas.openxmlformats.org/drawingml/2006/main">
              <a:ext uri="{FF2B5EF4-FFF2-40B4-BE49-F238E27FC236}">
                <a16:creationId xmlns:a16="http://schemas.microsoft.com/office/drawing/2014/main" id="{CCE0A0FA-4446-41D0-BE85-1EB1543468AF}"/>
              </a:ext>
            </a:extLst>
          </p:cNvPr>
          <p:cNvSpPr>
            <a:spLocks xmlns:a="http://schemas.openxmlformats.org/drawingml/2006/main" noGrp="1"/>
          </p:cNvSpPr>
          <p:nvPr/>
        </p:nvSpPr>
        <p:spPr>
          <a:xfrm xmlns:a="http://schemas.openxmlformats.org/drawingml/2006/main">
            <a:off x="1600200"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15" name="s006 rect 1115">
            <a:extLst xmlns:a="http://schemas.openxmlformats.org/drawingml/2006/main">
              <a:ext uri="{FF2B5EF4-FFF2-40B4-BE49-F238E27FC236}">
                <a16:creationId xmlns:a16="http://schemas.microsoft.com/office/drawing/2014/main" id="{1F07340A-F2FD-4E08-8BB0-FBB2FF14070F}"/>
              </a:ext>
            </a:extLst>
          </p:cNvPr>
          <p:cNvSpPr>
            <a:spLocks xmlns:a="http://schemas.openxmlformats.org/drawingml/2006/main" noGrp="1"/>
          </p:cNvSpPr>
          <p:nvPr/>
        </p:nvSpPr>
        <p:spPr>
          <a:xfrm xmlns:a="http://schemas.openxmlformats.org/drawingml/2006/main">
            <a:off x="1704975"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16" name="s006 rect 1116">
            <a:extLst xmlns:a="http://schemas.openxmlformats.org/drawingml/2006/main">
              <a:ext uri="{FF2B5EF4-FFF2-40B4-BE49-F238E27FC236}">
                <a16:creationId xmlns:a16="http://schemas.microsoft.com/office/drawing/2014/main" id="{42581673-162E-4B31-8B70-6695B5688D4A}"/>
              </a:ext>
            </a:extLst>
          </p:cNvPr>
          <p:cNvSpPr>
            <a:spLocks xmlns:a="http://schemas.openxmlformats.org/drawingml/2006/main" noGrp="1"/>
          </p:cNvSpPr>
          <p:nvPr/>
        </p:nvSpPr>
        <p:spPr>
          <a:xfrm xmlns:a="http://schemas.openxmlformats.org/drawingml/2006/main">
            <a:off x="1809750"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17" name="s006 rect 1117">
            <a:extLst xmlns:a="http://schemas.openxmlformats.org/drawingml/2006/main">
              <a:ext uri="{FF2B5EF4-FFF2-40B4-BE49-F238E27FC236}">
                <a16:creationId xmlns:a16="http://schemas.microsoft.com/office/drawing/2014/main" id="{D1CEB162-78AE-460E-AB86-75B2B43D4A0B}"/>
              </a:ext>
            </a:extLst>
          </p:cNvPr>
          <p:cNvSpPr>
            <a:spLocks xmlns:a="http://schemas.openxmlformats.org/drawingml/2006/main" noGrp="1"/>
          </p:cNvSpPr>
          <p:nvPr/>
        </p:nvSpPr>
        <p:spPr>
          <a:xfrm xmlns:a="http://schemas.openxmlformats.org/drawingml/2006/main">
            <a:off x="1914525"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18" name="s006 rect 1118">
            <a:extLst xmlns:a="http://schemas.openxmlformats.org/drawingml/2006/main">
              <a:ext uri="{FF2B5EF4-FFF2-40B4-BE49-F238E27FC236}">
                <a16:creationId xmlns:a16="http://schemas.microsoft.com/office/drawing/2014/main" id="{B912E98F-8C76-468C-83C6-329D95A9C9C7}"/>
              </a:ext>
            </a:extLst>
          </p:cNvPr>
          <p:cNvSpPr>
            <a:spLocks xmlns:a="http://schemas.openxmlformats.org/drawingml/2006/main" noGrp="1"/>
          </p:cNvSpPr>
          <p:nvPr/>
        </p:nvSpPr>
        <p:spPr>
          <a:xfrm xmlns:a="http://schemas.openxmlformats.org/drawingml/2006/main">
            <a:off x="2019300"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19" name="s006 rect 1119">
            <a:extLst xmlns:a="http://schemas.openxmlformats.org/drawingml/2006/main">
              <a:ext uri="{FF2B5EF4-FFF2-40B4-BE49-F238E27FC236}">
                <a16:creationId xmlns:a16="http://schemas.microsoft.com/office/drawing/2014/main" id="{41A8A957-EB1E-452B-A030-04E82DB23E06}"/>
              </a:ext>
            </a:extLst>
          </p:cNvPr>
          <p:cNvSpPr>
            <a:spLocks xmlns:a="http://schemas.openxmlformats.org/drawingml/2006/main" noGrp="1"/>
          </p:cNvSpPr>
          <p:nvPr/>
        </p:nvSpPr>
        <p:spPr>
          <a:xfrm xmlns:a="http://schemas.openxmlformats.org/drawingml/2006/main">
            <a:off x="2124075"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20" name="s006 rect 1120">
            <a:extLst xmlns:a="http://schemas.openxmlformats.org/drawingml/2006/main">
              <a:ext uri="{FF2B5EF4-FFF2-40B4-BE49-F238E27FC236}">
                <a16:creationId xmlns:a16="http://schemas.microsoft.com/office/drawing/2014/main" id="{7C255B74-DE3E-4416-8A49-870B34B76D61}"/>
              </a:ext>
            </a:extLst>
          </p:cNvPr>
          <p:cNvSpPr>
            <a:spLocks xmlns:a="http://schemas.openxmlformats.org/drawingml/2006/main" noGrp="1"/>
          </p:cNvSpPr>
          <p:nvPr/>
        </p:nvSpPr>
        <p:spPr>
          <a:xfrm xmlns:a="http://schemas.openxmlformats.org/drawingml/2006/main">
            <a:off x="2228850"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21" name="s006 rect 1121">
            <a:extLst xmlns:a="http://schemas.openxmlformats.org/drawingml/2006/main">
              <a:ext uri="{FF2B5EF4-FFF2-40B4-BE49-F238E27FC236}">
                <a16:creationId xmlns:a16="http://schemas.microsoft.com/office/drawing/2014/main" id="{5BFA9579-7672-49A7-82B3-8C77434B793D}"/>
              </a:ext>
            </a:extLst>
          </p:cNvPr>
          <p:cNvSpPr>
            <a:spLocks xmlns:a="http://schemas.openxmlformats.org/drawingml/2006/main" noGrp="1"/>
          </p:cNvSpPr>
          <p:nvPr/>
        </p:nvSpPr>
        <p:spPr>
          <a:xfrm xmlns:a="http://schemas.openxmlformats.org/drawingml/2006/main">
            <a:off x="2333625"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22" name="s006 rect 1122">
            <a:extLst xmlns:a="http://schemas.openxmlformats.org/drawingml/2006/main">
              <a:ext uri="{FF2B5EF4-FFF2-40B4-BE49-F238E27FC236}">
                <a16:creationId xmlns:a16="http://schemas.microsoft.com/office/drawing/2014/main" id="{1650A514-7242-41D9-A216-14DB347125B5}"/>
              </a:ext>
            </a:extLst>
          </p:cNvPr>
          <p:cNvSpPr>
            <a:spLocks xmlns:a="http://schemas.openxmlformats.org/drawingml/2006/main" noGrp="1"/>
          </p:cNvSpPr>
          <p:nvPr/>
        </p:nvSpPr>
        <p:spPr>
          <a:xfrm xmlns:a="http://schemas.openxmlformats.org/drawingml/2006/main">
            <a:off x="2438400"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23" name="s006 rect 1123">
            <a:extLst xmlns:a="http://schemas.openxmlformats.org/drawingml/2006/main">
              <a:ext uri="{FF2B5EF4-FFF2-40B4-BE49-F238E27FC236}">
                <a16:creationId xmlns:a16="http://schemas.microsoft.com/office/drawing/2014/main" id="{EFB8163F-49CE-40C2-ACEE-28E684F7D324}"/>
              </a:ext>
            </a:extLst>
          </p:cNvPr>
          <p:cNvSpPr>
            <a:spLocks xmlns:a="http://schemas.openxmlformats.org/drawingml/2006/main" noGrp="1"/>
          </p:cNvSpPr>
          <p:nvPr/>
        </p:nvSpPr>
        <p:spPr>
          <a:xfrm xmlns:a="http://schemas.openxmlformats.org/drawingml/2006/main">
            <a:off x="2543175"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24" name="s006 rect 1124">
            <a:extLst xmlns:a="http://schemas.openxmlformats.org/drawingml/2006/main">
              <a:ext uri="{FF2B5EF4-FFF2-40B4-BE49-F238E27FC236}">
                <a16:creationId xmlns:a16="http://schemas.microsoft.com/office/drawing/2014/main" id="{8DF4DBFF-4E0A-430E-8410-2AF57896503C}"/>
              </a:ext>
            </a:extLst>
          </p:cNvPr>
          <p:cNvSpPr>
            <a:spLocks xmlns:a="http://schemas.openxmlformats.org/drawingml/2006/main" noGrp="1"/>
          </p:cNvSpPr>
          <p:nvPr/>
        </p:nvSpPr>
        <p:spPr>
          <a:xfrm xmlns:a="http://schemas.openxmlformats.org/drawingml/2006/main">
            <a:off x="2647950"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25" name="s006 rect 1125">
            <a:extLst xmlns:a="http://schemas.openxmlformats.org/drawingml/2006/main">
              <a:ext uri="{FF2B5EF4-FFF2-40B4-BE49-F238E27FC236}">
                <a16:creationId xmlns:a16="http://schemas.microsoft.com/office/drawing/2014/main" id="{39FCD4BF-4D79-43AA-8F99-C78D104FFB00}"/>
              </a:ext>
            </a:extLst>
          </p:cNvPr>
          <p:cNvSpPr>
            <a:spLocks xmlns:a="http://schemas.openxmlformats.org/drawingml/2006/main" noGrp="1"/>
          </p:cNvSpPr>
          <p:nvPr/>
        </p:nvSpPr>
        <p:spPr>
          <a:xfrm xmlns:a="http://schemas.openxmlformats.org/drawingml/2006/main">
            <a:off x="2752725"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26" name="s006 rect 1126">
            <a:extLst xmlns:a="http://schemas.openxmlformats.org/drawingml/2006/main">
              <a:ext uri="{FF2B5EF4-FFF2-40B4-BE49-F238E27FC236}">
                <a16:creationId xmlns:a16="http://schemas.microsoft.com/office/drawing/2014/main" id="{FC405DC5-EEEA-4A42-8C28-966AE2BF586F}"/>
              </a:ext>
            </a:extLst>
          </p:cNvPr>
          <p:cNvSpPr>
            <a:spLocks xmlns:a="http://schemas.openxmlformats.org/drawingml/2006/main" noGrp="1"/>
          </p:cNvSpPr>
          <p:nvPr/>
        </p:nvSpPr>
        <p:spPr>
          <a:xfrm xmlns:a="http://schemas.openxmlformats.org/drawingml/2006/main">
            <a:off x="2857500"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27" name="s006 rect 1127">
            <a:extLst xmlns:a="http://schemas.openxmlformats.org/drawingml/2006/main">
              <a:ext uri="{FF2B5EF4-FFF2-40B4-BE49-F238E27FC236}">
                <a16:creationId xmlns:a16="http://schemas.microsoft.com/office/drawing/2014/main" id="{6BB98A73-28CD-475F-A2AF-D5A27909A4A8}"/>
              </a:ext>
            </a:extLst>
          </p:cNvPr>
          <p:cNvSpPr>
            <a:spLocks xmlns:a="http://schemas.openxmlformats.org/drawingml/2006/main" noGrp="1"/>
          </p:cNvSpPr>
          <p:nvPr/>
        </p:nvSpPr>
        <p:spPr>
          <a:xfrm xmlns:a="http://schemas.openxmlformats.org/drawingml/2006/main">
            <a:off x="2962275"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28" name="s006 rect 1128">
            <a:extLst xmlns:a="http://schemas.openxmlformats.org/drawingml/2006/main">
              <a:ext uri="{FF2B5EF4-FFF2-40B4-BE49-F238E27FC236}">
                <a16:creationId xmlns:a16="http://schemas.microsoft.com/office/drawing/2014/main" id="{0151078D-5CB8-41C1-8636-E75B5DB60DB1}"/>
              </a:ext>
            </a:extLst>
          </p:cNvPr>
          <p:cNvSpPr>
            <a:spLocks xmlns:a="http://schemas.openxmlformats.org/drawingml/2006/main" noGrp="1"/>
          </p:cNvSpPr>
          <p:nvPr/>
        </p:nvSpPr>
        <p:spPr>
          <a:xfrm xmlns:a="http://schemas.openxmlformats.org/drawingml/2006/main">
            <a:off x="3067050"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29" name="s006 rect 1129">
            <a:extLst xmlns:a="http://schemas.openxmlformats.org/drawingml/2006/main">
              <a:ext uri="{FF2B5EF4-FFF2-40B4-BE49-F238E27FC236}">
                <a16:creationId xmlns:a16="http://schemas.microsoft.com/office/drawing/2014/main" id="{F8D906D8-F92C-4CC2-AE1A-FBCE3CBE5869}"/>
              </a:ext>
            </a:extLst>
          </p:cNvPr>
          <p:cNvSpPr>
            <a:spLocks xmlns:a="http://schemas.openxmlformats.org/drawingml/2006/main" noGrp="1"/>
          </p:cNvSpPr>
          <p:nvPr/>
        </p:nvSpPr>
        <p:spPr>
          <a:xfrm xmlns:a="http://schemas.openxmlformats.org/drawingml/2006/main">
            <a:off x="3171825"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30" name="s006 rect 1130">
            <a:extLst xmlns:a="http://schemas.openxmlformats.org/drawingml/2006/main">
              <a:ext uri="{FF2B5EF4-FFF2-40B4-BE49-F238E27FC236}">
                <a16:creationId xmlns:a16="http://schemas.microsoft.com/office/drawing/2014/main" id="{F49621FC-48D1-4201-A83A-7DF422CDB8BD}"/>
              </a:ext>
            </a:extLst>
          </p:cNvPr>
          <p:cNvSpPr>
            <a:spLocks xmlns:a="http://schemas.openxmlformats.org/drawingml/2006/main" noGrp="1"/>
          </p:cNvSpPr>
          <p:nvPr/>
        </p:nvSpPr>
        <p:spPr>
          <a:xfrm xmlns:a="http://schemas.openxmlformats.org/drawingml/2006/main">
            <a:off x="3276600"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31" name="s006 rect 1131">
            <a:extLst xmlns:a="http://schemas.openxmlformats.org/drawingml/2006/main">
              <a:ext uri="{FF2B5EF4-FFF2-40B4-BE49-F238E27FC236}">
                <a16:creationId xmlns:a16="http://schemas.microsoft.com/office/drawing/2014/main" id="{29D23C74-75F4-4DFF-8EB8-0DF77DEBAE3A}"/>
              </a:ext>
            </a:extLst>
          </p:cNvPr>
          <p:cNvSpPr>
            <a:spLocks xmlns:a="http://schemas.openxmlformats.org/drawingml/2006/main" noGrp="1"/>
          </p:cNvSpPr>
          <p:nvPr/>
        </p:nvSpPr>
        <p:spPr>
          <a:xfrm xmlns:a="http://schemas.openxmlformats.org/drawingml/2006/main">
            <a:off x="3381375"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32" name="s006 rect 1132">
            <a:extLst xmlns:a="http://schemas.openxmlformats.org/drawingml/2006/main">
              <a:ext uri="{FF2B5EF4-FFF2-40B4-BE49-F238E27FC236}">
                <a16:creationId xmlns:a16="http://schemas.microsoft.com/office/drawing/2014/main" id="{3DA289FF-66F9-4ED0-9567-E1684BD940B5}"/>
              </a:ext>
            </a:extLst>
          </p:cNvPr>
          <p:cNvSpPr>
            <a:spLocks xmlns:a="http://schemas.openxmlformats.org/drawingml/2006/main" noGrp="1"/>
          </p:cNvSpPr>
          <p:nvPr/>
        </p:nvSpPr>
        <p:spPr>
          <a:xfrm xmlns:a="http://schemas.openxmlformats.org/drawingml/2006/main">
            <a:off x="3486150"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33" name="s006 rect 1133">
            <a:extLst xmlns:a="http://schemas.openxmlformats.org/drawingml/2006/main">
              <a:ext uri="{FF2B5EF4-FFF2-40B4-BE49-F238E27FC236}">
                <a16:creationId xmlns:a16="http://schemas.microsoft.com/office/drawing/2014/main" id="{C6B38704-EF2F-45E2-83FA-6B748E129009}"/>
              </a:ext>
            </a:extLst>
          </p:cNvPr>
          <p:cNvSpPr>
            <a:spLocks xmlns:a="http://schemas.openxmlformats.org/drawingml/2006/main" noGrp="1"/>
          </p:cNvSpPr>
          <p:nvPr/>
        </p:nvSpPr>
        <p:spPr>
          <a:xfrm xmlns:a="http://schemas.openxmlformats.org/drawingml/2006/main">
            <a:off x="3590925"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34" name="s006 rect 1134">
            <a:extLst xmlns:a="http://schemas.openxmlformats.org/drawingml/2006/main">
              <a:ext uri="{FF2B5EF4-FFF2-40B4-BE49-F238E27FC236}">
                <a16:creationId xmlns:a16="http://schemas.microsoft.com/office/drawing/2014/main" id="{C6CBF34D-51A9-4D1D-8F7A-AB0529AE2D15}"/>
              </a:ext>
            </a:extLst>
          </p:cNvPr>
          <p:cNvSpPr>
            <a:spLocks xmlns:a="http://schemas.openxmlformats.org/drawingml/2006/main" noGrp="1"/>
          </p:cNvSpPr>
          <p:nvPr/>
        </p:nvSpPr>
        <p:spPr>
          <a:xfrm xmlns:a="http://schemas.openxmlformats.org/drawingml/2006/main">
            <a:off x="3695700"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35" name="s006 rect 1135">
            <a:extLst xmlns:a="http://schemas.openxmlformats.org/drawingml/2006/main">
              <a:ext uri="{FF2B5EF4-FFF2-40B4-BE49-F238E27FC236}">
                <a16:creationId xmlns:a16="http://schemas.microsoft.com/office/drawing/2014/main" id="{D1FF9206-EEBB-4828-9FF6-E7BC41C77888}"/>
              </a:ext>
            </a:extLst>
          </p:cNvPr>
          <p:cNvSpPr>
            <a:spLocks xmlns:a="http://schemas.openxmlformats.org/drawingml/2006/main" noGrp="1"/>
          </p:cNvSpPr>
          <p:nvPr/>
        </p:nvSpPr>
        <p:spPr>
          <a:xfrm xmlns:a="http://schemas.openxmlformats.org/drawingml/2006/main">
            <a:off x="3800475"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36" name="s006 rect 1136">
            <a:extLst xmlns:a="http://schemas.openxmlformats.org/drawingml/2006/main">
              <a:ext uri="{FF2B5EF4-FFF2-40B4-BE49-F238E27FC236}">
                <a16:creationId xmlns:a16="http://schemas.microsoft.com/office/drawing/2014/main" id="{CA51A61F-B623-43CF-8AD8-2E7D1190A575}"/>
              </a:ext>
            </a:extLst>
          </p:cNvPr>
          <p:cNvSpPr>
            <a:spLocks xmlns:a="http://schemas.openxmlformats.org/drawingml/2006/main" noGrp="1"/>
          </p:cNvSpPr>
          <p:nvPr/>
        </p:nvSpPr>
        <p:spPr>
          <a:xfrm xmlns:a="http://schemas.openxmlformats.org/drawingml/2006/main">
            <a:off x="3905250"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37" name="s006 rect 1137">
            <a:extLst xmlns:a="http://schemas.openxmlformats.org/drawingml/2006/main">
              <a:ext uri="{FF2B5EF4-FFF2-40B4-BE49-F238E27FC236}">
                <a16:creationId xmlns:a16="http://schemas.microsoft.com/office/drawing/2014/main" id="{462413E9-008F-4922-BB2D-2CE4FEF05457}"/>
              </a:ext>
            </a:extLst>
          </p:cNvPr>
          <p:cNvSpPr>
            <a:spLocks xmlns:a="http://schemas.openxmlformats.org/drawingml/2006/main" noGrp="1"/>
          </p:cNvSpPr>
          <p:nvPr/>
        </p:nvSpPr>
        <p:spPr>
          <a:xfrm xmlns:a="http://schemas.openxmlformats.org/drawingml/2006/main">
            <a:off x="4010025"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38" name="s006 rect 1138">
            <a:extLst xmlns:a="http://schemas.openxmlformats.org/drawingml/2006/main">
              <a:ext uri="{FF2B5EF4-FFF2-40B4-BE49-F238E27FC236}">
                <a16:creationId xmlns:a16="http://schemas.microsoft.com/office/drawing/2014/main" id="{AF5FDC68-9E92-4928-B5C4-22ADA6A7F43A}"/>
              </a:ext>
            </a:extLst>
          </p:cNvPr>
          <p:cNvSpPr>
            <a:spLocks xmlns:a="http://schemas.openxmlformats.org/drawingml/2006/main" noGrp="1"/>
          </p:cNvSpPr>
          <p:nvPr/>
        </p:nvSpPr>
        <p:spPr>
          <a:xfrm xmlns:a="http://schemas.openxmlformats.org/drawingml/2006/main">
            <a:off x="4114800"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39" name="s006 rect 1139">
            <a:extLst xmlns:a="http://schemas.openxmlformats.org/drawingml/2006/main">
              <a:ext uri="{FF2B5EF4-FFF2-40B4-BE49-F238E27FC236}">
                <a16:creationId xmlns:a16="http://schemas.microsoft.com/office/drawing/2014/main" id="{8E3C2D2F-D152-40FC-A24A-8F27F832EFF3}"/>
              </a:ext>
            </a:extLst>
          </p:cNvPr>
          <p:cNvSpPr>
            <a:spLocks xmlns:a="http://schemas.openxmlformats.org/drawingml/2006/main" noGrp="1"/>
          </p:cNvSpPr>
          <p:nvPr/>
        </p:nvSpPr>
        <p:spPr>
          <a:xfrm xmlns:a="http://schemas.openxmlformats.org/drawingml/2006/main">
            <a:off x="4219575"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40" name="s006 rect 1140">
            <a:extLst xmlns:a="http://schemas.openxmlformats.org/drawingml/2006/main">
              <a:ext uri="{FF2B5EF4-FFF2-40B4-BE49-F238E27FC236}">
                <a16:creationId xmlns:a16="http://schemas.microsoft.com/office/drawing/2014/main" id="{877E7373-4FB7-494A-9ED2-C929197D6CA8}"/>
              </a:ext>
            </a:extLst>
          </p:cNvPr>
          <p:cNvSpPr>
            <a:spLocks xmlns:a="http://schemas.openxmlformats.org/drawingml/2006/main" noGrp="1"/>
          </p:cNvSpPr>
          <p:nvPr/>
        </p:nvSpPr>
        <p:spPr>
          <a:xfrm xmlns:a="http://schemas.openxmlformats.org/drawingml/2006/main">
            <a:off x="4324350"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41" name="s006 rect 1141">
            <a:extLst xmlns:a="http://schemas.openxmlformats.org/drawingml/2006/main">
              <a:ext uri="{FF2B5EF4-FFF2-40B4-BE49-F238E27FC236}">
                <a16:creationId xmlns:a16="http://schemas.microsoft.com/office/drawing/2014/main" id="{02279D6F-99FE-4579-A3F4-4BD7487AF645}"/>
              </a:ext>
            </a:extLst>
          </p:cNvPr>
          <p:cNvSpPr>
            <a:spLocks xmlns:a="http://schemas.openxmlformats.org/drawingml/2006/main" noGrp="1"/>
          </p:cNvSpPr>
          <p:nvPr/>
        </p:nvSpPr>
        <p:spPr>
          <a:xfrm xmlns:a="http://schemas.openxmlformats.org/drawingml/2006/main">
            <a:off x="4429125"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42" name="s006 rect 1142">
            <a:extLst xmlns:a="http://schemas.openxmlformats.org/drawingml/2006/main">
              <a:ext uri="{FF2B5EF4-FFF2-40B4-BE49-F238E27FC236}">
                <a16:creationId xmlns:a16="http://schemas.microsoft.com/office/drawing/2014/main" id="{E720CD32-B9B4-4138-88D5-12EA3BC411D1}"/>
              </a:ext>
            </a:extLst>
          </p:cNvPr>
          <p:cNvSpPr>
            <a:spLocks xmlns:a="http://schemas.openxmlformats.org/drawingml/2006/main" noGrp="1"/>
          </p:cNvSpPr>
          <p:nvPr/>
        </p:nvSpPr>
        <p:spPr>
          <a:xfrm xmlns:a="http://schemas.openxmlformats.org/drawingml/2006/main">
            <a:off x="4533900"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43" name="s006 rect 1143">
            <a:extLst xmlns:a="http://schemas.openxmlformats.org/drawingml/2006/main">
              <a:ext uri="{FF2B5EF4-FFF2-40B4-BE49-F238E27FC236}">
                <a16:creationId xmlns:a16="http://schemas.microsoft.com/office/drawing/2014/main" id="{162EF3D1-E803-4051-926D-FF84047EC901}"/>
              </a:ext>
            </a:extLst>
          </p:cNvPr>
          <p:cNvSpPr>
            <a:spLocks xmlns:a="http://schemas.openxmlformats.org/drawingml/2006/main" noGrp="1"/>
          </p:cNvSpPr>
          <p:nvPr/>
        </p:nvSpPr>
        <p:spPr>
          <a:xfrm xmlns:a="http://schemas.openxmlformats.org/drawingml/2006/main">
            <a:off x="4638675"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44" name="s006 rect 1144">
            <a:extLst xmlns:a="http://schemas.openxmlformats.org/drawingml/2006/main">
              <a:ext uri="{FF2B5EF4-FFF2-40B4-BE49-F238E27FC236}">
                <a16:creationId xmlns:a16="http://schemas.microsoft.com/office/drawing/2014/main" id="{3BE32452-F817-49EE-9FDD-15AE18B24366}"/>
              </a:ext>
            </a:extLst>
          </p:cNvPr>
          <p:cNvSpPr>
            <a:spLocks xmlns:a="http://schemas.openxmlformats.org/drawingml/2006/main" noGrp="1"/>
          </p:cNvSpPr>
          <p:nvPr/>
        </p:nvSpPr>
        <p:spPr>
          <a:xfrm xmlns:a="http://schemas.openxmlformats.org/drawingml/2006/main">
            <a:off x="4743450"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45" name="s006 rect 1145">
            <a:extLst xmlns:a="http://schemas.openxmlformats.org/drawingml/2006/main">
              <a:ext uri="{FF2B5EF4-FFF2-40B4-BE49-F238E27FC236}">
                <a16:creationId xmlns:a16="http://schemas.microsoft.com/office/drawing/2014/main" id="{7EDC3E0F-0495-4F63-82AA-273AD358EE2B}"/>
              </a:ext>
            </a:extLst>
          </p:cNvPr>
          <p:cNvSpPr>
            <a:spLocks xmlns:a="http://schemas.openxmlformats.org/drawingml/2006/main" noGrp="1"/>
          </p:cNvSpPr>
          <p:nvPr/>
        </p:nvSpPr>
        <p:spPr>
          <a:xfrm xmlns:a="http://schemas.openxmlformats.org/drawingml/2006/main">
            <a:off x="4848225"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46" name="s006 rect 1146">
            <a:extLst xmlns:a="http://schemas.openxmlformats.org/drawingml/2006/main">
              <a:ext uri="{FF2B5EF4-FFF2-40B4-BE49-F238E27FC236}">
                <a16:creationId xmlns:a16="http://schemas.microsoft.com/office/drawing/2014/main" id="{1573D116-4BCB-4F85-909D-FB78119FD62A}"/>
              </a:ext>
            </a:extLst>
          </p:cNvPr>
          <p:cNvSpPr>
            <a:spLocks xmlns:a="http://schemas.openxmlformats.org/drawingml/2006/main" noGrp="1"/>
          </p:cNvSpPr>
          <p:nvPr/>
        </p:nvSpPr>
        <p:spPr>
          <a:xfrm xmlns:a="http://schemas.openxmlformats.org/drawingml/2006/main">
            <a:off x="4953000"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47" name="s006 rect 1147">
            <a:extLst xmlns:a="http://schemas.openxmlformats.org/drawingml/2006/main">
              <a:ext uri="{FF2B5EF4-FFF2-40B4-BE49-F238E27FC236}">
                <a16:creationId xmlns:a16="http://schemas.microsoft.com/office/drawing/2014/main" id="{BD794CF5-11AD-4225-BC34-06902AF7D549}"/>
              </a:ext>
            </a:extLst>
          </p:cNvPr>
          <p:cNvSpPr>
            <a:spLocks xmlns:a="http://schemas.openxmlformats.org/drawingml/2006/main" noGrp="1"/>
          </p:cNvSpPr>
          <p:nvPr/>
        </p:nvSpPr>
        <p:spPr>
          <a:xfrm xmlns:a="http://schemas.openxmlformats.org/drawingml/2006/main">
            <a:off x="5057775"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48" name="s006 rect 1148">
            <a:extLst xmlns:a="http://schemas.openxmlformats.org/drawingml/2006/main">
              <a:ext uri="{FF2B5EF4-FFF2-40B4-BE49-F238E27FC236}">
                <a16:creationId xmlns:a16="http://schemas.microsoft.com/office/drawing/2014/main" id="{6E7D59C3-3AE5-4746-81A7-EC53A08D4F0B}"/>
              </a:ext>
            </a:extLst>
          </p:cNvPr>
          <p:cNvSpPr>
            <a:spLocks xmlns:a="http://schemas.openxmlformats.org/drawingml/2006/main" noGrp="1"/>
          </p:cNvSpPr>
          <p:nvPr/>
        </p:nvSpPr>
        <p:spPr>
          <a:xfrm xmlns:a="http://schemas.openxmlformats.org/drawingml/2006/main">
            <a:off x="5162550"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49" name="s006 rect 1149">
            <a:extLst xmlns:a="http://schemas.openxmlformats.org/drawingml/2006/main">
              <a:ext uri="{FF2B5EF4-FFF2-40B4-BE49-F238E27FC236}">
                <a16:creationId xmlns:a16="http://schemas.microsoft.com/office/drawing/2014/main" id="{E79E7AC5-1B97-4B2D-BBE2-EC1CFF753E91}"/>
              </a:ext>
            </a:extLst>
          </p:cNvPr>
          <p:cNvSpPr>
            <a:spLocks xmlns:a="http://schemas.openxmlformats.org/drawingml/2006/main" noGrp="1"/>
          </p:cNvSpPr>
          <p:nvPr/>
        </p:nvSpPr>
        <p:spPr>
          <a:xfrm xmlns:a="http://schemas.openxmlformats.org/drawingml/2006/main">
            <a:off x="5267325"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50" name="s006 rect 1150">
            <a:extLst xmlns:a="http://schemas.openxmlformats.org/drawingml/2006/main">
              <a:ext uri="{FF2B5EF4-FFF2-40B4-BE49-F238E27FC236}">
                <a16:creationId xmlns:a16="http://schemas.microsoft.com/office/drawing/2014/main" id="{C41C1401-E67A-4FDE-85B9-E01889888E0E}"/>
              </a:ext>
            </a:extLst>
          </p:cNvPr>
          <p:cNvSpPr>
            <a:spLocks xmlns:a="http://schemas.openxmlformats.org/drawingml/2006/main" noGrp="1"/>
          </p:cNvSpPr>
          <p:nvPr/>
        </p:nvSpPr>
        <p:spPr>
          <a:xfrm xmlns:a="http://schemas.openxmlformats.org/drawingml/2006/main">
            <a:off x="5372100"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51" name="s006 rect 1151">
            <a:extLst xmlns:a="http://schemas.openxmlformats.org/drawingml/2006/main">
              <a:ext uri="{FF2B5EF4-FFF2-40B4-BE49-F238E27FC236}">
                <a16:creationId xmlns:a16="http://schemas.microsoft.com/office/drawing/2014/main" id="{E3736F24-FB69-4BB0-AE9A-8B5962EBF782}"/>
              </a:ext>
            </a:extLst>
          </p:cNvPr>
          <p:cNvSpPr>
            <a:spLocks xmlns:a="http://schemas.openxmlformats.org/drawingml/2006/main" noGrp="1"/>
          </p:cNvSpPr>
          <p:nvPr/>
        </p:nvSpPr>
        <p:spPr>
          <a:xfrm xmlns:a="http://schemas.openxmlformats.org/drawingml/2006/main">
            <a:off x="5476875"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52" name="s006 rect 1152">
            <a:extLst xmlns:a="http://schemas.openxmlformats.org/drawingml/2006/main">
              <a:ext uri="{FF2B5EF4-FFF2-40B4-BE49-F238E27FC236}">
                <a16:creationId xmlns:a16="http://schemas.microsoft.com/office/drawing/2014/main" id="{E7B74100-90B5-4C89-9774-819E108DFED1}"/>
              </a:ext>
            </a:extLst>
          </p:cNvPr>
          <p:cNvSpPr>
            <a:spLocks xmlns:a="http://schemas.openxmlformats.org/drawingml/2006/main" noGrp="1"/>
          </p:cNvSpPr>
          <p:nvPr/>
        </p:nvSpPr>
        <p:spPr>
          <a:xfrm xmlns:a="http://schemas.openxmlformats.org/drawingml/2006/main">
            <a:off x="5581650"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53" name="s006 rect 1153">
            <a:extLst xmlns:a="http://schemas.openxmlformats.org/drawingml/2006/main">
              <a:ext uri="{FF2B5EF4-FFF2-40B4-BE49-F238E27FC236}">
                <a16:creationId xmlns:a16="http://schemas.microsoft.com/office/drawing/2014/main" id="{92448CDB-3CB0-464C-9E53-0834450F81D7}"/>
              </a:ext>
            </a:extLst>
          </p:cNvPr>
          <p:cNvSpPr>
            <a:spLocks xmlns:a="http://schemas.openxmlformats.org/drawingml/2006/main" noGrp="1"/>
          </p:cNvSpPr>
          <p:nvPr/>
        </p:nvSpPr>
        <p:spPr>
          <a:xfrm xmlns:a="http://schemas.openxmlformats.org/drawingml/2006/main">
            <a:off x="5686425"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54" name="s006 rect 1154">
            <a:extLst xmlns:a="http://schemas.openxmlformats.org/drawingml/2006/main">
              <a:ext uri="{FF2B5EF4-FFF2-40B4-BE49-F238E27FC236}">
                <a16:creationId xmlns:a16="http://schemas.microsoft.com/office/drawing/2014/main" id="{5B588231-F08C-4257-B0EE-0259821AA6FF}"/>
              </a:ext>
            </a:extLst>
          </p:cNvPr>
          <p:cNvSpPr>
            <a:spLocks xmlns:a="http://schemas.openxmlformats.org/drawingml/2006/main" noGrp="1"/>
          </p:cNvSpPr>
          <p:nvPr/>
        </p:nvSpPr>
        <p:spPr>
          <a:xfrm xmlns:a="http://schemas.openxmlformats.org/drawingml/2006/main">
            <a:off x="5791200"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55" name="s006 rect 1155">
            <a:extLst xmlns:a="http://schemas.openxmlformats.org/drawingml/2006/main">
              <a:ext uri="{FF2B5EF4-FFF2-40B4-BE49-F238E27FC236}">
                <a16:creationId xmlns:a16="http://schemas.microsoft.com/office/drawing/2014/main" id="{F9DF85AD-8798-4C94-AE74-71406DE864B7}"/>
              </a:ext>
            </a:extLst>
          </p:cNvPr>
          <p:cNvSpPr>
            <a:spLocks xmlns:a="http://schemas.openxmlformats.org/drawingml/2006/main" noGrp="1"/>
          </p:cNvSpPr>
          <p:nvPr/>
        </p:nvSpPr>
        <p:spPr>
          <a:xfrm xmlns:a="http://schemas.openxmlformats.org/drawingml/2006/main">
            <a:off x="5895975" y="50376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56" name="s006 rect 1156">
            <a:extLst xmlns:a="http://schemas.openxmlformats.org/drawingml/2006/main">
              <a:ext uri="{FF2B5EF4-FFF2-40B4-BE49-F238E27FC236}">
                <a16:creationId xmlns:a16="http://schemas.microsoft.com/office/drawing/2014/main" id="{0C142A8E-7D1F-4BD0-82DD-31CFBC0289E7}"/>
              </a:ext>
            </a:extLst>
          </p:cNvPr>
          <p:cNvSpPr>
            <a:spLocks xmlns:a="http://schemas.openxmlformats.org/drawingml/2006/main" noGrp="1"/>
          </p:cNvSpPr>
          <p:nvPr/>
        </p:nvSpPr>
        <p:spPr>
          <a:xfrm xmlns:a="http://schemas.openxmlformats.org/drawingml/2006/main">
            <a:off x="762000"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57" name="s006 rect 1157">
            <a:extLst xmlns:a="http://schemas.openxmlformats.org/drawingml/2006/main">
              <a:ext uri="{FF2B5EF4-FFF2-40B4-BE49-F238E27FC236}">
                <a16:creationId xmlns:a16="http://schemas.microsoft.com/office/drawing/2014/main" id="{825E82CF-626E-43D1-8AE6-A02F1F9A810B}"/>
              </a:ext>
            </a:extLst>
          </p:cNvPr>
          <p:cNvSpPr>
            <a:spLocks xmlns:a="http://schemas.openxmlformats.org/drawingml/2006/main" noGrp="1"/>
          </p:cNvSpPr>
          <p:nvPr/>
        </p:nvSpPr>
        <p:spPr>
          <a:xfrm xmlns:a="http://schemas.openxmlformats.org/drawingml/2006/main">
            <a:off x="866775"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58" name="s006 rect 1158">
            <a:extLst xmlns:a="http://schemas.openxmlformats.org/drawingml/2006/main">
              <a:ext uri="{FF2B5EF4-FFF2-40B4-BE49-F238E27FC236}">
                <a16:creationId xmlns:a16="http://schemas.microsoft.com/office/drawing/2014/main" id="{972D1B52-6061-42F9-B214-506619998137}"/>
              </a:ext>
            </a:extLst>
          </p:cNvPr>
          <p:cNvSpPr>
            <a:spLocks xmlns:a="http://schemas.openxmlformats.org/drawingml/2006/main" noGrp="1"/>
          </p:cNvSpPr>
          <p:nvPr/>
        </p:nvSpPr>
        <p:spPr>
          <a:xfrm xmlns:a="http://schemas.openxmlformats.org/drawingml/2006/main">
            <a:off x="971550"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59" name="s006 rect 1159">
            <a:extLst xmlns:a="http://schemas.openxmlformats.org/drawingml/2006/main">
              <a:ext uri="{FF2B5EF4-FFF2-40B4-BE49-F238E27FC236}">
                <a16:creationId xmlns:a16="http://schemas.microsoft.com/office/drawing/2014/main" id="{592EB7BA-3F92-434F-B9C0-4F42500A1D6C}"/>
              </a:ext>
            </a:extLst>
          </p:cNvPr>
          <p:cNvSpPr>
            <a:spLocks xmlns:a="http://schemas.openxmlformats.org/drawingml/2006/main" noGrp="1"/>
          </p:cNvSpPr>
          <p:nvPr/>
        </p:nvSpPr>
        <p:spPr>
          <a:xfrm xmlns:a="http://schemas.openxmlformats.org/drawingml/2006/main">
            <a:off x="1076325"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60" name="s006 rect 1160">
            <a:extLst xmlns:a="http://schemas.openxmlformats.org/drawingml/2006/main">
              <a:ext uri="{FF2B5EF4-FFF2-40B4-BE49-F238E27FC236}">
                <a16:creationId xmlns:a16="http://schemas.microsoft.com/office/drawing/2014/main" id="{7BFE411A-6514-4F04-9991-F80F005125AC}"/>
              </a:ext>
            </a:extLst>
          </p:cNvPr>
          <p:cNvSpPr>
            <a:spLocks xmlns:a="http://schemas.openxmlformats.org/drawingml/2006/main" noGrp="1"/>
          </p:cNvSpPr>
          <p:nvPr/>
        </p:nvSpPr>
        <p:spPr>
          <a:xfrm xmlns:a="http://schemas.openxmlformats.org/drawingml/2006/main">
            <a:off x="1181100"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61" name="s006 rect 1161">
            <a:extLst xmlns:a="http://schemas.openxmlformats.org/drawingml/2006/main">
              <a:ext uri="{FF2B5EF4-FFF2-40B4-BE49-F238E27FC236}">
                <a16:creationId xmlns:a16="http://schemas.microsoft.com/office/drawing/2014/main" id="{F757F8D7-C0BC-4D1B-A07E-E3520A794724}"/>
              </a:ext>
            </a:extLst>
          </p:cNvPr>
          <p:cNvSpPr>
            <a:spLocks xmlns:a="http://schemas.openxmlformats.org/drawingml/2006/main" noGrp="1"/>
          </p:cNvSpPr>
          <p:nvPr/>
        </p:nvSpPr>
        <p:spPr>
          <a:xfrm xmlns:a="http://schemas.openxmlformats.org/drawingml/2006/main">
            <a:off x="1285875"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62" name="s006 rect 1162">
            <a:extLst xmlns:a="http://schemas.openxmlformats.org/drawingml/2006/main">
              <a:ext uri="{FF2B5EF4-FFF2-40B4-BE49-F238E27FC236}">
                <a16:creationId xmlns:a16="http://schemas.microsoft.com/office/drawing/2014/main" id="{9A5AB77C-F588-4BFE-A3D8-94041097C68D}"/>
              </a:ext>
            </a:extLst>
          </p:cNvPr>
          <p:cNvSpPr>
            <a:spLocks xmlns:a="http://schemas.openxmlformats.org/drawingml/2006/main" noGrp="1"/>
          </p:cNvSpPr>
          <p:nvPr/>
        </p:nvSpPr>
        <p:spPr>
          <a:xfrm xmlns:a="http://schemas.openxmlformats.org/drawingml/2006/main">
            <a:off x="1390650"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63" name="s006 rect 1163">
            <a:extLst xmlns:a="http://schemas.openxmlformats.org/drawingml/2006/main">
              <a:ext uri="{FF2B5EF4-FFF2-40B4-BE49-F238E27FC236}">
                <a16:creationId xmlns:a16="http://schemas.microsoft.com/office/drawing/2014/main" id="{03147D8E-6D4E-4390-BB4E-B783EE761F1D}"/>
              </a:ext>
            </a:extLst>
          </p:cNvPr>
          <p:cNvSpPr>
            <a:spLocks xmlns:a="http://schemas.openxmlformats.org/drawingml/2006/main" noGrp="1"/>
          </p:cNvSpPr>
          <p:nvPr/>
        </p:nvSpPr>
        <p:spPr>
          <a:xfrm xmlns:a="http://schemas.openxmlformats.org/drawingml/2006/main">
            <a:off x="1495425"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64" name="s006 rect 1164">
            <a:extLst xmlns:a="http://schemas.openxmlformats.org/drawingml/2006/main">
              <a:ext uri="{FF2B5EF4-FFF2-40B4-BE49-F238E27FC236}">
                <a16:creationId xmlns:a16="http://schemas.microsoft.com/office/drawing/2014/main" id="{D4E23A37-33E3-482E-89A7-EBD171388360}"/>
              </a:ext>
            </a:extLst>
          </p:cNvPr>
          <p:cNvSpPr>
            <a:spLocks xmlns:a="http://schemas.openxmlformats.org/drawingml/2006/main" noGrp="1"/>
          </p:cNvSpPr>
          <p:nvPr/>
        </p:nvSpPr>
        <p:spPr>
          <a:xfrm xmlns:a="http://schemas.openxmlformats.org/drawingml/2006/main">
            <a:off x="1600200"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65" name="s006 rect 1165">
            <a:extLst xmlns:a="http://schemas.openxmlformats.org/drawingml/2006/main">
              <a:ext uri="{FF2B5EF4-FFF2-40B4-BE49-F238E27FC236}">
                <a16:creationId xmlns:a16="http://schemas.microsoft.com/office/drawing/2014/main" id="{000A48B7-FB27-415B-BCC9-D104EEF6B692}"/>
              </a:ext>
            </a:extLst>
          </p:cNvPr>
          <p:cNvSpPr>
            <a:spLocks xmlns:a="http://schemas.openxmlformats.org/drawingml/2006/main" noGrp="1"/>
          </p:cNvSpPr>
          <p:nvPr/>
        </p:nvSpPr>
        <p:spPr>
          <a:xfrm xmlns:a="http://schemas.openxmlformats.org/drawingml/2006/main">
            <a:off x="1704975"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66" name="s006 rect 1166">
            <a:extLst xmlns:a="http://schemas.openxmlformats.org/drawingml/2006/main">
              <a:ext uri="{FF2B5EF4-FFF2-40B4-BE49-F238E27FC236}">
                <a16:creationId xmlns:a16="http://schemas.microsoft.com/office/drawing/2014/main" id="{97F88AF5-D348-4CFE-BC16-3D16B4C19BD2}"/>
              </a:ext>
            </a:extLst>
          </p:cNvPr>
          <p:cNvSpPr>
            <a:spLocks xmlns:a="http://schemas.openxmlformats.org/drawingml/2006/main" noGrp="1"/>
          </p:cNvSpPr>
          <p:nvPr/>
        </p:nvSpPr>
        <p:spPr>
          <a:xfrm xmlns:a="http://schemas.openxmlformats.org/drawingml/2006/main">
            <a:off x="1809750"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67" name="s006 rect 1167">
            <a:extLst xmlns:a="http://schemas.openxmlformats.org/drawingml/2006/main">
              <a:ext uri="{FF2B5EF4-FFF2-40B4-BE49-F238E27FC236}">
                <a16:creationId xmlns:a16="http://schemas.microsoft.com/office/drawing/2014/main" id="{ADE3D2D9-9A2F-4438-B8B5-30C06C0DEF44}"/>
              </a:ext>
            </a:extLst>
          </p:cNvPr>
          <p:cNvSpPr>
            <a:spLocks xmlns:a="http://schemas.openxmlformats.org/drawingml/2006/main" noGrp="1"/>
          </p:cNvSpPr>
          <p:nvPr/>
        </p:nvSpPr>
        <p:spPr>
          <a:xfrm xmlns:a="http://schemas.openxmlformats.org/drawingml/2006/main">
            <a:off x="1914525"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68" name="s006 rect 1168">
            <a:extLst xmlns:a="http://schemas.openxmlformats.org/drawingml/2006/main">
              <a:ext uri="{FF2B5EF4-FFF2-40B4-BE49-F238E27FC236}">
                <a16:creationId xmlns:a16="http://schemas.microsoft.com/office/drawing/2014/main" id="{AD8F1FD9-23C7-4A8F-9978-DE8384CA0304}"/>
              </a:ext>
            </a:extLst>
          </p:cNvPr>
          <p:cNvSpPr>
            <a:spLocks xmlns:a="http://schemas.openxmlformats.org/drawingml/2006/main" noGrp="1"/>
          </p:cNvSpPr>
          <p:nvPr/>
        </p:nvSpPr>
        <p:spPr>
          <a:xfrm xmlns:a="http://schemas.openxmlformats.org/drawingml/2006/main">
            <a:off x="2019300"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69" name="s006 rect 1169">
            <a:extLst xmlns:a="http://schemas.openxmlformats.org/drawingml/2006/main">
              <a:ext uri="{FF2B5EF4-FFF2-40B4-BE49-F238E27FC236}">
                <a16:creationId xmlns:a16="http://schemas.microsoft.com/office/drawing/2014/main" id="{F12C8512-3E11-4828-8C6D-EEAE62AA4840}"/>
              </a:ext>
            </a:extLst>
          </p:cNvPr>
          <p:cNvSpPr>
            <a:spLocks xmlns:a="http://schemas.openxmlformats.org/drawingml/2006/main" noGrp="1"/>
          </p:cNvSpPr>
          <p:nvPr/>
        </p:nvSpPr>
        <p:spPr>
          <a:xfrm xmlns:a="http://schemas.openxmlformats.org/drawingml/2006/main">
            <a:off x="2124075"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70" name="s006 rect 1170">
            <a:extLst xmlns:a="http://schemas.openxmlformats.org/drawingml/2006/main">
              <a:ext uri="{FF2B5EF4-FFF2-40B4-BE49-F238E27FC236}">
                <a16:creationId xmlns:a16="http://schemas.microsoft.com/office/drawing/2014/main" id="{B753746A-AA04-4F2F-B4C1-010AD82CB08E}"/>
              </a:ext>
            </a:extLst>
          </p:cNvPr>
          <p:cNvSpPr>
            <a:spLocks xmlns:a="http://schemas.openxmlformats.org/drawingml/2006/main" noGrp="1"/>
          </p:cNvSpPr>
          <p:nvPr/>
        </p:nvSpPr>
        <p:spPr>
          <a:xfrm xmlns:a="http://schemas.openxmlformats.org/drawingml/2006/main">
            <a:off x="2228850"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71" name="s006 rect 1171">
            <a:extLst xmlns:a="http://schemas.openxmlformats.org/drawingml/2006/main">
              <a:ext uri="{FF2B5EF4-FFF2-40B4-BE49-F238E27FC236}">
                <a16:creationId xmlns:a16="http://schemas.microsoft.com/office/drawing/2014/main" id="{E98C8585-1EC4-43AD-8AB3-B55E166D02C0}"/>
              </a:ext>
            </a:extLst>
          </p:cNvPr>
          <p:cNvSpPr>
            <a:spLocks xmlns:a="http://schemas.openxmlformats.org/drawingml/2006/main" noGrp="1"/>
          </p:cNvSpPr>
          <p:nvPr/>
        </p:nvSpPr>
        <p:spPr>
          <a:xfrm xmlns:a="http://schemas.openxmlformats.org/drawingml/2006/main">
            <a:off x="2333625"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72" name="s006 rect 1172">
            <a:extLst xmlns:a="http://schemas.openxmlformats.org/drawingml/2006/main">
              <a:ext uri="{FF2B5EF4-FFF2-40B4-BE49-F238E27FC236}">
                <a16:creationId xmlns:a16="http://schemas.microsoft.com/office/drawing/2014/main" id="{02270F5E-06A1-4A05-93B8-B8E62A9CF5A4}"/>
              </a:ext>
            </a:extLst>
          </p:cNvPr>
          <p:cNvSpPr>
            <a:spLocks xmlns:a="http://schemas.openxmlformats.org/drawingml/2006/main" noGrp="1"/>
          </p:cNvSpPr>
          <p:nvPr/>
        </p:nvSpPr>
        <p:spPr>
          <a:xfrm xmlns:a="http://schemas.openxmlformats.org/drawingml/2006/main">
            <a:off x="2438400"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73" name="s006 rect 1173">
            <a:extLst xmlns:a="http://schemas.openxmlformats.org/drawingml/2006/main">
              <a:ext uri="{FF2B5EF4-FFF2-40B4-BE49-F238E27FC236}">
                <a16:creationId xmlns:a16="http://schemas.microsoft.com/office/drawing/2014/main" id="{A10C1752-0A82-4C15-BA4B-F32119E55E02}"/>
              </a:ext>
            </a:extLst>
          </p:cNvPr>
          <p:cNvSpPr>
            <a:spLocks xmlns:a="http://schemas.openxmlformats.org/drawingml/2006/main" noGrp="1"/>
          </p:cNvSpPr>
          <p:nvPr/>
        </p:nvSpPr>
        <p:spPr>
          <a:xfrm xmlns:a="http://schemas.openxmlformats.org/drawingml/2006/main">
            <a:off x="2543175"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74" name="s006 rect 1174">
            <a:extLst xmlns:a="http://schemas.openxmlformats.org/drawingml/2006/main">
              <a:ext uri="{FF2B5EF4-FFF2-40B4-BE49-F238E27FC236}">
                <a16:creationId xmlns:a16="http://schemas.microsoft.com/office/drawing/2014/main" id="{33C94D3F-ACCC-41C7-8C34-3A6C66A3288B}"/>
              </a:ext>
            </a:extLst>
          </p:cNvPr>
          <p:cNvSpPr>
            <a:spLocks xmlns:a="http://schemas.openxmlformats.org/drawingml/2006/main" noGrp="1"/>
          </p:cNvSpPr>
          <p:nvPr/>
        </p:nvSpPr>
        <p:spPr>
          <a:xfrm xmlns:a="http://schemas.openxmlformats.org/drawingml/2006/main">
            <a:off x="2647950"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75" name="s006 rect 1175">
            <a:extLst xmlns:a="http://schemas.openxmlformats.org/drawingml/2006/main">
              <a:ext uri="{FF2B5EF4-FFF2-40B4-BE49-F238E27FC236}">
                <a16:creationId xmlns:a16="http://schemas.microsoft.com/office/drawing/2014/main" id="{7424AEE1-D3D2-4C5D-9A95-D1DFD2CEE015}"/>
              </a:ext>
            </a:extLst>
          </p:cNvPr>
          <p:cNvSpPr>
            <a:spLocks xmlns:a="http://schemas.openxmlformats.org/drawingml/2006/main" noGrp="1"/>
          </p:cNvSpPr>
          <p:nvPr/>
        </p:nvSpPr>
        <p:spPr>
          <a:xfrm xmlns:a="http://schemas.openxmlformats.org/drawingml/2006/main">
            <a:off x="2752725"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76" name="s006 rect 1176">
            <a:extLst xmlns:a="http://schemas.openxmlformats.org/drawingml/2006/main">
              <a:ext uri="{FF2B5EF4-FFF2-40B4-BE49-F238E27FC236}">
                <a16:creationId xmlns:a16="http://schemas.microsoft.com/office/drawing/2014/main" id="{09AC9B7F-3BAA-4D4A-9FC7-3538C919EDDC}"/>
              </a:ext>
            </a:extLst>
          </p:cNvPr>
          <p:cNvSpPr>
            <a:spLocks xmlns:a="http://schemas.openxmlformats.org/drawingml/2006/main" noGrp="1"/>
          </p:cNvSpPr>
          <p:nvPr/>
        </p:nvSpPr>
        <p:spPr>
          <a:xfrm xmlns:a="http://schemas.openxmlformats.org/drawingml/2006/main">
            <a:off x="2857500"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77" name="s006 rect 1177">
            <a:extLst xmlns:a="http://schemas.openxmlformats.org/drawingml/2006/main">
              <a:ext uri="{FF2B5EF4-FFF2-40B4-BE49-F238E27FC236}">
                <a16:creationId xmlns:a16="http://schemas.microsoft.com/office/drawing/2014/main" id="{1626BBFE-DEE2-499F-9A2C-1A65BF181A83}"/>
              </a:ext>
            </a:extLst>
          </p:cNvPr>
          <p:cNvSpPr>
            <a:spLocks xmlns:a="http://schemas.openxmlformats.org/drawingml/2006/main" noGrp="1"/>
          </p:cNvSpPr>
          <p:nvPr/>
        </p:nvSpPr>
        <p:spPr>
          <a:xfrm xmlns:a="http://schemas.openxmlformats.org/drawingml/2006/main">
            <a:off x="2962275"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78" name="s006 rect 1178">
            <a:extLst xmlns:a="http://schemas.openxmlformats.org/drawingml/2006/main">
              <a:ext uri="{FF2B5EF4-FFF2-40B4-BE49-F238E27FC236}">
                <a16:creationId xmlns:a16="http://schemas.microsoft.com/office/drawing/2014/main" id="{8D384EA4-5E3C-4549-9718-CE55EC9D6426}"/>
              </a:ext>
            </a:extLst>
          </p:cNvPr>
          <p:cNvSpPr>
            <a:spLocks xmlns:a="http://schemas.openxmlformats.org/drawingml/2006/main" noGrp="1"/>
          </p:cNvSpPr>
          <p:nvPr/>
        </p:nvSpPr>
        <p:spPr>
          <a:xfrm xmlns:a="http://schemas.openxmlformats.org/drawingml/2006/main">
            <a:off x="3067050"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79" name="s006 rect 1179">
            <a:extLst xmlns:a="http://schemas.openxmlformats.org/drawingml/2006/main">
              <a:ext uri="{FF2B5EF4-FFF2-40B4-BE49-F238E27FC236}">
                <a16:creationId xmlns:a16="http://schemas.microsoft.com/office/drawing/2014/main" id="{8A96E5FB-E581-4B34-99DC-31C6B07F13C7}"/>
              </a:ext>
            </a:extLst>
          </p:cNvPr>
          <p:cNvSpPr>
            <a:spLocks xmlns:a="http://schemas.openxmlformats.org/drawingml/2006/main" noGrp="1"/>
          </p:cNvSpPr>
          <p:nvPr/>
        </p:nvSpPr>
        <p:spPr>
          <a:xfrm xmlns:a="http://schemas.openxmlformats.org/drawingml/2006/main">
            <a:off x="3171825"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80" name="s006 rect 1180">
            <a:extLst xmlns:a="http://schemas.openxmlformats.org/drawingml/2006/main">
              <a:ext uri="{FF2B5EF4-FFF2-40B4-BE49-F238E27FC236}">
                <a16:creationId xmlns:a16="http://schemas.microsoft.com/office/drawing/2014/main" id="{CE5D151E-7570-438F-9F2B-71EFB0EB147A}"/>
              </a:ext>
            </a:extLst>
          </p:cNvPr>
          <p:cNvSpPr>
            <a:spLocks xmlns:a="http://schemas.openxmlformats.org/drawingml/2006/main" noGrp="1"/>
          </p:cNvSpPr>
          <p:nvPr/>
        </p:nvSpPr>
        <p:spPr>
          <a:xfrm xmlns:a="http://schemas.openxmlformats.org/drawingml/2006/main">
            <a:off x="3276600"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81" name="s006 rect 1181">
            <a:extLst xmlns:a="http://schemas.openxmlformats.org/drawingml/2006/main">
              <a:ext uri="{FF2B5EF4-FFF2-40B4-BE49-F238E27FC236}">
                <a16:creationId xmlns:a16="http://schemas.microsoft.com/office/drawing/2014/main" id="{BBD11960-CDD8-4B57-98FF-DF711B0CEE2F}"/>
              </a:ext>
            </a:extLst>
          </p:cNvPr>
          <p:cNvSpPr>
            <a:spLocks xmlns:a="http://schemas.openxmlformats.org/drawingml/2006/main" noGrp="1"/>
          </p:cNvSpPr>
          <p:nvPr/>
        </p:nvSpPr>
        <p:spPr>
          <a:xfrm xmlns:a="http://schemas.openxmlformats.org/drawingml/2006/main">
            <a:off x="3381375"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82" name="s006 rect 1182">
            <a:extLst xmlns:a="http://schemas.openxmlformats.org/drawingml/2006/main">
              <a:ext uri="{FF2B5EF4-FFF2-40B4-BE49-F238E27FC236}">
                <a16:creationId xmlns:a16="http://schemas.microsoft.com/office/drawing/2014/main" id="{D5D80D3E-BA93-4457-893D-5E5EBB4B8F47}"/>
              </a:ext>
            </a:extLst>
          </p:cNvPr>
          <p:cNvSpPr>
            <a:spLocks xmlns:a="http://schemas.openxmlformats.org/drawingml/2006/main" noGrp="1"/>
          </p:cNvSpPr>
          <p:nvPr/>
        </p:nvSpPr>
        <p:spPr>
          <a:xfrm xmlns:a="http://schemas.openxmlformats.org/drawingml/2006/main">
            <a:off x="3486150"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83" name="s006 rect 1183">
            <a:extLst xmlns:a="http://schemas.openxmlformats.org/drawingml/2006/main">
              <a:ext uri="{FF2B5EF4-FFF2-40B4-BE49-F238E27FC236}">
                <a16:creationId xmlns:a16="http://schemas.microsoft.com/office/drawing/2014/main" id="{8D2993FC-6371-4D00-8ED5-B59A4326F7B5}"/>
              </a:ext>
            </a:extLst>
          </p:cNvPr>
          <p:cNvSpPr>
            <a:spLocks xmlns:a="http://schemas.openxmlformats.org/drawingml/2006/main" noGrp="1"/>
          </p:cNvSpPr>
          <p:nvPr/>
        </p:nvSpPr>
        <p:spPr>
          <a:xfrm xmlns:a="http://schemas.openxmlformats.org/drawingml/2006/main">
            <a:off x="3590925"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84" name="s006 rect 1184">
            <a:extLst xmlns:a="http://schemas.openxmlformats.org/drawingml/2006/main">
              <a:ext uri="{FF2B5EF4-FFF2-40B4-BE49-F238E27FC236}">
                <a16:creationId xmlns:a16="http://schemas.microsoft.com/office/drawing/2014/main" id="{C51229DE-3063-49EE-81BD-08B7CC4C0017}"/>
              </a:ext>
            </a:extLst>
          </p:cNvPr>
          <p:cNvSpPr>
            <a:spLocks xmlns:a="http://schemas.openxmlformats.org/drawingml/2006/main" noGrp="1"/>
          </p:cNvSpPr>
          <p:nvPr/>
        </p:nvSpPr>
        <p:spPr>
          <a:xfrm xmlns:a="http://schemas.openxmlformats.org/drawingml/2006/main">
            <a:off x="3695700"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85" name="s006 rect 1185">
            <a:extLst xmlns:a="http://schemas.openxmlformats.org/drawingml/2006/main">
              <a:ext uri="{FF2B5EF4-FFF2-40B4-BE49-F238E27FC236}">
                <a16:creationId xmlns:a16="http://schemas.microsoft.com/office/drawing/2014/main" id="{30C4E21A-0C9D-44E2-88A5-12F82ABD68B9}"/>
              </a:ext>
            </a:extLst>
          </p:cNvPr>
          <p:cNvSpPr>
            <a:spLocks xmlns:a="http://schemas.openxmlformats.org/drawingml/2006/main" noGrp="1"/>
          </p:cNvSpPr>
          <p:nvPr/>
        </p:nvSpPr>
        <p:spPr>
          <a:xfrm xmlns:a="http://schemas.openxmlformats.org/drawingml/2006/main">
            <a:off x="3800475"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86" name="s006 rect 1186">
            <a:extLst xmlns:a="http://schemas.openxmlformats.org/drawingml/2006/main">
              <a:ext uri="{FF2B5EF4-FFF2-40B4-BE49-F238E27FC236}">
                <a16:creationId xmlns:a16="http://schemas.microsoft.com/office/drawing/2014/main" id="{1D516D72-5639-49DB-A253-85C28B6990C6}"/>
              </a:ext>
            </a:extLst>
          </p:cNvPr>
          <p:cNvSpPr>
            <a:spLocks xmlns:a="http://schemas.openxmlformats.org/drawingml/2006/main" noGrp="1"/>
          </p:cNvSpPr>
          <p:nvPr/>
        </p:nvSpPr>
        <p:spPr>
          <a:xfrm xmlns:a="http://schemas.openxmlformats.org/drawingml/2006/main">
            <a:off x="3905250"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87" name="s006 rect 1187">
            <a:extLst xmlns:a="http://schemas.openxmlformats.org/drawingml/2006/main">
              <a:ext uri="{FF2B5EF4-FFF2-40B4-BE49-F238E27FC236}">
                <a16:creationId xmlns:a16="http://schemas.microsoft.com/office/drawing/2014/main" id="{422A3160-D63F-4E11-9BBB-28802922E240}"/>
              </a:ext>
            </a:extLst>
          </p:cNvPr>
          <p:cNvSpPr>
            <a:spLocks xmlns:a="http://schemas.openxmlformats.org/drawingml/2006/main" noGrp="1"/>
          </p:cNvSpPr>
          <p:nvPr/>
        </p:nvSpPr>
        <p:spPr>
          <a:xfrm xmlns:a="http://schemas.openxmlformats.org/drawingml/2006/main">
            <a:off x="4010025"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88" name="s006 rect 1188">
            <a:extLst xmlns:a="http://schemas.openxmlformats.org/drawingml/2006/main">
              <a:ext uri="{FF2B5EF4-FFF2-40B4-BE49-F238E27FC236}">
                <a16:creationId xmlns:a16="http://schemas.microsoft.com/office/drawing/2014/main" id="{6B26C5D1-E8C4-4777-A836-4F1627227A27}"/>
              </a:ext>
            </a:extLst>
          </p:cNvPr>
          <p:cNvSpPr>
            <a:spLocks xmlns:a="http://schemas.openxmlformats.org/drawingml/2006/main" noGrp="1"/>
          </p:cNvSpPr>
          <p:nvPr/>
        </p:nvSpPr>
        <p:spPr>
          <a:xfrm xmlns:a="http://schemas.openxmlformats.org/drawingml/2006/main">
            <a:off x="4114800"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89" name="s006 rect 1189">
            <a:extLst xmlns:a="http://schemas.openxmlformats.org/drawingml/2006/main">
              <a:ext uri="{FF2B5EF4-FFF2-40B4-BE49-F238E27FC236}">
                <a16:creationId xmlns:a16="http://schemas.microsoft.com/office/drawing/2014/main" id="{D03B1D37-8D53-4387-8B10-D51672E04892}"/>
              </a:ext>
            </a:extLst>
          </p:cNvPr>
          <p:cNvSpPr>
            <a:spLocks xmlns:a="http://schemas.openxmlformats.org/drawingml/2006/main" noGrp="1"/>
          </p:cNvSpPr>
          <p:nvPr/>
        </p:nvSpPr>
        <p:spPr>
          <a:xfrm xmlns:a="http://schemas.openxmlformats.org/drawingml/2006/main">
            <a:off x="4219575"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90" name="s006 rect 1190">
            <a:extLst xmlns:a="http://schemas.openxmlformats.org/drawingml/2006/main">
              <a:ext uri="{FF2B5EF4-FFF2-40B4-BE49-F238E27FC236}">
                <a16:creationId xmlns:a16="http://schemas.microsoft.com/office/drawing/2014/main" id="{7C6D014B-EF6E-4E81-998A-C3D6CA65208E}"/>
              </a:ext>
            </a:extLst>
          </p:cNvPr>
          <p:cNvSpPr>
            <a:spLocks xmlns:a="http://schemas.openxmlformats.org/drawingml/2006/main" noGrp="1"/>
          </p:cNvSpPr>
          <p:nvPr/>
        </p:nvSpPr>
        <p:spPr>
          <a:xfrm xmlns:a="http://schemas.openxmlformats.org/drawingml/2006/main">
            <a:off x="4324350"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91" name="s006 rect 1191">
            <a:extLst xmlns:a="http://schemas.openxmlformats.org/drawingml/2006/main">
              <a:ext uri="{FF2B5EF4-FFF2-40B4-BE49-F238E27FC236}">
                <a16:creationId xmlns:a16="http://schemas.microsoft.com/office/drawing/2014/main" id="{7C6C431A-1A47-46B8-89D0-DA8EBADC4B28}"/>
              </a:ext>
            </a:extLst>
          </p:cNvPr>
          <p:cNvSpPr>
            <a:spLocks xmlns:a="http://schemas.openxmlformats.org/drawingml/2006/main" noGrp="1"/>
          </p:cNvSpPr>
          <p:nvPr/>
        </p:nvSpPr>
        <p:spPr>
          <a:xfrm xmlns:a="http://schemas.openxmlformats.org/drawingml/2006/main">
            <a:off x="4429125"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92" name="s006 rect 1192">
            <a:extLst xmlns:a="http://schemas.openxmlformats.org/drawingml/2006/main">
              <a:ext uri="{FF2B5EF4-FFF2-40B4-BE49-F238E27FC236}">
                <a16:creationId xmlns:a16="http://schemas.microsoft.com/office/drawing/2014/main" id="{DECE5FFA-B6C3-48D9-A0DD-563B68A5F83C}"/>
              </a:ext>
            </a:extLst>
          </p:cNvPr>
          <p:cNvSpPr>
            <a:spLocks xmlns:a="http://schemas.openxmlformats.org/drawingml/2006/main" noGrp="1"/>
          </p:cNvSpPr>
          <p:nvPr/>
        </p:nvSpPr>
        <p:spPr>
          <a:xfrm xmlns:a="http://schemas.openxmlformats.org/drawingml/2006/main">
            <a:off x="4533900"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93" name="s006 rect 1193">
            <a:extLst xmlns:a="http://schemas.openxmlformats.org/drawingml/2006/main">
              <a:ext uri="{FF2B5EF4-FFF2-40B4-BE49-F238E27FC236}">
                <a16:creationId xmlns:a16="http://schemas.microsoft.com/office/drawing/2014/main" id="{7189EC2D-3055-405A-8598-DC266DFEC20F}"/>
              </a:ext>
            </a:extLst>
          </p:cNvPr>
          <p:cNvSpPr>
            <a:spLocks xmlns:a="http://schemas.openxmlformats.org/drawingml/2006/main" noGrp="1"/>
          </p:cNvSpPr>
          <p:nvPr/>
        </p:nvSpPr>
        <p:spPr>
          <a:xfrm xmlns:a="http://schemas.openxmlformats.org/drawingml/2006/main">
            <a:off x="4638675"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94" name="s006 rect 1194">
            <a:extLst xmlns:a="http://schemas.openxmlformats.org/drawingml/2006/main">
              <a:ext uri="{FF2B5EF4-FFF2-40B4-BE49-F238E27FC236}">
                <a16:creationId xmlns:a16="http://schemas.microsoft.com/office/drawing/2014/main" id="{1371C877-AF84-433C-AE76-63B0027FD475}"/>
              </a:ext>
            </a:extLst>
          </p:cNvPr>
          <p:cNvSpPr>
            <a:spLocks xmlns:a="http://schemas.openxmlformats.org/drawingml/2006/main" noGrp="1"/>
          </p:cNvSpPr>
          <p:nvPr/>
        </p:nvSpPr>
        <p:spPr>
          <a:xfrm xmlns:a="http://schemas.openxmlformats.org/drawingml/2006/main">
            <a:off x="4743450"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95" name="s006 rect 1195">
            <a:extLst xmlns:a="http://schemas.openxmlformats.org/drawingml/2006/main">
              <a:ext uri="{FF2B5EF4-FFF2-40B4-BE49-F238E27FC236}">
                <a16:creationId xmlns:a16="http://schemas.microsoft.com/office/drawing/2014/main" id="{91552365-90AA-4AA8-9A0A-B66A14D2132B}"/>
              </a:ext>
            </a:extLst>
          </p:cNvPr>
          <p:cNvSpPr>
            <a:spLocks xmlns:a="http://schemas.openxmlformats.org/drawingml/2006/main" noGrp="1"/>
          </p:cNvSpPr>
          <p:nvPr/>
        </p:nvSpPr>
        <p:spPr>
          <a:xfrm xmlns:a="http://schemas.openxmlformats.org/drawingml/2006/main">
            <a:off x="4848225"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96" name="s006 rect 1196">
            <a:extLst xmlns:a="http://schemas.openxmlformats.org/drawingml/2006/main">
              <a:ext uri="{FF2B5EF4-FFF2-40B4-BE49-F238E27FC236}">
                <a16:creationId xmlns:a16="http://schemas.microsoft.com/office/drawing/2014/main" id="{C894E835-EC7D-45E1-8C8E-3C6B0EF74A1E}"/>
              </a:ext>
            </a:extLst>
          </p:cNvPr>
          <p:cNvSpPr>
            <a:spLocks xmlns:a="http://schemas.openxmlformats.org/drawingml/2006/main" noGrp="1"/>
          </p:cNvSpPr>
          <p:nvPr/>
        </p:nvSpPr>
        <p:spPr>
          <a:xfrm xmlns:a="http://schemas.openxmlformats.org/drawingml/2006/main">
            <a:off x="4953000"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97" name="s006 rect 1197">
            <a:extLst xmlns:a="http://schemas.openxmlformats.org/drawingml/2006/main">
              <a:ext uri="{FF2B5EF4-FFF2-40B4-BE49-F238E27FC236}">
                <a16:creationId xmlns:a16="http://schemas.microsoft.com/office/drawing/2014/main" id="{873F70EC-7E04-481D-A7F6-C6260C06ED82}"/>
              </a:ext>
            </a:extLst>
          </p:cNvPr>
          <p:cNvSpPr>
            <a:spLocks xmlns:a="http://schemas.openxmlformats.org/drawingml/2006/main" noGrp="1"/>
          </p:cNvSpPr>
          <p:nvPr/>
        </p:nvSpPr>
        <p:spPr>
          <a:xfrm xmlns:a="http://schemas.openxmlformats.org/drawingml/2006/main">
            <a:off x="5057775"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98" name="s006 rect 1198">
            <a:extLst xmlns:a="http://schemas.openxmlformats.org/drawingml/2006/main">
              <a:ext uri="{FF2B5EF4-FFF2-40B4-BE49-F238E27FC236}">
                <a16:creationId xmlns:a16="http://schemas.microsoft.com/office/drawing/2014/main" id="{B49FE3C1-7F08-4C49-92EA-7A7E9C016F07}"/>
              </a:ext>
            </a:extLst>
          </p:cNvPr>
          <p:cNvSpPr>
            <a:spLocks xmlns:a="http://schemas.openxmlformats.org/drawingml/2006/main" noGrp="1"/>
          </p:cNvSpPr>
          <p:nvPr/>
        </p:nvSpPr>
        <p:spPr>
          <a:xfrm xmlns:a="http://schemas.openxmlformats.org/drawingml/2006/main">
            <a:off x="5162550"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199" name="s006 rect 1199">
            <a:extLst xmlns:a="http://schemas.openxmlformats.org/drawingml/2006/main">
              <a:ext uri="{FF2B5EF4-FFF2-40B4-BE49-F238E27FC236}">
                <a16:creationId xmlns:a16="http://schemas.microsoft.com/office/drawing/2014/main" id="{BF3B47DA-8689-4731-8D5E-38DA8BCDC70C}"/>
              </a:ext>
            </a:extLst>
          </p:cNvPr>
          <p:cNvSpPr>
            <a:spLocks xmlns:a="http://schemas.openxmlformats.org/drawingml/2006/main" noGrp="1"/>
          </p:cNvSpPr>
          <p:nvPr/>
        </p:nvSpPr>
        <p:spPr>
          <a:xfrm xmlns:a="http://schemas.openxmlformats.org/drawingml/2006/main">
            <a:off x="5267325"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00" name="s006 rect 1200">
            <a:extLst xmlns:a="http://schemas.openxmlformats.org/drawingml/2006/main">
              <a:ext uri="{FF2B5EF4-FFF2-40B4-BE49-F238E27FC236}">
                <a16:creationId xmlns:a16="http://schemas.microsoft.com/office/drawing/2014/main" id="{0DD48CA4-08DA-4BA2-8931-F2507B802EEE}"/>
              </a:ext>
            </a:extLst>
          </p:cNvPr>
          <p:cNvSpPr>
            <a:spLocks xmlns:a="http://schemas.openxmlformats.org/drawingml/2006/main" noGrp="1"/>
          </p:cNvSpPr>
          <p:nvPr/>
        </p:nvSpPr>
        <p:spPr>
          <a:xfrm xmlns:a="http://schemas.openxmlformats.org/drawingml/2006/main">
            <a:off x="5372100"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01" name="s006 rect 1201">
            <a:extLst xmlns:a="http://schemas.openxmlformats.org/drawingml/2006/main">
              <a:ext uri="{FF2B5EF4-FFF2-40B4-BE49-F238E27FC236}">
                <a16:creationId xmlns:a16="http://schemas.microsoft.com/office/drawing/2014/main" id="{E5DF12CF-76CF-4022-91BD-AD46C6F5E555}"/>
              </a:ext>
            </a:extLst>
          </p:cNvPr>
          <p:cNvSpPr>
            <a:spLocks xmlns:a="http://schemas.openxmlformats.org/drawingml/2006/main" noGrp="1"/>
          </p:cNvSpPr>
          <p:nvPr/>
        </p:nvSpPr>
        <p:spPr>
          <a:xfrm xmlns:a="http://schemas.openxmlformats.org/drawingml/2006/main">
            <a:off x="5476875"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02" name="s006 rect 1202">
            <a:extLst xmlns:a="http://schemas.openxmlformats.org/drawingml/2006/main">
              <a:ext uri="{FF2B5EF4-FFF2-40B4-BE49-F238E27FC236}">
                <a16:creationId xmlns:a16="http://schemas.microsoft.com/office/drawing/2014/main" id="{93EBEAF3-43B9-4C72-893F-E78F45D400B3}"/>
              </a:ext>
            </a:extLst>
          </p:cNvPr>
          <p:cNvSpPr>
            <a:spLocks xmlns:a="http://schemas.openxmlformats.org/drawingml/2006/main" noGrp="1"/>
          </p:cNvSpPr>
          <p:nvPr/>
        </p:nvSpPr>
        <p:spPr>
          <a:xfrm xmlns:a="http://schemas.openxmlformats.org/drawingml/2006/main">
            <a:off x="5581650"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03" name="s006 rect 1203">
            <a:extLst xmlns:a="http://schemas.openxmlformats.org/drawingml/2006/main">
              <a:ext uri="{FF2B5EF4-FFF2-40B4-BE49-F238E27FC236}">
                <a16:creationId xmlns:a16="http://schemas.microsoft.com/office/drawing/2014/main" id="{4C4D2DCE-F303-45C3-8F47-C5F04DB3DAE7}"/>
              </a:ext>
            </a:extLst>
          </p:cNvPr>
          <p:cNvSpPr>
            <a:spLocks xmlns:a="http://schemas.openxmlformats.org/drawingml/2006/main" noGrp="1"/>
          </p:cNvSpPr>
          <p:nvPr/>
        </p:nvSpPr>
        <p:spPr>
          <a:xfrm xmlns:a="http://schemas.openxmlformats.org/drawingml/2006/main">
            <a:off x="5686425"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04" name="s006 rect 1204">
            <a:extLst xmlns:a="http://schemas.openxmlformats.org/drawingml/2006/main">
              <a:ext uri="{FF2B5EF4-FFF2-40B4-BE49-F238E27FC236}">
                <a16:creationId xmlns:a16="http://schemas.microsoft.com/office/drawing/2014/main" id="{5E9CEEBA-18CB-4CBF-AD96-C11C9EFCBA32}"/>
              </a:ext>
            </a:extLst>
          </p:cNvPr>
          <p:cNvSpPr>
            <a:spLocks xmlns:a="http://schemas.openxmlformats.org/drawingml/2006/main" noGrp="1"/>
          </p:cNvSpPr>
          <p:nvPr/>
        </p:nvSpPr>
        <p:spPr>
          <a:xfrm xmlns:a="http://schemas.openxmlformats.org/drawingml/2006/main">
            <a:off x="5791200"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05" name="s006 rect 1205">
            <a:extLst xmlns:a="http://schemas.openxmlformats.org/drawingml/2006/main">
              <a:ext uri="{FF2B5EF4-FFF2-40B4-BE49-F238E27FC236}">
                <a16:creationId xmlns:a16="http://schemas.microsoft.com/office/drawing/2014/main" id="{E4E14D36-AA91-481F-892A-1FB78216DC28}"/>
              </a:ext>
            </a:extLst>
          </p:cNvPr>
          <p:cNvSpPr>
            <a:spLocks xmlns:a="http://schemas.openxmlformats.org/drawingml/2006/main" noGrp="1"/>
          </p:cNvSpPr>
          <p:nvPr/>
        </p:nvSpPr>
        <p:spPr>
          <a:xfrm xmlns:a="http://schemas.openxmlformats.org/drawingml/2006/main">
            <a:off x="5895975" y="51424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06" name="s006 rect 1206">
            <a:extLst xmlns:a="http://schemas.openxmlformats.org/drawingml/2006/main">
              <a:ext uri="{FF2B5EF4-FFF2-40B4-BE49-F238E27FC236}">
                <a16:creationId xmlns:a16="http://schemas.microsoft.com/office/drawing/2014/main" id="{4A9C0CF0-3123-4AEF-BB01-A4EE2E8DE38A}"/>
              </a:ext>
            </a:extLst>
          </p:cNvPr>
          <p:cNvSpPr>
            <a:spLocks xmlns:a="http://schemas.openxmlformats.org/drawingml/2006/main" noGrp="1"/>
          </p:cNvSpPr>
          <p:nvPr/>
        </p:nvSpPr>
        <p:spPr>
          <a:xfrm xmlns:a="http://schemas.openxmlformats.org/drawingml/2006/main">
            <a:off x="762000"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07" name="s006 rect 1207">
            <a:extLst xmlns:a="http://schemas.openxmlformats.org/drawingml/2006/main">
              <a:ext uri="{FF2B5EF4-FFF2-40B4-BE49-F238E27FC236}">
                <a16:creationId xmlns:a16="http://schemas.microsoft.com/office/drawing/2014/main" id="{05679D45-4298-4060-80CD-0FBA2470CF4E}"/>
              </a:ext>
            </a:extLst>
          </p:cNvPr>
          <p:cNvSpPr>
            <a:spLocks xmlns:a="http://schemas.openxmlformats.org/drawingml/2006/main" noGrp="1"/>
          </p:cNvSpPr>
          <p:nvPr/>
        </p:nvSpPr>
        <p:spPr>
          <a:xfrm xmlns:a="http://schemas.openxmlformats.org/drawingml/2006/main">
            <a:off x="866775"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08" name="s006 rect 1208">
            <a:extLst xmlns:a="http://schemas.openxmlformats.org/drawingml/2006/main">
              <a:ext uri="{FF2B5EF4-FFF2-40B4-BE49-F238E27FC236}">
                <a16:creationId xmlns:a16="http://schemas.microsoft.com/office/drawing/2014/main" id="{4AD50612-433D-461C-9204-6C8BA7DC75EA}"/>
              </a:ext>
            </a:extLst>
          </p:cNvPr>
          <p:cNvSpPr>
            <a:spLocks xmlns:a="http://schemas.openxmlformats.org/drawingml/2006/main" noGrp="1"/>
          </p:cNvSpPr>
          <p:nvPr/>
        </p:nvSpPr>
        <p:spPr>
          <a:xfrm xmlns:a="http://schemas.openxmlformats.org/drawingml/2006/main">
            <a:off x="971550"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09" name="s006 rect 1209">
            <a:extLst xmlns:a="http://schemas.openxmlformats.org/drawingml/2006/main">
              <a:ext uri="{FF2B5EF4-FFF2-40B4-BE49-F238E27FC236}">
                <a16:creationId xmlns:a16="http://schemas.microsoft.com/office/drawing/2014/main" id="{4480A7EB-B344-46A3-AB96-AF1DDCCB52F8}"/>
              </a:ext>
            </a:extLst>
          </p:cNvPr>
          <p:cNvSpPr>
            <a:spLocks xmlns:a="http://schemas.openxmlformats.org/drawingml/2006/main" noGrp="1"/>
          </p:cNvSpPr>
          <p:nvPr/>
        </p:nvSpPr>
        <p:spPr>
          <a:xfrm xmlns:a="http://schemas.openxmlformats.org/drawingml/2006/main">
            <a:off x="1076325"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10" name="s006 rect 1210">
            <a:extLst xmlns:a="http://schemas.openxmlformats.org/drawingml/2006/main">
              <a:ext uri="{FF2B5EF4-FFF2-40B4-BE49-F238E27FC236}">
                <a16:creationId xmlns:a16="http://schemas.microsoft.com/office/drawing/2014/main" id="{2F7D9056-3DBD-4781-AF8F-27CDE2179D56}"/>
              </a:ext>
            </a:extLst>
          </p:cNvPr>
          <p:cNvSpPr>
            <a:spLocks xmlns:a="http://schemas.openxmlformats.org/drawingml/2006/main" noGrp="1"/>
          </p:cNvSpPr>
          <p:nvPr/>
        </p:nvSpPr>
        <p:spPr>
          <a:xfrm xmlns:a="http://schemas.openxmlformats.org/drawingml/2006/main">
            <a:off x="1181100"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11" name="s006 rect 1211">
            <a:extLst xmlns:a="http://schemas.openxmlformats.org/drawingml/2006/main">
              <a:ext uri="{FF2B5EF4-FFF2-40B4-BE49-F238E27FC236}">
                <a16:creationId xmlns:a16="http://schemas.microsoft.com/office/drawing/2014/main" id="{5215A1E6-5382-4396-91D3-8E0B1BB1FF0C}"/>
              </a:ext>
            </a:extLst>
          </p:cNvPr>
          <p:cNvSpPr>
            <a:spLocks xmlns:a="http://schemas.openxmlformats.org/drawingml/2006/main" noGrp="1"/>
          </p:cNvSpPr>
          <p:nvPr/>
        </p:nvSpPr>
        <p:spPr>
          <a:xfrm xmlns:a="http://schemas.openxmlformats.org/drawingml/2006/main">
            <a:off x="1285875"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12" name="s006 rect 1212">
            <a:extLst xmlns:a="http://schemas.openxmlformats.org/drawingml/2006/main">
              <a:ext uri="{FF2B5EF4-FFF2-40B4-BE49-F238E27FC236}">
                <a16:creationId xmlns:a16="http://schemas.microsoft.com/office/drawing/2014/main" id="{4B9146DA-A9F3-4017-87AD-0A0C4036D21B}"/>
              </a:ext>
            </a:extLst>
          </p:cNvPr>
          <p:cNvSpPr>
            <a:spLocks xmlns:a="http://schemas.openxmlformats.org/drawingml/2006/main" noGrp="1"/>
          </p:cNvSpPr>
          <p:nvPr/>
        </p:nvSpPr>
        <p:spPr>
          <a:xfrm xmlns:a="http://schemas.openxmlformats.org/drawingml/2006/main">
            <a:off x="1390650"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13" name="s006 rect 1213">
            <a:extLst xmlns:a="http://schemas.openxmlformats.org/drawingml/2006/main">
              <a:ext uri="{FF2B5EF4-FFF2-40B4-BE49-F238E27FC236}">
                <a16:creationId xmlns:a16="http://schemas.microsoft.com/office/drawing/2014/main" id="{21D36559-E722-4929-8633-A920469F7A29}"/>
              </a:ext>
            </a:extLst>
          </p:cNvPr>
          <p:cNvSpPr>
            <a:spLocks xmlns:a="http://schemas.openxmlformats.org/drawingml/2006/main" noGrp="1"/>
          </p:cNvSpPr>
          <p:nvPr/>
        </p:nvSpPr>
        <p:spPr>
          <a:xfrm xmlns:a="http://schemas.openxmlformats.org/drawingml/2006/main">
            <a:off x="1495425"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14" name="s006 rect 1214">
            <a:extLst xmlns:a="http://schemas.openxmlformats.org/drawingml/2006/main">
              <a:ext uri="{FF2B5EF4-FFF2-40B4-BE49-F238E27FC236}">
                <a16:creationId xmlns:a16="http://schemas.microsoft.com/office/drawing/2014/main" id="{F37FC6A9-E0CD-4CFD-92A1-23228687FA3A}"/>
              </a:ext>
            </a:extLst>
          </p:cNvPr>
          <p:cNvSpPr>
            <a:spLocks xmlns:a="http://schemas.openxmlformats.org/drawingml/2006/main" noGrp="1"/>
          </p:cNvSpPr>
          <p:nvPr/>
        </p:nvSpPr>
        <p:spPr>
          <a:xfrm xmlns:a="http://schemas.openxmlformats.org/drawingml/2006/main">
            <a:off x="1600200"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15" name="s006 rect 1215">
            <a:extLst xmlns:a="http://schemas.openxmlformats.org/drawingml/2006/main">
              <a:ext uri="{FF2B5EF4-FFF2-40B4-BE49-F238E27FC236}">
                <a16:creationId xmlns:a16="http://schemas.microsoft.com/office/drawing/2014/main" id="{A8906F3A-A0A3-4371-8CAF-76844CC4CABD}"/>
              </a:ext>
            </a:extLst>
          </p:cNvPr>
          <p:cNvSpPr>
            <a:spLocks xmlns:a="http://schemas.openxmlformats.org/drawingml/2006/main" noGrp="1"/>
          </p:cNvSpPr>
          <p:nvPr/>
        </p:nvSpPr>
        <p:spPr>
          <a:xfrm xmlns:a="http://schemas.openxmlformats.org/drawingml/2006/main">
            <a:off x="1704975"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16" name="s006 rect 1216">
            <a:extLst xmlns:a="http://schemas.openxmlformats.org/drawingml/2006/main">
              <a:ext uri="{FF2B5EF4-FFF2-40B4-BE49-F238E27FC236}">
                <a16:creationId xmlns:a16="http://schemas.microsoft.com/office/drawing/2014/main" id="{46BB68FA-6922-432E-8EC1-AF005E48CE2B}"/>
              </a:ext>
            </a:extLst>
          </p:cNvPr>
          <p:cNvSpPr>
            <a:spLocks xmlns:a="http://schemas.openxmlformats.org/drawingml/2006/main" noGrp="1"/>
          </p:cNvSpPr>
          <p:nvPr/>
        </p:nvSpPr>
        <p:spPr>
          <a:xfrm xmlns:a="http://schemas.openxmlformats.org/drawingml/2006/main">
            <a:off x="1809750"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17" name="s006 rect 1217">
            <a:extLst xmlns:a="http://schemas.openxmlformats.org/drawingml/2006/main">
              <a:ext uri="{FF2B5EF4-FFF2-40B4-BE49-F238E27FC236}">
                <a16:creationId xmlns:a16="http://schemas.microsoft.com/office/drawing/2014/main" id="{38401057-AB7D-4CE0-8E7A-2BD3B82B9E03}"/>
              </a:ext>
            </a:extLst>
          </p:cNvPr>
          <p:cNvSpPr>
            <a:spLocks xmlns:a="http://schemas.openxmlformats.org/drawingml/2006/main" noGrp="1"/>
          </p:cNvSpPr>
          <p:nvPr/>
        </p:nvSpPr>
        <p:spPr>
          <a:xfrm xmlns:a="http://schemas.openxmlformats.org/drawingml/2006/main">
            <a:off x="1914525"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18" name="s006 rect 1218">
            <a:extLst xmlns:a="http://schemas.openxmlformats.org/drawingml/2006/main">
              <a:ext uri="{FF2B5EF4-FFF2-40B4-BE49-F238E27FC236}">
                <a16:creationId xmlns:a16="http://schemas.microsoft.com/office/drawing/2014/main" id="{DFF9E42C-10A6-477A-9776-63E23F700058}"/>
              </a:ext>
            </a:extLst>
          </p:cNvPr>
          <p:cNvSpPr>
            <a:spLocks xmlns:a="http://schemas.openxmlformats.org/drawingml/2006/main" noGrp="1"/>
          </p:cNvSpPr>
          <p:nvPr/>
        </p:nvSpPr>
        <p:spPr>
          <a:xfrm xmlns:a="http://schemas.openxmlformats.org/drawingml/2006/main">
            <a:off x="2019300"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19" name="s006 rect 1219">
            <a:extLst xmlns:a="http://schemas.openxmlformats.org/drawingml/2006/main">
              <a:ext uri="{FF2B5EF4-FFF2-40B4-BE49-F238E27FC236}">
                <a16:creationId xmlns:a16="http://schemas.microsoft.com/office/drawing/2014/main" id="{D44C030C-4EE5-407E-8916-4C3BCCD4B97C}"/>
              </a:ext>
            </a:extLst>
          </p:cNvPr>
          <p:cNvSpPr>
            <a:spLocks xmlns:a="http://schemas.openxmlformats.org/drawingml/2006/main" noGrp="1"/>
          </p:cNvSpPr>
          <p:nvPr/>
        </p:nvSpPr>
        <p:spPr>
          <a:xfrm xmlns:a="http://schemas.openxmlformats.org/drawingml/2006/main">
            <a:off x="2124075"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20" name="s006 rect 1220">
            <a:extLst xmlns:a="http://schemas.openxmlformats.org/drawingml/2006/main">
              <a:ext uri="{FF2B5EF4-FFF2-40B4-BE49-F238E27FC236}">
                <a16:creationId xmlns:a16="http://schemas.microsoft.com/office/drawing/2014/main" id="{47A21865-1D79-4C5B-B192-A8EF777CAAFA}"/>
              </a:ext>
            </a:extLst>
          </p:cNvPr>
          <p:cNvSpPr>
            <a:spLocks xmlns:a="http://schemas.openxmlformats.org/drawingml/2006/main" noGrp="1"/>
          </p:cNvSpPr>
          <p:nvPr/>
        </p:nvSpPr>
        <p:spPr>
          <a:xfrm xmlns:a="http://schemas.openxmlformats.org/drawingml/2006/main">
            <a:off x="2228850"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21" name="s006 rect 1221">
            <a:extLst xmlns:a="http://schemas.openxmlformats.org/drawingml/2006/main">
              <a:ext uri="{FF2B5EF4-FFF2-40B4-BE49-F238E27FC236}">
                <a16:creationId xmlns:a16="http://schemas.microsoft.com/office/drawing/2014/main" id="{87EA73CF-290F-439C-899D-D12F8721361C}"/>
              </a:ext>
            </a:extLst>
          </p:cNvPr>
          <p:cNvSpPr>
            <a:spLocks xmlns:a="http://schemas.openxmlformats.org/drawingml/2006/main" noGrp="1"/>
          </p:cNvSpPr>
          <p:nvPr/>
        </p:nvSpPr>
        <p:spPr>
          <a:xfrm xmlns:a="http://schemas.openxmlformats.org/drawingml/2006/main">
            <a:off x="2333625"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22" name="s006 rect 1222">
            <a:extLst xmlns:a="http://schemas.openxmlformats.org/drawingml/2006/main">
              <a:ext uri="{FF2B5EF4-FFF2-40B4-BE49-F238E27FC236}">
                <a16:creationId xmlns:a16="http://schemas.microsoft.com/office/drawing/2014/main" id="{F1FC1EB1-2D25-4DD8-AB3E-AF76D13751F7}"/>
              </a:ext>
            </a:extLst>
          </p:cNvPr>
          <p:cNvSpPr>
            <a:spLocks xmlns:a="http://schemas.openxmlformats.org/drawingml/2006/main" noGrp="1"/>
          </p:cNvSpPr>
          <p:nvPr/>
        </p:nvSpPr>
        <p:spPr>
          <a:xfrm xmlns:a="http://schemas.openxmlformats.org/drawingml/2006/main">
            <a:off x="2438400"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23" name="s006 rect 1223">
            <a:extLst xmlns:a="http://schemas.openxmlformats.org/drawingml/2006/main">
              <a:ext uri="{FF2B5EF4-FFF2-40B4-BE49-F238E27FC236}">
                <a16:creationId xmlns:a16="http://schemas.microsoft.com/office/drawing/2014/main" id="{0159A621-B2CD-4EE5-A64C-AE4AE456FE35}"/>
              </a:ext>
            </a:extLst>
          </p:cNvPr>
          <p:cNvSpPr>
            <a:spLocks xmlns:a="http://schemas.openxmlformats.org/drawingml/2006/main" noGrp="1"/>
          </p:cNvSpPr>
          <p:nvPr/>
        </p:nvSpPr>
        <p:spPr>
          <a:xfrm xmlns:a="http://schemas.openxmlformats.org/drawingml/2006/main">
            <a:off x="2543175"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24" name="s006 rect 1224">
            <a:extLst xmlns:a="http://schemas.openxmlformats.org/drawingml/2006/main">
              <a:ext uri="{FF2B5EF4-FFF2-40B4-BE49-F238E27FC236}">
                <a16:creationId xmlns:a16="http://schemas.microsoft.com/office/drawing/2014/main" id="{511CA53A-9397-44D3-87EB-FDA654CA1591}"/>
              </a:ext>
            </a:extLst>
          </p:cNvPr>
          <p:cNvSpPr>
            <a:spLocks xmlns:a="http://schemas.openxmlformats.org/drawingml/2006/main" noGrp="1"/>
          </p:cNvSpPr>
          <p:nvPr/>
        </p:nvSpPr>
        <p:spPr>
          <a:xfrm xmlns:a="http://schemas.openxmlformats.org/drawingml/2006/main">
            <a:off x="2647950"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25" name="s006 rect 1225">
            <a:extLst xmlns:a="http://schemas.openxmlformats.org/drawingml/2006/main">
              <a:ext uri="{FF2B5EF4-FFF2-40B4-BE49-F238E27FC236}">
                <a16:creationId xmlns:a16="http://schemas.microsoft.com/office/drawing/2014/main" id="{EC8A50A5-6149-4685-B355-CBB322B5F2CC}"/>
              </a:ext>
            </a:extLst>
          </p:cNvPr>
          <p:cNvSpPr>
            <a:spLocks xmlns:a="http://schemas.openxmlformats.org/drawingml/2006/main" noGrp="1"/>
          </p:cNvSpPr>
          <p:nvPr/>
        </p:nvSpPr>
        <p:spPr>
          <a:xfrm xmlns:a="http://schemas.openxmlformats.org/drawingml/2006/main">
            <a:off x="2752725"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26" name="s006 rect 1226">
            <a:extLst xmlns:a="http://schemas.openxmlformats.org/drawingml/2006/main">
              <a:ext uri="{FF2B5EF4-FFF2-40B4-BE49-F238E27FC236}">
                <a16:creationId xmlns:a16="http://schemas.microsoft.com/office/drawing/2014/main" id="{A96CCECA-21BD-4A70-BE0C-21DA09C08987}"/>
              </a:ext>
            </a:extLst>
          </p:cNvPr>
          <p:cNvSpPr>
            <a:spLocks xmlns:a="http://schemas.openxmlformats.org/drawingml/2006/main" noGrp="1"/>
          </p:cNvSpPr>
          <p:nvPr/>
        </p:nvSpPr>
        <p:spPr>
          <a:xfrm xmlns:a="http://schemas.openxmlformats.org/drawingml/2006/main">
            <a:off x="2857500"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27" name="s006 rect 1227">
            <a:extLst xmlns:a="http://schemas.openxmlformats.org/drawingml/2006/main">
              <a:ext uri="{FF2B5EF4-FFF2-40B4-BE49-F238E27FC236}">
                <a16:creationId xmlns:a16="http://schemas.microsoft.com/office/drawing/2014/main" id="{A391F608-3301-4C70-BEAD-18985E4A42FD}"/>
              </a:ext>
            </a:extLst>
          </p:cNvPr>
          <p:cNvSpPr>
            <a:spLocks xmlns:a="http://schemas.openxmlformats.org/drawingml/2006/main" noGrp="1"/>
          </p:cNvSpPr>
          <p:nvPr/>
        </p:nvSpPr>
        <p:spPr>
          <a:xfrm xmlns:a="http://schemas.openxmlformats.org/drawingml/2006/main">
            <a:off x="2962275"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28" name="s006 rect 1228">
            <a:extLst xmlns:a="http://schemas.openxmlformats.org/drawingml/2006/main">
              <a:ext uri="{FF2B5EF4-FFF2-40B4-BE49-F238E27FC236}">
                <a16:creationId xmlns:a16="http://schemas.microsoft.com/office/drawing/2014/main" id="{4FE8C5FD-61CE-44AD-833D-A5BD0B039E1F}"/>
              </a:ext>
            </a:extLst>
          </p:cNvPr>
          <p:cNvSpPr>
            <a:spLocks xmlns:a="http://schemas.openxmlformats.org/drawingml/2006/main" noGrp="1"/>
          </p:cNvSpPr>
          <p:nvPr/>
        </p:nvSpPr>
        <p:spPr>
          <a:xfrm xmlns:a="http://schemas.openxmlformats.org/drawingml/2006/main">
            <a:off x="3067050"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29" name="s006 rect 1229">
            <a:extLst xmlns:a="http://schemas.openxmlformats.org/drawingml/2006/main">
              <a:ext uri="{FF2B5EF4-FFF2-40B4-BE49-F238E27FC236}">
                <a16:creationId xmlns:a16="http://schemas.microsoft.com/office/drawing/2014/main" id="{70E4A2AE-4BDD-413C-9FC9-19BD3CD2987B}"/>
              </a:ext>
            </a:extLst>
          </p:cNvPr>
          <p:cNvSpPr>
            <a:spLocks xmlns:a="http://schemas.openxmlformats.org/drawingml/2006/main" noGrp="1"/>
          </p:cNvSpPr>
          <p:nvPr/>
        </p:nvSpPr>
        <p:spPr>
          <a:xfrm xmlns:a="http://schemas.openxmlformats.org/drawingml/2006/main">
            <a:off x="3171825"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30" name="s006 rect 1230">
            <a:extLst xmlns:a="http://schemas.openxmlformats.org/drawingml/2006/main">
              <a:ext uri="{FF2B5EF4-FFF2-40B4-BE49-F238E27FC236}">
                <a16:creationId xmlns:a16="http://schemas.microsoft.com/office/drawing/2014/main" id="{A2D4675E-A641-46C5-A701-6C411365745A}"/>
              </a:ext>
            </a:extLst>
          </p:cNvPr>
          <p:cNvSpPr>
            <a:spLocks xmlns:a="http://schemas.openxmlformats.org/drawingml/2006/main" noGrp="1"/>
          </p:cNvSpPr>
          <p:nvPr/>
        </p:nvSpPr>
        <p:spPr>
          <a:xfrm xmlns:a="http://schemas.openxmlformats.org/drawingml/2006/main">
            <a:off x="3276600"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31" name="s006 rect 1231">
            <a:extLst xmlns:a="http://schemas.openxmlformats.org/drawingml/2006/main">
              <a:ext uri="{FF2B5EF4-FFF2-40B4-BE49-F238E27FC236}">
                <a16:creationId xmlns:a16="http://schemas.microsoft.com/office/drawing/2014/main" id="{1156E3BC-BA23-4484-8930-DF325EEB8D72}"/>
              </a:ext>
            </a:extLst>
          </p:cNvPr>
          <p:cNvSpPr>
            <a:spLocks xmlns:a="http://schemas.openxmlformats.org/drawingml/2006/main" noGrp="1"/>
          </p:cNvSpPr>
          <p:nvPr/>
        </p:nvSpPr>
        <p:spPr>
          <a:xfrm xmlns:a="http://schemas.openxmlformats.org/drawingml/2006/main">
            <a:off x="3381375"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32" name="s006 rect 1232">
            <a:extLst xmlns:a="http://schemas.openxmlformats.org/drawingml/2006/main">
              <a:ext uri="{FF2B5EF4-FFF2-40B4-BE49-F238E27FC236}">
                <a16:creationId xmlns:a16="http://schemas.microsoft.com/office/drawing/2014/main" id="{C195032E-E0D3-4B21-9309-11F2268908BA}"/>
              </a:ext>
            </a:extLst>
          </p:cNvPr>
          <p:cNvSpPr>
            <a:spLocks xmlns:a="http://schemas.openxmlformats.org/drawingml/2006/main" noGrp="1"/>
          </p:cNvSpPr>
          <p:nvPr/>
        </p:nvSpPr>
        <p:spPr>
          <a:xfrm xmlns:a="http://schemas.openxmlformats.org/drawingml/2006/main">
            <a:off x="3486150"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33" name="s006 rect 1233">
            <a:extLst xmlns:a="http://schemas.openxmlformats.org/drawingml/2006/main">
              <a:ext uri="{FF2B5EF4-FFF2-40B4-BE49-F238E27FC236}">
                <a16:creationId xmlns:a16="http://schemas.microsoft.com/office/drawing/2014/main" id="{E5218B12-5251-4700-BD3F-4AF1508A4092}"/>
              </a:ext>
            </a:extLst>
          </p:cNvPr>
          <p:cNvSpPr>
            <a:spLocks xmlns:a="http://schemas.openxmlformats.org/drawingml/2006/main" noGrp="1"/>
          </p:cNvSpPr>
          <p:nvPr/>
        </p:nvSpPr>
        <p:spPr>
          <a:xfrm xmlns:a="http://schemas.openxmlformats.org/drawingml/2006/main">
            <a:off x="3590925"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34" name="s006 rect 1234">
            <a:extLst xmlns:a="http://schemas.openxmlformats.org/drawingml/2006/main">
              <a:ext uri="{FF2B5EF4-FFF2-40B4-BE49-F238E27FC236}">
                <a16:creationId xmlns:a16="http://schemas.microsoft.com/office/drawing/2014/main" id="{A283F2DA-DFF2-4CB8-8C63-7460F1AC8C8E}"/>
              </a:ext>
            </a:extLst>
          </p:cNvPr>
          <p:cNvSpPr>
            <a:spLocks xmlns:a="http://schemas.openxmlformats.org/drawingml/2006/main" noGrp="1"/>
          </p:cNvSpPr>
          <p:nvPr/>
        </p:nvSpPr>
        <p:spPr>
          <a:xfrm xmlns:a="http://schemas.openxmlformats.org/drawingml/2006/main">
            <a:off x="3695700"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35" name="s006 rect 1235">
            <a:extLst xmlns:a="http://schemas.openxmlformats.org/drawingml/2006/main">
              <a:ext uri="{FF2B5EF4-FFF2-40B4-BE49-F238E27FC236}">
                <a16:creationId xmlns:a16="http://schemas.microsoft.com/office/drawing/2014/main" id="{CBCE90F3-D0F9-430C-98D3-C30B8EC59882}"/>
              </a:ext>
            </a:extLst>
          </p:cNvPr>
          <p:cNvSpPr>
            <a:spLocks xmlns:a="http://schemas.openxmlformats.org/drawingml/2006/main" noGrp="1"/>
          </p:cNvSpPr>
          <p:nvPr/>
        </p:nvSpPr>
        <p:spPr>
          <a:xfrm xmlns:a="http://schemas.openxmlformats.org/drawingml/2006/main">
            <a:off x="3800475"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36" name="s006 rect 1236">
            <a:extLst xmlns:a="http://schemas.openxmlformats.org/drawingml/2006/main">
              <a:ext uri="{FF2B5EF4-FFF2-40B4-BE49-F238E27FC236}">
                <a16:creationId xmlns:a16="http://schemas.microsoft.com/office/drawing/2014/main" id="{F135665E-C4C6-4EAA-ADE1-BAA627DC6E33}"/>
              </a:ext>
            </a:extLst>
          </p:cNvPr>
          <p:cNvSpPr>
            <a:spLocks xmlns:a="http://schemas.openxmlformats.org/drawingml/2006/main" noGrp="1"/>
          </p:cNvSpPr>
          <p:nvPr/>
        </p:nvSpPr>
        <p:spPr>
          <a:xfrm xmlns:a="http://schemas.openxmlformats.org/drawingml/2006/main">
            <a:off x="3905250"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37" name="s006 rect 1237">
            <a:extLst xmlns:a="http://schemas.openxmlformats.org/drawingml/2006/main">
              <a:ext uri="{FF2B5EF4-FFF2-40B4-BE49-F238E27FC236}">
                <a16:creationId xmlns:a16="http://schemas.microsoft.com/office/drawing/2014/main" id="{27000AFB-DCC1-4CB1-B87A-A3A70C0476B8}"/>
              </a:ext>
            </a:extLst>
          </p:cNvPr>
          <p:cNvSpPr>
            <a:spLocks xmlns:a="http://schemas.openxmlformats.org/drawingml/2006/main" noGrp="1"/>
          </p:cNvSpPr>
          <p:nvPr/>
        </p:nvSpPr>
        <p:spPr>
          <a:xfrm xmlns:a="http://schemas.openxmlformats.org/drawingml/2006/main">
            <a:off x="4010025"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38" name="s006 rect 1238">
            <a:extLst xmlns:a="http://schemas.openxmlformats.org/drawingml/2006/main">
              <a:ext uri="{FF2B5EF4-FFF2-40B4-BE49-F238E27FC236}">
                <a16:creationId xmlns:a16="http://schemas.microsoft.com/office/drawing/2014/main" id="{7B5002A4-DF29-4BBE-9F4C-6B351E70C397}"/>
              </a:ext>
            </a:extLst>
          </p:cNvPr>
          <p:cNvSpPr>
            <a:spLocks xmlns:a="http://schemas.openxmlformats.org/drawingml/2006/main" noGrp="1"/>
          </p:cNvSpPr>
          <p:nvPr/>
        </p:nvSpPr>
        <p:spPr>
          <a:xfrm xmlns:a="http://schemas.openxmlformats.org/drawingml/2006/main">
            <a:off x="4114800"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39" name="s006 rect 1239">
            <a:extLst xmlns:a="http://schemas.openxmlformats.org/drawingml/2006/main">
              <a:ext uri="{FF2B5EF4-FFF2-40B4-BE49-F238E27FC236}">
                <a16:creationId xmlns:a16="http://schemas.microsoft.com/office/drawing/2014/main" id="{1F89AFB2-DAB8-4968-B1F6-16E2DA396521}"/>
              </a:ext>
            </a:extLst>
          </p:cNvPr>
          <p:cNvSpPr>
            <a:spLocks xmlns:a="http://schemas.openxmlformats.org/drawingml/2006/main" noGrp="1"/>
          </p:cNvSpPr>
          <p:nvPr/>
        </p:nvSpPr>
        <p:spPr>
          <a:xfrm xmlns:a="http://schemas.openxmlformats.org/drawingml/2006/main">
            <a:off x="4219575"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40" name="s006 rect 1240">
            <a:extLst xmlns:a="http://schemas.openxmlformats.org/drawingml/2006/main">
              <a:ext uri="{FF2B5EF4-FFF2-40B4-BE49-F238E27FC236}">
                <a16:creationId xmlns:a16="http://schemas.microsoft.com/office/drawing/2014/main" id="{1888033F-0BBC-439F-9E86-DB1C4ED18087}"/>
              </a:ext>
            </a:extLst>
          </p:cNvPr>
          <p:cNvSpPr>
            <a:spLocks xmlns:a="http://schemas.openxmlformats.org/drawingml/2006/main" noGrp="1"/>
          </p:cNvSpPr>
          <p:nvPr/>
        </p:nvSpPr>
        <p:spPr>
          <a:xfrm xmlns:a="http://schemas.openxmlformats.org/drawingml/2006/main">
            <a:off x="4324350"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41" name="s006 rect 1241">
            <a:extLst xmlns:a="http://schemas.openxmlformats.org/drawingml/2006/main">
              <a:ext uri="{FF2B5EF4-FFF2-40B4-BE49-F238E27FC236}">
                <a16:creationId xmlns:a16="http://schemas.microsoft.com/office/drawing/2014/main" id="{6920F844-BD73-4918-9E36-C1EF04CC442C}"/>
              </a:ext>
            </a:extLst>
          </p:cNvPr>
          <p:cNvSpPr>
            <a:spLocks xmlns:a="http://schemas.openxmlformats.org/drawingml/2006/main" noGrp="1"/>
          </p:cNvSpPr>
          <p:nvPr/>
        </p:nvSpPr>
        <p:spPr>
          <a:xfrm xmlns:a="http://schemas.openxmlformats.org/drawingml/2006/main">
            <a:off x="4429125"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42" name="s006 rect 1242">
            <a:extLst xmlns:a="http://schemas.openxmlformats.org/drawingml/2006/main">
              <a:ext uri="{FF2B5EF4-FFF2-40B4-BE49-F238E27FC236}">
                <a16:creationId xmlns:a16="http://schemas.microsoft.com/office/drawing/2014/main" id="{8410EF1D-A403-4B6E-9443-9DD0806B0184}"/>
              </a:ext>
            </a:extLst>
          </p:cNvPr>
          <p:cNvSpPr>
            <a:spLocks xmlns:a="http://schemas.openxmlformats.org/drawingml/2006/main" noGrp="1"/>
          </p:cNvSpPr>
          <p:nvPr/>
        </p:nvSpPr>
        <p:spPr>
          <a:xfrm xmlns:a="http://schemas.openxmlformats.org/drawingml/2006/main">
            <a:off x="4533900"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43" name="s006 rect 1243">
            <a:extLst xmlns:a="http://schemas.openxmlformats.org/drawingml/2006/main">
              <a:ext uri="{FF2B5EF4-FFF2-40B4-BE49-F238E27FC236}">
                <a16:creationId xmlns:a16="http://schemas.microsoft.com/office/drawing/2014/main" id="{1A849142-AAEB-4DE5-B80A-2DE3C7AE51A1}"/>
              </a:ext>
            </a:extLst>
          </p:cNvPr>
          <p:cNvSpPr>
            <a:spLocks xmlns:a="http://schemas.openxmlformats.org/drawingml/2006/main" noGrp="1"/>
          </p:cNvSpPr>
          <p:nvPr/>
        </p:nvSpPr>
        <p:spPr>
          <a:xfrm xmlns:a="http://schemas.openxmlformats.org/drawingml/2006/main">
            <a:off x="4638675"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44" name="s006 rect 1244">
            <a:extLst xmlns:a="http://schemas.openxmlformats.org/drawingml/2006/main">
              <a:ext uri="{FF2B5EF4-FFF2-40B4-BE49-F238E27FC236}">
                <a16:creationId xmlns:a16="http://schemas.microsoft.com/office/drawing/2014/main" id="{C7BAA753-5CEA-487F-B99B-419F11A629FD}"/>
              </a:ext>
            </a:extLst>
          </p:cNvPr>
          <p:cNvSpPr>
            <a:spLocks xmlns:a="http://schemas.openxmlformats.org/drawingml/2006/main" noGrp="1"/>
          </p:cNvSpPr>
          <p:nvPr/>
        </p:nvSpPr>
        <p:spPr>
          <a:xfrm xmlns:a="http://schemas.openxmlformats.org/drawingml/2006/main">
            <a:off x="4743450"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45" name="s006 rect 1245">
            <a:extLst xmlns:a="http://schemas.openxmlformats.org/drawingml/2006/main">
              <a:ext uri="{FF2B5EF4-FFF2-40B4-BE49-F238E27FC236}">
                <a16:creationId xmlns:a16="http://schemas.microsoft.com/office/drawing/2014/main" id="{8978E59F-685E-4A1D-BEA3-99581EB3268F}"/>
              </a:ext>
            </a:extLst>
          </p:cNvPr>
          <p:cNvSpPr>
            <a:spLocks xmlns:a="http://schemas.openxmlformats.org/drawingml/2006/main" noGrp="1"/>
          </p:cNvSpPr>
          <p:nvPr/>
        </p:nvSpPr>
        <p:spPr>
          <a:xfrm xmlns:a="http://schemas.openxmlformats.org/drawingml/2006/main">
            <a:off x="4848225"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46" name="s006 rect 1246">
            <a:extLst xmlns:a="http://schemas.openxmlformats.org/drawingml/2006/main">
              <a:ext uri="{FF2B5EF4-FFF2-40B4-BE49-F238E27FC236}">
                <a16:creationId xmlns:a16="http://schemas.microsoft.com/office/drawing/2014/main" id="{4FC83685-21CB-48FF-9890-2F75CB142791}"/>
              </a:ext>
            </a:extLst>
          </p:cNvPr>
          <p:cNvSpPr>
            <a:spLocks xmlns:a="http://schemas.openxmlformats.org/drawingml/2006/main" noGrp="1"/>
          </p:cNvSpPr>
          <p:nvPr/>
        </p:nvSpPr>
        <p:spPr>
          <a:xfrm xmlns:a="http://schemas.openxmlformats.org/drawingml/2006/main">
            <a:off x="4953000"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47" name="s006 rect 1247">
            <a:extLst xmlns:a="http://schemas.openxmlformats.org/drawingml/2006/main">
              <a:ext uri="{FF2B5EF4-FFF2-40B4-BE49-F238E27FC236}">
                <a16:creationId xmlns:a16="http://schemas.microsoft.com/office/drawing/2014/main" id="{AEFC3EC6-507B-414B-A97E-EE115E695B7B}"/>
              </a:ext>
            </a:extLst>
          </p:cNvPr>
          <p:cNvSpPr>
            <a:spLocks xmlns:a="http://schemas.openxmlformats.org/drawingml/2006/main" noGrp="1"/>
          </p:cNvSpPr>
          <p:nvPr/>
        </p:nvSpPr>
        <p:spPr>
          <a:xfrm xmlns:a="http://schemas.openxmlformats.org/drawingml/2006/main">
            <a:off x="5057775"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48" name="s006 rect 1248">
            <a:extLst xmlns:a="http://schemas.openxmlformats.org/drawingml/2006/main">
              <a:ext uri="{FF2B5EF4-FFF2-40B4-BE49-F238E27FC236}">
                <a16:creationId xmlns:a16="http://schemas.microsoft.com/office/drawing/2014/main" id="{F1926F8E-550A-4DF9-8CAA-CC9C0CF52423}"/>
              </a:ext>
            </a:extLst>
          </p:cNvPr>
          <p:cNvSpPr>
            <a:spLocks xmlns:a="http://schemas.openxmlformats.org/drawingml/2006/main" noGrp="1"/>
          </p:cNvSpPr>
          <p:nvPr/>
        </p:nvSpPr>
        <p:spPr>
          <a:xfrm xmlns:a="http://schemas.openxmlformats.org/drawingml/2006/main">
            <a:off x="5162550"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49" name="s006 rect 1249">
            <a:extLst xmlns:a="http://schemas.openxmlformats.org/drawingml/2006/main">
              <a:ext uri="{FF2B5EF4-FFF2-40B4-BE49-F238E27FC236}">
                <a16:creationId xmlns:a16="http://schemas.microsoft.com/office/drawing/2014/main" id="{C5E10FE2-617A-4EAB-B318-CFA90A013684}"/>
              </a:ext>
            </a:extLst>
          </p:cNvPr>
          <p:cNvSpPr>
            <a:spLocks xmlns:a="http://schemas.openxmlformats.org/drawingml/2006/main" noGrp="1"/>
          </p:cNvSpPr>
          <p:nvPr/>
        </p:nvSpPr>
        <p:spPr>
          <a:xfrm xmlns:a="http://schemas.openxmlformats.org/drawingml/2006/main">
            <a:off x="5267325"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50" name="s006 rect 1250">
            <a:extLst xmlns:a="http://schemas.openxmlformats.org/drawingml/2006/main">
              <a:ext uri="{FF2B5EF4-FFF2-40B4-BE49-F238E27FC236}">
                <a16:creationId xmlns:a16="http://schemas.microsoft.com/office/drawing/2014/main" id="{417D6AB1-12F9-49C2-BADC-8633B5832BD3}"/>
              </a:ext>
            </a:extLst>
          </p:cNvPr>
          <p:cNvSpPr>
            <a:spLocks xmlns:a="http://schemas.openxmlformats.org/drawingml/2006/main" noGrp="1"/>
          </p:cNvSpPr>
          <p:nvPr/>
        </p:nvSpPr>
        <p:spPr>
          <a:xfrm xmlns:a="http://schemas.openxmlformats.org/drawingml/2006/main">
            <a:off x="5372100"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51" name="s006 rect 1251">
            <a:extLst xmlns:a="http://schemas.openxmlformats.org/drawingml/2006/main">
              <a:ext uri="{FF2B5EF4-FFF2-40B4-BE49-F238E27FC236}">
                <a16:creationId xmlns:a16="http://schemas.microsoft.com/office/drawing/2014/main" id="{01446051-3B2C-4DE9-BDFA-C7BA06808726}"/>
              </a:ext>
            </a:extLst>
          </p:cNvPr>
          <p:cNvSpPr>
            <a:spLocks xmlns:a="http://schemas.openxmlformats.org/drawingml/2006/main" noGrp="1"/>
          </p:cNvSpPr>
          <p:nvPr/>
        </p:nvSpPr>
        <p:spPr>
          <a:xfrm xmlns:a="http://schemas.openxmlformats.org/drawingml/2006/main">
            <a:off x="5476875"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52" name="s006 rect 1252">
            <a:extLst xmlns:a="http://schemas.openxmlformats.org/drawingml/2006/main">
              <a:ext uri="{FF2B5EF4-FFF2-40B4-BE49-F238E27FC236}">
                <a16:creationId xmlns:a16="http://schemas.microsoft.com/office/drawing/2014/main" id="{5DC450E0-5E43-43DF-B6A4-9FA6ED82321B}"/>
              </a:ext>
            </a:extLst>
          </p:cNvPr>
          <p:cNvSpPr>
            <a:spLocks xmlns:a="http://schemas.openxmlformats.org/drawingml/2006/main" noGrp="1"/>
          </p:cNvSpPr>
          <p:nvPr/>
        </p:nvSpPr>
        <p:spPr>
          <a:xfrm xmlns:a="http://schemas.openxmlformats.org/drawingml/2006/main">
            <a:off x="5581650"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53" name="s006 rect 1253">
            <a:extLst xmlns:a="http://schemas.openxmlformats.org/drawingml/2006/main">
              <a:ext uri="{FF2B5EF4-FFF2-40B4-BE49-F238E27FC236}">
                <a16:creationId xmlns:a16="http://schemas.microsoft.com/office/drawing/2014/main" id="{9E310176-D043-43BE-8270-2A123C625565}"/>
              </a:ext>
            </a:extLst>
          </p:cNvPr>
          <p:cNvSpPr>
            <a:spLocks xmlns:a="http://schemas.openxmlformats.org/drawingml/2006/main" noGrp="1"/>
          </p:cNvSpPr>
          <p:nvPr/>
        </p:nvSpPr>
        <p:spPr>
          <a:xfrm xmlns:a="http://schemas.openxmlformats.org/drawingml/2006/main">
            <a:off x="5686425"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54" name="s006 rect 1254">
            <a:extLst xmlns:a="http://schemas.openxmlformats.org/drawingml/2006/main">
              <a:ext uri="{FF2B5EF4-FFF2-40B4-BE49-F238E27FC236}">
                <a16:creationId xmlns:a16="http://schemas.microsoft.com/office/drawing/2014/main" id="{A3140383-A042-45A7-AA15-CB4555CC1E6B}"/>
              </a:ext>
            </a:extLst>
          </p:cNvPr>
          <p:cNvSpPr>
            <a:spLocks xmlns:a="http://schemas.openxmlformats.org/drawingml/2006/main" noGrp="1"/>
          </p:cNvSpPr>
          <p:nvPr/>
        </p:nvSpPr>
        <p:spPr>
          <a:xfrm xmlns:a="http://schemas.openxmlformats.org/drawingml/2006/main">
            <a:off x="5791200"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55" name="s006 rect 1255">
            <a:extLst xmlns:a="http://schemas.openxmlformats.org/drawingml/2006/main">
              <a:ext uri="{FF2B5EF4-FFF2-40B4-BE49-F238E27FC236}">
                <a16:creationId xmlns:a16="http://schemas.microsoft.com/office/drawing/2014/main" id="{83FEF337-6719-4DDE-8098-01F4C4DDD02E}"/>
              </a:ext>
            </a:extLst>
          </p:cNvPr>
          <p:cNvSpPr>
            <a:spLocks xmlns:a="http://schemas.openxmlformats.org/drawingml/2006/main" noGrp="1"/>
          </p:cNvSpPr>
          <p:nvPr/>
        </p:nvSpPr>
        <p:spPr>
          <a:xfrm xmlns:a="http://schemas.openxmlformats.org/drawingml/2006/main">
            <a:off x="5895975" y="52472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56" name="s006 rect 1256">
            <a:extLst xmlns:a="http://schemas.openxmlformats.org/drawingml/2006/main">
              <a:ext uri="{FF2B5EF4-FFF2-40B4-BE49-F238E27FC236}">
                <a16:creationId xmlns:a16="http://schemas.microsoft.com/office/drawing/2014/main" id="{65E17A67-3B45-4E75-B448-003FAB5BD278}"/>
              </a:ext>
            </a:extLst>
          </p:cNvPr>
          <p:cNvSpPr>
            <a:spLocks xmlns:a="http://schemas.openxmlformats.org/drawingml/2006/main" noGrp="1"/>
          </p:cNvSpPr>
          <p:nvPr/>
        </p:nvSpPr>
        <p:spPr>
          <a:xfrm xmlns:a="http://schemas.openxmlformats.org/drawingml/2006/main">
            <a:off x="762000"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57" name="s006 rect 1257">
            <a:extLst xmlns:a="http://schemas.openxmlformats.org/drawingml/2006/main">
              <a:ext uri="{FF2B5EF4-FFF2-40B4-BE49-F238E27FC236}">
                <a16:creationId xmlns:a16="http://schemas.microsoft.com/office/drawing/2014/main" id="{7B70D6B1-BCAA-44AF-BC52-74A90648B00C}"/>
              </a:ext>
            </a:extLst>
          </p:cNvPr>
          <p:cNvSpPr>
            <a:spLocks xmlns:a="http://schemas.openxmlformats.org/drawingml/2006/main" noGrp="1"/>
          </p:cNvSpPr>
          <p:nvPr/>
        </p:nvSpPr>
        <p:spPr>
          <a:xfrm xmlns:a="http://schemas.openxmlformats.org/drawingml/2006/main">
            <a:off x="866775"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58" name="s006 rect 1258">
            <a:extLst xmlns:a="http://schemas.openxmlformats.org/drawingml/2006/main">
              <a:ext uri="{FF2B5EF4-FFF2-40B4-BE49-F238E27FC236}">
                <a16:creationId xmlns:a16="http://schemas.microsoft.com/office/drawing/2014/main" id="{2D7E67FF-1922-4750-9B91-BB25DFF0EA30}"/>
              </a:ext>
            </a:extLst>
          </p:cNvPr>
          <p:cNvSpPr>
            <a:spLocks xmlns:a="http://schemas.openxmlformats.org/drawingml/2006/main" noGrp="1"/>
          </p:cNvSpPr>
          <p:nvPr/>
        </p:nvSpPr>
        <p:spPr>
          <a:xfrm xmlns:a="http://schemas.openxmlformats.org/drawingml/2006/main">
            <a:off x="971550"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59" name="s006 rect 1259">
            <a:extLst xmlns:a="http://schemas.openxmlformats.org/drawingml/2006/main">
              <a:ext uri="{FF2B5EF4-FFF2-40B4-BE49-F238E27FC236}">
                <a16:creationId xmlns:a16="http://schemas.microsoft.com/office/drawing/2014/main" id="{6074E68A-FB42-43B3-A62F-ADD62FA54811}"/>
              </a:ext>
            </a:extLst>
          </p:cNvPr>
          <p:cNvSpPr>
            <a:spLocks xmlns:a="http://schemas.openxmlformats.org/drawingml/2006/main" noGrp="1"/>
          </p:cNvSpPr>
          <p:nvPr/>
        </p:nvSpPr>
        <p:spPr>
          <a:xfrm xmlns:a="http://schemas.openxmlformats.org/drawingml/2006/main">
            <a:off x="1076325"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60" name="s006 rect 1260">
            <a:extLst xmlns:a="http://schemas.openxmlformats.org/drawingml/2006/main">
              <a:ext uri="{FF2B5EF4-FFF2-40B4-BE49-F238E27FC236}">
                <a16:creationId xmlns:a16="http://schemas.microsoft.com/office/drawing/2014/main" id="{CBEABCB4-5001-4853-A7ED-B873A5FFC4D1}"/>
              </a:ext>
            </a:extLst>
          </p:cNvPr>
          <p:cNvSpPr>
            <a:spLocks xmlns:a="http://schemas.openxmlformats.org/drawingml/2006/main" noGrp="1"/>
          </p:cNvSpPr>
          <p:nvPr/>
        </p:nvSpPr>
        <p:spPr>
          <a:xfrm xmlns:a="http://schemas.openxmlformats.org/drawingml/2006/main">
            <a:off x="1181100"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61" name="s006 rect 1261">
            <a:extLst xmlns:a="http://schemas.openxmlformats.org/drawingml/2006/main">
              <a:ext uri="{FF2B5EF4-FFF2-40B4-BE49-F238E27FC236}">
                <a16:creationId xmlns:a16="http://schemas.microsoft.com/office/drawing/2014/main" id="{A7C5D01F-A259-4BC5-B029-B96C5107A1C7}"/>
              </a:ext>
            </a:extLst>
          </p:cNvPr>
          <p:cNvSpPr>
            <a:spLocks xmlns:a="http://schemas.openxmlformats.org/drawingml/2006/main" noGrp="1"/>
          </p:cNvSpPr>
          <p:nvPr/>
        </p:nvSpPr>
        <p:spPr>
          <a:xfrm xmlns:a="http://schemas.openxmlformats.org/drawingml/2006/main">
            <a:off x="1285875"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62" name="s006 rect 1262">
            <a:extLst xmlns:a="http://schemas.openxmlformats.org/drawingml/2006/main">
              <a:ext uri="{FF2B5EF4-FFF2-40B4-BE49-F238E27FC236}">
                <a16:creationId xmlns:a16="http://schemas.microsoft.com/office/drawing/2014/main" id="{AF6CB0C1-C99C-4583-82DB-E9AE5F7E7293}"/>
              </a:ext>
            </a:extLst>
          </p:cNvPr>
          <p:cNvSpPr>
            <a:spLocks xmlns:a="http://schemas.openxmlformats.org/drawingml/2006/main" noGrp="1"/>
          </p:cNvSpPr>
          <p:nvPr/>
        </p:nvSpPr>
        <p:spPr>
          <a:xfrm xmlns:a="http://schemas.openxmlformats.org/drawingml/2006/main">
            <a:off x="1390650"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63" name="s006 rect 1263">
            <a:extLst xmlns:a="http://schemas.openxmlformats.org/drawingml/2006/main">
              <a:ext uri="{FF2B5EF4-FFF2-40B4-BE49-F238E27FC236}">
                <a16:creationId xmlns:a16="http://schemas.microsoft.com/office/drawing/2014/main" id="{A3FA0C4D-CC91-47D0-96C2-C8889233B5D3}"/>
              </a:ext>
            </a:extLst>
          </p:cNvPr>
          <p:cNvSpPr>
            <a:spLocks xmlns:a="http://schemas.openxmlformats.org/drawingml/2006/main" noGrp="1"/>
          </p:cNvSpPr>
          <p:nvPr/>
        </p:nvSpPr>
        <p:spPr>
          <a:xfrm xmlns:a="http://schemas.openxmlformats.org/drawingml/2006/main">
            <a:off x="1495425"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64" name="s006 rect 1264">
            <a:extLst xmlns:a="http://schemas.openxmlformats.org/drawingml/2006/main">
              <a:ext uri="{FF2B5EF4-FFF2-40B4-BE49-F238E27FC236}">
                <a16:creationId xmlns:a16="http://schemas.microsoft.com/office/drawing/2014/main" id="{74E3405D-C2A6-492C-9AE8-CA0D9B5A9C96}"/>
              </a:ext>
            </a:extLst>
          </p:cNvPr>
          <p:cNvSpPr>
            <a:spLocks xmlns:a="http://schemas.openxmlformats.org/drawingml/2006/main" noGrp="1"/>
          </p:cNvSpPr>
          <p:nvPr/>
        </p:nvSpPr>
        <p:spPr>
          <a:xfrm xmlns:a="http://schemas.openxmlformats.org/drawingml/2006/main">
            <a:off x="1600200"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65" name="s006 rect 1265">
            <a:extLst xmlns:a="http://schemas.openxmlformats.org/drawingml/2006/main">
              <a:ext uri="{FF2B5EF4-FFF2-40B4-BE49-F238E27FC236}">
                <a16:creationId xmlns:a16="http://schemas.microsoft.com/office/drawing/2014/main" id="{DB6BE409-E333-41E7-A977-EBB41895C08E}"/>
              </a:ext>
            </a:extLst>
          </p:cNvPr>
          <p:cNvSpPr>
            <a:spLocks xmlns:a="http://schemas.openxmlformats.org/drawingml/2006/main" noGrp="1"/>
          </p:cNvSpPr>
          <p:nvPr/>
        </p:nvSpPr>
        <p:spPr>
          <a:xfrm xmlns:a="http://schemas.openxmlformats.org/drawingml/2006/main">
            <a:off x="1704975"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66" name="s006 rect 1266">
            <a:extLst xmlns:a="http://schemas.openxmlformats.org/drawingml/2006/main">
              <a:ext uri="{FF2B5EF4-FFF2-40B4-BE49-F238E27FC236}">
                <a16:creationId xmlns:a16="http://schemas.microsoft.com/office/drawing/2014/main" id="{4B522FCE-84F3-4C5B-A312-F0433EFCBB67}"/>
              </a:ext>
            </a:extLst>
          </p:cNvPr>
          <p:cNvSpPr>
            <a:spLocks xmlns:a="http://schemas.openxmlformats.org/drawingml/2006/main" noGrp="1"/>
          </p:cNvSpPr>
          <p:nvPr/>
        </p:nvSpPr>
        <p:spPr>
          <a:xfrm xmlns:a="http://schemas.openxmlformats.org/drawingml/2006/main">
            <a:off x="1809750"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67" name="s006 rect 1267">
            <a:extLst xmlns:a="http://schemas.openxmlformats.org/drawingml/2006/main">
              <a:ext uri="{FF2B5EF4-FFF2-40B4-BE49-F238E27FC236}">
                <a16:creationId xmlns:a16="http://schemas.microsoft.com/office/drawing/2014/main" id="{145D9347-DF83-4513-827A-B350B765FB3F}"/>
              </a:ext>
            </a:extLst>
          </p:cNvPr>
          <p:cNvSpPr>
            <a:spLocks xmlns:a="http://schemas.openxmlformats.org/drawingml/2006/main" noGrp="1"/>
          </p:cNvSpPr>
          <p:nvPr/>
        </p:nvSpPr>
        <p:spPr>
          <a:xfrm xmlns:a="http://schemas.openxmlformats.org/drawingml/2006/main">
            <a:off x="1914525"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68" name="s006 rect 1268">
            <a:extLst xmlns:a="http://schemas.openxmlformats.org/drawingml/2006/main">
              <a:ext uri="{FF2B5EF4-FFF2-40B4-BE49-F238E27FC236}">
                <a16:creationId xmlns:a16="http://schemas.microsoft.com/office/drawing/2014/main" id="{61CA4214-1890-4C33-A978-9146131FC65A}"/>
              </a:ext>
            </a:extLst>
          </p:cNvPr>
          <p:cNvSpPr>
            <a:spLocks xmlns:a="http://schemas.openxmlformats.org/drawingml/2006/main" noGrp="1"/>
          </p:cNvSpPr>
          <p:nvPr/>
        </p:nvSpPr>
        <p:spPr>
          <a:xfrm xmlns:a="http://schemas.openxmlformats.org/drawingml/2006/main">
            <a:off x="2019300"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69" name="s006 rect 1269">
            <a:extLst xmlns:a="http://schemas.openxmlformats.org/drawingml/2006/main">
              <a:ext uri="{FF2B5EF4-FFF2-40B4-BE49-F238E27FC236}">
                <a16:creationId xmlns:a16="http://schemas.microsoft.com/office/drawing/2014/main" id="{687F36C6-6F3E-402D-8625-F83565E1792A}"/>
              </a:ext>
            </a:extLst>
          </p:cNvPr>
          <p:cNvSpPr>
            <a:spLocks xmlns:a="http://schemas.openxmlformats.org/drawingml/2006/main" noGrp="1"/>
          </p:cNvSpPr>
          <p:nvPr/>
        </p:nvSpPr>
        <p:spPr>
          <a:xfrm xmlns:a="http://schemas.openxmlformats.org/drawingml/2006/main">
            <a:off x="2124075"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70" name="s006 rect 1270">
            <a:extLst xmlns:a="http://schemas.openxmlformats.org/drawingml/2006/main">
              <a:ext uri="{FF2B5EF4-FFF2-40B4-BE49-F238E27FC236}">
                <a16:creationId xmlns:a16="http://schemas.microsoft.com/office/drawing/2014/main" id="{5C9C4C52-157E-4A14-9E93-503AF08FA693}"/>
              </a:ext>
            </a:extLst>
          </p:cNvPr>
          <p:cNvSpPr>
            <a:spLocks xmlns:a="http://schemas.openxmlformats.org/drawingml/2006/main" noGrp="1"/>
          </p:cNvSpPr>
          <p:nvPr/>
        </p:nvSpPr>
        <p:spPr>
          <a:xfrm xmlns:a="http://schemas.openxmlformats.org/drawingml/2006/main">
            <a:off x="2228850"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71" name="s006 rect 1271">
            <a:extLst xmlns:a="http://schemas.openxmlformats.org/drawingml/2006/main">
              <a:ext uri="{FF2B5EF4-FFF2-40B4-BE49-F238E27FC236}">
                <a16:creationId xmlns:a16="http://schemas.microsoft.com/office/drawing/2014/main" id="{86FF6924-924C-456E-9ADE-CAAE7AC3816A}"/>
              </a:ext>
            </a:extLst>
          </p:cNvPr>
          <p:cNvSpPr>
            <a:spLocks xmlns:a="http://schemas.openxmlformats.org/drawingml/2006/main" noGrp="1"/>
          </p:cNvSpPr>
          <p:nvPr/>
        </p:nvSpPr>
        <p:spPr>
          <a:xfrm xmlns:a="http://schemas.openxmlformats.org/drawingml/2006/main">
            <a:off x="2333625"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72" name="s006 rect 1272">
            <a:extLst xmlns:a="http://schemas.openxmlformats.org/drawingml/2006/main">
              <a:ext uri="{FF2B5EF4-FFF2-40B4-BE49-F238E27FC236}">
                <a16:creationId xmlns:a16="http://schemas.microsoft.com/office/drawing/2014/main" id="{130FB55E-8CF1-49F2-81F8-45D3E11A80D5}"/>
              </a:ext>
            </a:extLst>
          </p:cNvPr>
          <p:cNvSpPr>
            <a:spLocks xmlns:a="http://schemas.openxmlformats.org/drawingml/2006/main" noGrp="1"/>
          </p:cNvSpPr>
          <p:nvPr/>
        </p:nvSpPr>
        <p:spPr>
          <a:xfrm xmlns:a="http://schemas.openxmlformats.org/drawingml/2006/main">
            <a:off x="2438400"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73" name="s006 rect 1273">
            <a:extLst xmlns:a="http://schemas.openxmlformats.org/drawingml/2006/main">
              <a:ext uri="{FF2B5EF4-FFF2-40B4-BE49-F238E27FC236}">
                <a16:creationId xmlns:a16="http://schemas.microsoft.com/office/drawing/2014/main" id="{113E5A67-C588-448E-8814-C304DE5AE30E}"/>
              </a:ext>
            </a:extLst>
          </p:cNvPr>
          <p:cNvSpPr>
            <a:spLocks xmlns:a="http://schemas.openxmlformats.org/drawingml/2006/main" noGrp="1"/>
          </p:cNvSpPr>
          <p:nvPr/>
        </p:nvSpPr>
        <p:spPr>
          <a:xfrm xmlns:a="http://schemas.openxmlformats.org/drawingml/2006/main">
            <a:off x="2543175"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74" name="s006 rect 1274">
            <a:extLst xmlns:a="http://schemas.openxmlformats.org/drawingml/2006/main">
              <a:ext uri="{FF2B5EF4-FFF2-40B4-BE49-F238E27FC236}">
                <a16:creationId xmlns:a16="http://schemas.microsoft.com/office/drawing/2014/main" id="{A1B11816-3BD3-4CC4-8398-BB5240B4468A}"/>
              </a:ext>
            </a:extLst>
          </p:cNvPr>
          <p:cNvSpPr>
            <a:spLocks xmlns:a="http://schemas.openxmlformats.org/drawingml/2006/main" noGrp="1"/>
          </p:cNvSpPr>
          <p:nvPr/>
        </p:nvSpPr>
        <p:spPr>
          <a:xfrm xmlns:a="http://schemas.openxmlformats.org/drawingml/2006/main">
            <a:off x="2647950"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75" name="s006 rect 1275">
            <a:extLst xmlns:a="http://schemas.openxmlformats.org/drawingml/2006/main">
              <a:ext uri="{FF2B5EF4-FFF2-40B4-BE49-F238E27FC236}">
                <a16:creationId xmlns:a16="http://schemas.microsoft.com/office/drawing/2014/main" id="{9BDA093F-70F1-4355-ADBC-54033FE20175}"/>
              </a:ext>
            </a:extLst>
          </p:cNvPr>
          <p:cNvSpPr>
            <a:spLocks xmlns:a="http://schemas.openxmlformats.org/drawingml/2006/main" noGrp="1"/>
          </p:cNvSpPr>
          <p:nvPr/>
        </p:nvSpPr>
        <p:spPr>
          <a:xfrm xmlns:a="http://schemas.openxmlformats.org/drawingml/2006/main">
            <a:off x="2752725"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76" name="s006 rect 1276">
            <a:extLst xmlns:a="http://schemas.openxmlformats.org/drawingml/2006/main">
              <a:ext uri="{FF2B5EF4-FFF2-40B4-BE49-F238E27FC236}">
                <a16:creationId xmlns:a16="http://schemas.microsoft.com/office/drawing/2014/main" id="{B207A903-BF00-4F7C-8194-599975E3BA76}"/>
              </a:ext>
            </a:extLst>
          </p:cNvPr>
          <p:cNvSpPr>
            <a:spLocks xmlns:a="http://schemas.openxmlformats.org/drawingml/2006/main" noGrp="1"/>
          </p:cNvSpPr>
          <p:nvPr/>
        </p:nvSpPr>
        <p:spPr>
          <a:xfrm xmlns:a="http://schemas.openxmlformats.org/drawingml/2006/main">
            <a:off x="2857500"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77" name="s006 rect 1277">
            <a:extLst xmlns:a="http://schemas.openxmlformats.org/drawingml/2006/main">
              <a:ext uri="{FF2B5EF4-FFF2-40B4-BE49-F238E27FC236}">
                <a16:creationId xmlns:a16="http://schemas.microsoft.com/office/drawing/2014/main" id="{A8F5149C-0B3C-4900-8524-BC4E1F814CED}"/>
              </a:ext>
            </a:extLst>
          </p:cNvPr>
          <p:cNvSpPr>
            <a:spLocks xmlns:a="http://schemas.openxmlformats.org/drawingml/2006/main" noGrp="1"/>
          </p:cNvSpPr>
          <p:nvPr/>
        </p:nvSpPr>
        <p:spPr>
          <a:xfrm xmlns:a="http://schemas.openxmlformats.org/drawingml/2006/main">
            <a:off x="2962275"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78" name="s006 rect 1278">
            <a:extLst xmlns:a="http://schemas.openxmlformats.org/drawingml/2006/main">
              <a:ext uri="{FF2B5EF4-FFF2-40B4-BE49-F238E27FC236}">
                <a16:creationId xmlns:a16="http://schemas.microsoft.com/office/drawing/2014/main" id="{CD5CBCF1-8002-4272-A165-76FD51E7FD14}"/>
              </a:ext>
            </a:extLst>
          </p:cNvPr>
          <p:cNvSpPr>
            <a:spLocks xmlns:a="http://schemas.openxmlformats.org/drawingml/2006/main" noGrp="1"/>
          </p:cNvSpPr>
          <p:nvPr/>
        </p:nvSpPr>
        <p:spPr>
          <a:xfrm xmlns:a="http://schemas.openxmlformats.org/drawingml/2006/main">
            <a:off x="3067050"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79" name="s006 rect 1279">
            <a:extLst xmlns:a="http://schemas.openxmlformats.org/drawingml/2006/main">
              <a:ext uri="{FF2B5EF4-FFF2-40B4-BE49-F238E27FC236}">
                <a16:creationId xmlns:a16="http://schemas.microsoft.com/office/drawing/2014/main" id="{D9768B68-3748-4143-B200-F1E3DF6A4672}"/>
              </a:ext>
            </a:extLst>
          </p:cNvPr>
          <p:cNvSpPr>
            <a:spLocks xmlns:a="http://schemas.openxmlformats.org/drawingml/2006/main" noGrp="1"/>
          </p:cNvSpPr>
          <p:nvPr/>
        </p:nvSpPr>
        <p:spPr>
          <a:xfrm xmlns:a="http://schemas.openxmlformats.org/drawingml/2006/main">
            <a:off x="3171825"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80" name="s006 rect 1280">
            <a:extLst xmlns:a="http://schemas.openxmlformats.org/drawingml/2006/main">
              <a:ext uri="{FF2B5EF4-FFF2-40B4-BE49-F238E27FC236}">
                <a16:creationId xmlns:a16="http://schemas.microsoft.com/office/drawing/2014/main" id="{BA4E2B91-832D-47F5-BE61-4BC970F8F18E}"/>
              </a:ext>
            </a:extLst>
          </p:cNvPr>
          <p:cNvSpPr>
            <a:spLocks xmlns:a="http://schemas.openxmlformats.org/drawingml/2006/main" noGrp="1"/>
          </p:cNvSpPr>
          <p:nvPr/>
        </p:nvSpPr>
        <p:spPr>
          <a:xfrm xmlns:a="http://schemas.openxmlformats.org/drawingml/2006/main">
            <a:off x="3276600"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81" name="s006 rect 1281">
            <a:extLst xmlns:a="http://schemas.openxmlformats.org/drawingml/2006/main">
              <a:ext uri="{FF2B5EF4-FFF2-40B4-BE49-F238E27FC236}">
                <a16:creationId xmlns:a16="http://schemas.microsoft.com/office/drawing/2014/main" id="{5B5664A1-1790-4BAA-8716-092AD6097450}"/>
              </a:ext>
            </a:extLst>
          </p:cNvPr>
          <p:cNvSpPr>
            <a:spLocks xmlns:a="http://schemas.openxmlformats.org/drawingml/2006/main" noGrp="1"/>
          </p:cNvSpPr>
          <p:nvPr/>
        </p:nvSpPr>
        <p:spPr>
          <a:xfrm xmlns:a="http://schemas.openxmlformats.org/drawingml/2006/main">
            <a:off x="3381375"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82" name="s006 rect 1282">
            <a:extLst xmlns:a="http://schemas.openxmlformats.org/drawingml/2006/main">
              <a:ext uri="{FF2B5EF4-FFF2-40B4-BE49-F238E27FC236}">
                <a16:creationId xmlns:a16="http://schemas.microsoft.com/office/drawing/2014/main" id="{272BF4D9-E75B-46E6-835D-B3B27640AD4F}"/>
              </a:ext>
            </a:extLst>
          </p:cNvPr>
          <p:cNvSpPr>
            <a:spLocks xmlns:a="http://schemas.openxmlformats.org/drawingml/2006/main" noGrp="1"/>
          </p:cNvSpPr>
          <p:nvPr/>
        </p:nvSpPr>
        <p:spPr>
          <a:xfrm xmlns:a="http://schemas.openxmlformats.org/drawingml/2006/main">
            <a:off x="3486150"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83" name="s006 rect 1283">
            <a:extLst xmlns:a="http://schemas.openxmlformats.org/drawingml/2006/main">
              <a:ext uri="{FF2B5EF4-FFF2-40B4-BE49-F238E27FC236}">
                <a16:creationId xmlns:a16="http://schemas.microsoft.com/office/drawing/2014/main" id="{E63BFCB8-0C2B-4254-88BF-9C35E268B14C}"/>
              </a:ext>
            </a:extLst>
          </p:cNvPr>
          <p:cNvSpPr>
            <a:spLocks xmlns:a="http://schemas.openxmlformats.org/drawingml/2006/main" noGrp="1"/>
          </p:cNvSpPr>
          <p:nvPr/>
        </p:nvSpPr>
        <p:spPr>
          <a:xfrm xmlns:a="http://schemas.openxmlformats.org/drawingml/2006/main">
            <a:off x="3590925"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84" name="s006 rect 1284">
            <a:extLst xmlns:a="http://schemas.openxmlformats.org/drawingml/2006/main">
              <a:ext uri="{FF2B5EF4-FFF2-40B4-BE49-F238E27FC236}">
                <a16:creationId xmlns:a16="http://schemas.microsoft.com/office/drawing/2014/main" id="{24D3BBB3-DA97-435D-BFC7-4B2C60CCCC14}"/>
              </a:ext>
            </a:extLst>
          </p:cNvPr>
          <p:cNvSpPr>
            <a:spLocks xmlns:a="http://schemas.openxmlformats.org/drawingml/2006/main" noGrp="1"/>
          </p:cNvSpPr>
          <p:nvPr/>
        </p:nvSpPr>
        <p:spPr>
          <a:xfrm xmlns:a="http://schemas.openxmlformats.org/drawingml/2006/main">
            <a:off x="3695700"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85" name="s006 rect 1285">
            <a:extLst xmlns:a="http://schemas.openxmlformats.org/drawingml/2006/main">
              <a:ext uri="{FF2B5EF4-FFF2-40B4-BE49-F238E27FC236}">
                <a16:creationId xmlns:a16="http://schemas.microsoft.com/office/drawing/2014/main" id="{7CA90ABC-38A9-4B0A-89B7-A7D0D60FBC90}"/>
              </a:ext>
            </a:extLst>
          </p:cNvPr>
          <p:cNvSpPr>
            <a:spLocks xmlns:a="http://schemas.openxmlformats.org/drawingml/2006/main" noGrp="1"/>
          </p:cNvSpPr>
          <p:nvPr/>
        </p:nvSpPr>
        <p:spPr>
          <a:xfrm xmlns:a="http://schemas.openxmlformats.org/drawingml/2006/main">
            <a:off x="3800475"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86" name="s006 rect 1286">
            <a:extLst xmlns:a="http://schemas.openxmlformats.org/drawingml/2006/main">
              <a:ext uri="{FF2B5EF4-FFF2-40B4-BE49-F238E27FC236}">
                <a16:creationId xmlns:a16="http://schemas.microsoft.com/office/drawing/2014/main" id="{40C70DED-2D55-4AB6-A17E-7339AEC719B5}"/>
              </a:ext>
            </a:extLst>
          </p:cNvPr>
          <p:cNvSpPr>
            <a:spLocks xmlns:a="http://schemas.openxmlformats.org/drawingml/2006/main" noGrp="1"/>
          </p:cNvSpPr>
          <p:nvPr/>
        </p:nvSpPr>
        <p:spPr>
          <a:xfrm xmlns:a="http://schemas.openxmlformats.org/drawingml/2006/main">
            <a:off x="3905250"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87" name="s006 rect 1287">
            <a:extLst xmlns:a="http://schemas.openxmlformats.org/drawingml/2006/main">
              <a:ext uri="{FF2B5EF4-FFF2-40B4-BE49-F238E27FC236}">
                <a16:creationId xmlns:a16="http://schemas.microsoft.com/office/drawing/2014/main" id="{289627F1-E014-44E8-9FD4-08ACD9AC9C59}"/>
              </a:ext>
            </a:extLst>
          </p:cNvPr>
          <p:cNvSpPr>
            <a:spLocks xmlns:a="http://schemas.openxmlformats.org/drawingml/2006/main" noGrp="1"/>
          </p:cNvSpPr>
          <p:nvPr/>
        </p:nvSpPr>
        <p:spPr>
          <a:xfrm xmlns:a="http://schemas.openxmlformats.org/drawingml/2006/main">
            <a:off x="4010025"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88" name="s006 rect 1288">
            <a:extLst xmlns:a="http://schemas.openxmlformats.org/drawingml/2006/main">
              <a:ext uri="{FF2B5EF4-FFF2-40B4-BE49-F238E27FC236}">
                <a16:creationId xmlns:a16="http://schemas.microsoft.com/office/drawing/2014/main" id="{85EACFB9-F8F0-4383-AC75-13D96AD57CE6}"/>
              </a:ext>
            </a:extLst>
          </p:cNvPr>
          <p:cNvSpPr>
            <a:spLocks xmlns:a="http://schemas.openxmlformats.org/drawingml/2006/main" noGrp="1"/>
          </p:cNvSpPr>
          <p:nvPr/>
        </p:nvSpPr>
        <p:spPr>
          <a:xfrm xmlns:a="http://schemas.openxmlformats.org/drawingml/2006/main">
            <a:off x="4114800"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89" name="s006 rect 1289">
            <a:extLst xmlns:a="http://schemas.openxmlformats.org/drawingml/2006/main">
              <a:ext uri="{FF2B5EF4-FFF2-40B4-BE49-F238E27FC236}">
                <a16:creationId xmlns:a16="http://schemas.microsoft.com/office/drawing/2014/main" id="{2973B940-55AF-43D5-A966-6FF229CF813D}"/>
              </a:ext>
            </a:extLst>
          </p:cNvPr>
          <p:cNvSpPr>
            <a:spLocks xmlns:a="http://schemas.openxmlformats.org/drawingml/2006/main" noGrp="1"/>
          </p:cNvSpPr>
          <p:nvPr/>
        </p:nvSpPr>
        <p:spPr>
          <a:xfrm xmlns:a="http://schemas.openxmlformats.org/drawingml/2006/main">
            <a:off x="4219575"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90" name="s006 rect 1290">
            <a:extLst xmlns:a="http://schemas.openxmlformats.org/drawingml/2006/main">
              <a:ext uri="{FF2B5EF4-FFF2-40B4-BE49-F238E27FC236}">
                <a16:creationId xmlns:a16="http://schemas.microsoft.com/office/drawing/2014/main" id="{EDADE91D-9A3E-4201-AC34-F560101A09A1}"/>
              </a:ext>
            </a:extLst>
          </p:cNvPr>
          <p:cNvSpPr>
            <a:spLocks xmlns:a="http://schemas.openxmlformats.org/drawingml/2006/main" noGrp="1"/>
          </p:cNvSpPr>
          <p:nvPr/>
        </p:nvSpPr>
        <p:spPr>
          <a:xfrm xmlns:a="http://schemas.openxmlformats.org/drawingml/2006/main">
            <a:off x="4324350"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91" name="s006 rect 1291">
            <a:extLst xmlns:a="http://schemas.openxmlformats.org/drawingml/2006/main">
              <a:ext uri="{FF2B5EF4-FFF2-40B4-BE49-F238E27FC236}">
                <a16:creationId xmlns:a16="http://schemas.microsoft.com/office/drawing/2014/main" id="{982517C6-17C4-4B0D-A3C5-A8EFE1489C64}"/>
              </a:ext>
            </a:extLst>
          </p:cNvPr>
          <p:cNvSpPr>
            <a:spLocks xmlns:a="http://schemas.openxmlformats.org/drawingml/2006/main" noGrp="1"/>
          </p:cNvSpPr>
          <p:nvPr/>
        </p:nvSpPr>
        <p:spPr>
          <a:xfrm xmlns:a="http://schemas.openxmlformats.org/drawingml/2006/main">
            <a:off x="4429125"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92" name="s006 rect 1292">
            <a:extLst xmlns:a="http://schemas.openxmlformats.org/drawingml/2006/main">
              <a:ext uri="{FF2B5EF4-FFF2-40B4-BE49-F238E27FC236}">
                <a16:creationId xmlns:a16="http://schemas.microsoft.com/office/drawing/2014/main" id="{471021AA-21E9-4B0D-9B6B-DA7466D90710}"/>
              </a:ext>
            </a:extLst>
          </p:cNvPr>
          <p:cNvSpPr>
            <a:spLocks xmlns:a="http://schemas.openxmlformats.org/drawingml/2006/main" noGrp="1"/>
          </p:cNvSpPr>
          <p:nvPr/>
        </p:nvSpPr>
        <p:spPr>
          <a:xfrm xmlns:a="http://schemas.openxmlformats.org/drawingml/2006/main">
            <a:off x="4533900"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93" name="s006 rect 1293">
            <a:extLst xmlns:a="http://schemas.openxmlformats.org/drawingml/2006/main">
              <a:ext uri="{FF2B5EF4-FFF2-40B4-BE49-F238E27FC236}">
                <a16:creationId xmlns:a16="http://schemas.microsoft.com/office/drawing/2014/main" id="{39B62D2D-3592-45BD-9B20-E2BDDAC93FB4}"/>
              </a:ext>
            </a:extLst>
          </p:cNvPr>
          <p:cNvSpPr>
            <a:spLocks xmlns:a="http://schemas.openxmlformats.org/drawingml/2006/main" noGrp="1"/>
          </p:cNvSpPr>
          <p:nvPr/>
        </p:nvSpPr>
        <p:spPr>
          <a:xfrm xmlns:a="http://schemas.openxmlformats.org/drawingml/2006/main">
            <a:off x="4638675"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94" name="s006 rect 1294">
            <a:extLst xmlns:a="http://schemas.openxmlformats.org/drawingml/2006/main">
              <a:ext uri="{FF2B5EF4-FFF2-40B4-BE49-F238E27FC236}">
                <a16:creationId xmlns:a16="http://schemas.microsoft.com/office/drawing/2014/main" id="{6B86A27C-5552-459C-BD89-757B716A7CA7}"/>
              </a:ext>
            </a:extLst>
          </p:cNvPr>
          <p:cNvSpPr>
            <a:spLocks xmlns:a="http://schemas.openxmlformats.org/drawingml/2006/main" noGrp="1"/>
          </p:cNvSpPr>
          <p:nvPr/>
        </p:nvSpPr>
        <p:spPr>
          <a:xfrm xmlns:a="http://schemas.openxmlformats.org/drawingml/2006/main">
            <a:off x="4743450"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95" name="s006 rect 1295">
            <a:extLst xmlns:a="http://schemas.openxmlformats.org/drawingml/2006/main">
              <a:ext uri="{FF2B5EF4-FFF2-40B4-BE49-F238E27FC236}">
                <a16:creationId xmlns:a16="http://schemas.microsoft.com/office/drawing/2014/main" id="{43A71862-2A5E-4C4D-875B-0FDB092FA6F3}"/>
              </a:ext>
            </a:extLst>
          </p:cNvPr>
          <p:cNvSpPr>
            <a:spLocks xmlns:a="http://schemas.openxmlformats.org/drawingml/2006/main" noGrp="1"/>
          </p:cNvSpPr>
          <p:nvPr/>
        </p:nvSpPr>
        <p:spPr>
          <a:xfrm xmlns:a="http://schemas.openxmlformats.org/drawingml/2006/main">
            <a:off x="4848225"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96" name="s006 rect 1296">
            <a:extLst xmlns:a="http://schemas.openxmlformats.org/drawingml/2006/main">
              <a:ext uri="{FF2B5EF4-FFF2-40B4-BE49-F238E27FC236}">
                <a16:creationId xmlns:a16="http://schemas.microsoft.com/office/drawing/2014/main" id="{8DD35B67-71BA-489F-A789-E61B5867A5F9}"/>
              </a:ext>
            </a:extLst>
          </p:cNvPr>
          <p:cNvSpPr>
            <a:spLocks xmlns:a="http://schemas.openxmlformats.org/drawingml/2006/main" noGrp="1"/>
          </p:cNvSpPr>
          <p:nvPr/>
        </p:nvSpPr>
        <p:spPr>
          <a:xfrm xmlns:a="http://schemas.openxmlformats.org/drawingml/2006/main">
            <a:off x="4953000"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97" name="s006 rect 1297">
            <a:extLst xmlns:a="http://schemas.openxmlformats.org/drawingml/2006/main">
              <a:ext uri="{FF2B5EF4-FFF2-40B4-BE49-F238E27FC236}">
                <a16:creationId xmlns:a16="http://schemas.microsoft.com/office/drawing/2014/main" id="{95231991-9E76-4074-8262-B6A0742D5C48}"/>
              </a:ext>
            </a:extLst>
          </p:cNvPr>
          <p:cNvSpPr>
            <a:spLocks xmlns:a="http://schemas.openxmlformats.org/drawingml/2006/main" noGrp="1"/>
          </p:cNvSpPr>
          <p:nvPr/>
        </p:nvSpPr>
        <p:spPr>
          <a:xfrm xmlns:a="http://schemas.openxmlformats.org/drawingml/2006/main">
            <a:off x="5057775"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98" name="s006 rect 1298">
            <a:extLst xmlns:a="http://schemas.openxmlformats.org/drawingml/2006/main">
              <a:ext uri="{FF2B5EF4-FFF2-40B4-BE49-F238E27FC236}">
                <a16:creationId xmlns:a16="http://schemas.microsoft.com/office/drawing/2014/main" id="{E02AAFD2-5AE0-49C7-A1C6-739D09BDAFD5}"/>
              </a:ext>
            </a:extLst>
          </p:cNvPr>
          <p:cNvSpPr>
            <a:spLocks xmlns:a="http://schemas.openxmlformats.org/drawingml/2006/main" noGrp="1"/>
          </p:cNvSpPr>
          <p:nvPr/>
        </p:nvSpPr>
        <p:spPr>
          <a:xfrm xmlns:a="http://schemas.openxmlformats.org/drawingml/2006/main">
            <a:off x="5162550"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299" name="s006 rect 1299">
            <a:extLst xmlns:a="http://schemas.openxmlformats.org/drawingml/2006/main">
              <a:ext uri="{FF2B5EF4-FFF2-40B4-BE49-F238E27FC236}">
                <a16:creationId xmlns:a16="http://schemas.microsoft.com/office/drawing/2014/main" id="{A863A84F-12E7-4E93-9F72-569291C8CCFD}"/>
              </a:ext>
            </a:extLst>
          </p:cNvPr>
          <p:cNvSpPr>
            <a:spLocks xmlns:a="http://schemas.openxmlformats.org/drawingml/2006/main" noGrp="1"/>
          </p:cNvSpPr>
          <p:nvPr/>
        </p:nvSpPr>
        <p:spPr>
          <a:xfrm xmlns:a="http://schemas.openxmlformats.org/drawingml/2006/main">
            <a:off x="5267325"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00" name="s006 rect 1300">
            <a:extLst xmlns:a="http://schemas.openxmlformats.org/drawingml/2006/main">
              <a:ext uri="{FF2B5EF4-FFF2-40B4-BE49-F238E27FC236}">
                <a16:creationId xmlns:a16="http://schemas.microsoft.com/office/drawing/2014/main" id="{BE0E24E3-9CF3-4669-B218-7D1720B0978C}"/>
              </a:ext>
            </a:extLst>
          </p:cNvPr>
          <p:cNvSpPr>
            <a:spLocks xmlns:a="http://schemas.openxmlformats.org/drawingml/2006/main" noGrp="1"/>
          </p:cNvSpPr>
          <p:nvPr/>
        </p:nvSpPr>
        <p:spPr>
          <a:xfrm xmlns:a="http://schemas.openxmlformats.org/drawingml/2006/main">
            <a:off x="5372100"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01" name="s006 rect 1301">
            <a:extLst xmlns:a="http://schemas.openxmlformats.org/drawingml/2006/main">
              <a:ext uri="{FF2B5EF4-FFF2-40B4-BE49-F238E27FC236}">
                <a16:creationId xmlns:a16="http://schemas.microsoft.com/office/drawing/2014/main" id="{16E2ADF8-DB3D-4E32-9F72-FC909BCC7FBB}"/>
              </a:ext>
            </a:extLst>
          </p:cNvPr>
          <p:cNvSpPr>
            <a:spLocks xmlns:a="http://schemas.openxmlformats.org/drawingml/2006/main" noGrp="1"/>
          </p:cNvSpPr>
          <p:nvPr/>
        </p:nvSpPr>
        <p:spPr>
          <a:xfrm xmlns:a="http://schemas.openxmlformats.org/drawingml/2006/main">
            <a:off x="5476875"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02" name="s006 rect 1302">
            <a:extLst xmlns:a="http://schemas.openxmlformats.org/drawingml/2006/main">
              <a:ext uri="{FF2B5EF4-FFF2-40B4-BE49-F238E27FC236}">
                <a16:creationId xmlns:a16="http://schemas.microsoft.com/office/drawing/2014/main" id="{6FCDBB3B-EE88-401F-B0ED-EE31A77014DA}"/>
              </a:ext>
            </a:extLst>
          </p:cNvPr>
          <p:cNvSpPr>
            <a:spLocks xmlns:a="http://schemas.openxmlformats.org/drawingml/2006/main" noGrp="1"/>
          </p:cNvSpPr>
          <p:nvPr/>
        </p:nvSpPr>
        <p:spPr>
          <a:xfrm xmlns:a="http://schemas.openxmlformats.org/drawingml/2006/main">
            <a:off x="5581650"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03" name="s006 rect 1303">
            <a:extLst xmlns:a="http://schemas.openxmlformats.org/drawingml/2006/main">
              <a:ext uri="{FF2B5EF4-FFF2-40B4-BE49-F238E27FC236}">
                <a16:creationId xmlns:a16="http://schemas.microsoft.com/office/drawing/2014/main" id="{8867C466-3814-4E4E-9054-366B6747BA02}"/>
              </a:ext>
            </a:extLst>
          </p:cNvPr>
          <p:cNvSpPr>
            <a:spLocks xmlns:a="http://schemas.openxmlformats.org/drawingml/2006/main" noGrp="1"/>
          </p:cNvSpPr>
          <p:nvPr/>
        </p:nvSpPr>
        <p:spPr>
          <a:xfrm xmlns:a="http://schemas.openxmlformats.org/drawingml/2006/main">
            <a:off x="5686425"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04" name="s006 rect 1304">
            <a:extLst xmlns:a="http://schemas.openxmlformats.org/drawingml/2006/main">
              <a:ext uri="{FF2B5EF4-FFF2-40B4-BE49-F238E27FC236}">
                <a16:creationId xmlns:a16="http://schemas.microsoft.com/office/drawing/2014/main" id="{773BF597-5FE7-4716-9AD1-BD1BF89FBEDF}"/>
              </a:ext>
            </a:extLst>
          </p:cNvPr>
          <p:cNvSpPr>
            <a:spLocks xmlns:a="http://schemas.openxmlformats.org/drawingml/2006/main" noGrp="1"/>
          </p:cNvSpPr>
          <p:nvPr/>
        </p:nvSpPr>
        <p:spPr>
          <a:xfrm xmlns:a="http://schemas.openxmlformats.org/drawingml/2006/main">
            <a:off x="5791200"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05" name="s006 rect 1305">
            <a:extLst xmlns:a="http://schemas.openxmlformats.org/drawingml/2006/main">
              <a:ext uri="{FF2B5EF4-FFF2-40B4-BE49-F238E27FC236}">
                <a16:creationId xmlns:a16="http://schemas.microsoft.com/office/drawing/2014/main" id="{45E81B83-2C58-4FDF-809C-4E0796603C8A}"/>
              </a:ext>
            </a:extLst>
          </p:cNvPr>
          <p:cNvSpPr>
            <a:spLocks xmlns:a="http://schemas.openxmlformats.org/drawingml/2006/main" noGrp="1"/>
          </p:cNvSpPr>
          <p:nvPr/>
        </p:nvSpPr>
        <p:spPr>
          <a:xfrm xmlns:a="http://schemas.openxmlformats.org/drawingml/2006/main">
            <a:off x="5895975" y="53520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06" name="s006 rect 1306">
            <a:extLst xmlns:a="http://schemas.openxmlformats.org/drawingml/2006/main">
              <a:ext uri="{FF2B5EF4-FFF2-40B4-BE49-F238E27FC236}">
                <a16:creationId xmlns:a16="http://schemas.microsoft.com/office/drawing/2014/main" id="{B1400E94-B35B-46D9-990C-5AE42570172F}"/>
              </a:ext>
            </a:extLst>
          </p:cNvPr>
          <p:cNvSpPr>
            <a:spLocks xmlns:a="http://schemas.openxmlformats.org/drawingml/2006/main" noGrp="1"/>
          </p:cNvSpPr>
          <p:nvPr/>
        </p:nvSpPr>
        <p:spPr>
          <a:xfrm xmlns:a="http://schemas.openxmlformats.org/drawingml/2006/main">
            <a:off x="762000"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07" name="s006 rect 1307">
            <a:extLst xmlns:a="http://schemas.openxmlformats.org/drawingml/2006/main">
              <a:ext uri="{FF2B5EF4-FFF2-40B4-BE49-F238E27FC236}">
                <a16:creationId xmlns:a16="http://schemas.microsoft.com/office/drawing/2014/main" id="{60FDBC81-3240-49F5-9BCC-048398C8AB98}"/>
              </a:ext>
            </a:extLst>
          </p:cNvPr>
          <p:cNvSpPr>
            <a:spLocks xmlns:a="http://schemas.openxmlformats.org/drawingml/2006/main" noGrp="1"/>
          </p:cNvSpPr>
          <p:nvPr/>
        </p:nvSpPr>
        <p:spPr>
          <a:xfrm xmlns:a="http://schemas.openxmlformats.org/drawingml/2006/main">
            <a:off x="866775"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08" name="s006 rect 1308">
            <a:extLst xmlns:a="http://schemas.openxmlformats.org/drawingml/2006/main">
              <a:ext uri="{FF2B5EF4-FFF2-40B4-BE49-F238E27FC236}">
                <a16:creationId xmlns:a16="http://schemas.microsoft.com/office/drawing/2014/main" id="{2DC26B7D-997E-4851-9BE1-1146B3978612}"/>
              </a:ext>
            </a:extLst>
          </p:cNvPr>
          <p:cNvSpPr>
            <a:spLocks xmlns:a="http://schemas.openxmlformats.org/drawingml/2006/main" noGrp="1"/>
          </p:cNvSpPr>
          <p:nvPr/>
        </p:nvSpPr>
        <p:spPr>
          <a:xfrm xmlns:a="http://schemas.openxmlformats.org/drawingml/2006/main">
            <a:off x="971550"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09" name="s006 rect 1309">
            <a:extLst xmlns:a="http://schemas.openxmlformats.org/drawingml/2006/main">
              <a:ext uri="{FF2B5EF4-FFF2-40B4-BE49-F238E27FC236}">
                <a16:creationId xmlns:a16="http://schemas.microsoft.com/office/drawing/2014/main" id="{4E086A01-4E81-440A-9ED8-2C83C45A83FD}"/>
              </a:ext>
            </a:extLst>
          </p:cNvPr>
          <p:cNvSpPr>
            <a:spLocks xmlns:a="http://schemas.openxmlformats.org/drawingml/2006/main" noGrp="1"/>
          </p:cNvSpPr>
          <p:nvPr/>
        </p:nvSpPr>
        <p:spPr>
          <a:xfrm xmlns:a="http://schemas.openxmlformats.org/drawingml/2006/main">
            <a:off x="1076325"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10" name="s006 rect 1310">
            <a:extLst xmlns:a="http://schemas.openxmlformats.org/drawingml/2006/main">
              <a:ext uri="{FF2B5EF4-FFF2-40B4-BE49-F238E27FC236}">
                <a16:creationId xmlns:a16="http://schemas.microsoft.com/office/drawing/2014/main" id="{60A1914A-6D8E-4D42-8AE9-78C3DB095D25}"/>
              </a:ext>
            </a:extLst>
          </p:cNvPr>
          <p:cNvSpPr>
            <a:spLocks xmlns:a="http://schemas.openxmlformats.org/drawingml/2006/main" noGrp="1"/>
          </p:cNvSpPr>
          <p:nvPr/>
        </p:nvSpPr>
        <p:spPr>
          <a:xfrm xmlns:a="http://schemas.openxmlformats.org/drawingml/2006/main">
            <a:off x="1181100"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11" name="s006 rect 1311">
            <a:extLst xmlns:a="http://schemas.openxmlformats.org/drawingml/2006/main">
              <a:ext uri="{FF2B5EF4-FFF2-40B4-BE49-F238E27FC236}">
                <a16:creationId xmlns:a16="http://schemas.microsoft.com/office/drawing/2014/main" id="{BCA5C302-91BC-45B9-B0EE-162A7E08715A}"/>
              </a:ext>
            </a:extLst>
          </p:cNvPr>
          <p:cNvSpPr>
            <a:spLocks xmlns:a="http://schemas.openxmlformats.org/drawingml/2006/main" noGrp="1"/>
          </p:cNvSpPr>
          <p:nvPr/>
        </p:nvSpPr>
        <p:spPr>
          <a:xfrm xmlns:a="http://schemas.openxmlformats.org/drawingml/2006/main">
            <a:off x="1285875"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12" name="s006 rect 1312">
            <a:extLst xmlns:a="http://schemas.openxmlformats.org/drawingml/2006/main">
              <a:ext uri="{FF2B5EF4-FFF2-40B4-BE49-F238E27FC236}">
                <a16:creationId xmlns:a16="http://schemas.microsoft.com/office/drawing/2014/main" id="{48BCEDCD-B046-4628-95FB-4E1DF6660704}"/>
              </a:ext>
            </a:extLst>
          </p:cNvPr>
          <p:cNvSpPr>
            <a:spLocks xmlns:a="http://schemas.openxmlformats.org/drawingml/2006/main" noGrp="1"/>
          </p:cNvSpPr>
          <p:nvPr/>
        </p:nvSpPr>
        <p:spPr>
          <a:xfrm xmlns:a="http://schemas.openxmlformats.org/drawingml/2006/main">
            <a:off x="1390650"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13" name="s006 rect 1313">
            <a:extLst xmlns:a="http://schemas.openxmlformats.org/drawingml/2006/main">
              <a:ext uri="{FF2B5EF4-FFF2-40B4-BE49-F238E27FC236}">
                <a16:creationId xmlns:a16="http://schemas.microsoft.com/office/drawing/2014/main" id="{14598370-FCF2-4F34-BF6D-BC572861AA06}"/>
              </a:ext>
            </a:extLst>
          </p:cNvPr>
          <p:cNvSpPr>
            <a:spLocks xmlns:a="http://schemas.openxmlformats.org/drawingml/2006/main" noGrp="1"/>
          </p:cNvSpPr>
          <p:nvPr/>
        </p:nvSpPr>
        <p:spPr>
          <a:xfrm xmlns:a="http://schemas.openxmlformats.org/drawingml/2006/main">
            <a:off x="1495425"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14" name="s006 rect 1314">
            <a:extLst xmlns:a="http://schemas.openxmlformats.org/drawingml/2006/main">
              <a:ext uri="{FF2B5EF4-FFF2-40B4-BE49-F238E27FC236}">
                <a16:creationId xmlns:a16="http://schemas.microsoft.com/office/drawing/2014/main" id="{D6A02F78-9467-4DF1-9733-2176DE2CFA1B}"/>
              </a:ext>
            </a:extLst>
          </p:cNvPr>
          <p:cNvSpPr>
            <a:spLocks xmlns:a="http://schemas.openxmlformats.org/drawingml/2006/main" noGrp="1"/>
          </p:cNvSpPr>
          <p:nvPr/>
        </p:nvSpPr>
        <p:spPr>
          <a:xfrm xmlns:a="http://schemas.openxmlformats.org/drawingml/2006/main">
            <a:off x="1600200"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15" name="s006 rect 1315">
            <a:extLst xmlns:a="http://schemas.openxmlformats.org/drawingml/2006/main">
              <a:ext uri="{FF2B5EF4-FFF2-40B4-BE49-F238E27FC236}">
                <a16:creationId xmlns:a16="http://schemas.microsoft.com/office/drawing/2014/main" id="{7AE91D25-09B0-47C4-8552-0523BCDA375E}"/>
              </a:ext>
            </a:extLst>
          </p:cNvPr>
          <p:cNvSpPr>
            <a:spLocks xmlns:a="http://schemas.openxmlformats.org/drawingml/2006/main" noGrp="1"/>
          </p:cNvSpPr>
          <p:nvPr/>
        </p:nvSpPr>
        <p:spPr>
          <a:xfrm xmlns:a="http://schemas.openxmlformats.org/drawingml/2006/main">
            <a:off x="1704975"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16" name="s006 rect 1316">
            <a:extLst xmlns:a="http://schemas.openxmlformats.org/drawingml/2006/main">
              <a:ext uri="{FF2B5EF4-FFF2-40B4-BE49-F238E27FC236}">
                <a16:creationId xmlns:a16="http://schemas.microsoft.com/office/drawing/2014/main" id="{BE017139-5882-4D0F-B504-885530C34F38}"/>
              </a:ext>
            </a:extLst>
          </p:cNvPr>
          <p:cNvSpPr>
            <a:spLocks xmlns:a="http://schemas.openxmlformats.org/drawingml/2006/main" noGrp="1"/>
          </p:cNvSpPr>
          <p:nvPr/>
        </p:nvSpPr>
        <p:spPr>
          <a:xfrm xmlns:a="http://schemas.openxmlformats.org/drawingml/2006/main">
            <a:off x="1809750"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17" name="s006 rect 1317">
            <a:extLst xmlns:a="http://schemas.openxmlformats.org/drawingml/2006/main">
              <a:ext uri="{FF2B5EF4-FFF2-40B4-BE49-F238E27FC236}">
                <a16:creationId xmlns:a16="http://schemas.microsoft.com/office/drawing/2014/main" id="{3D153940-816E-4A32-B1DD-A7E29E130DEC}"/>
              </a:ext>
            </a:extLst>
          </p:cNvPr>
          <p:cNvSpPr>
            <a:spLocks xmlns:a="http://schemas.openxmlformats.org/drawingml/2006/main" noGrp="1"/>
          </p:cNvSpPr>
          <p:nvPr/>
        </p:nvSpPr>
        <p:spPr>
          <a:xfrm xmlns:a="http://schemas.openxmlformats.org/drawingml/2006/main">
            <a:off x="1914525"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18" name="s006 rect 1318">
            <a:extLst xmlns:a="http://schemas.openxmlformats.org/drawingml/2006/main">
              <a:ext uri="{FF2B5EF4-FFF2-40B4-BE49-F238E27FC236}">
                <a16:creationId xmlns:a16="http://schemas.microsoft.com/office/drawing/2014/main" id="{80E5036B-F88C-4C5F-9A5E-A44C9E249BB2}"/>
              </a:ext>
            </a:extLst>
          </p:cNvPr>
          <p:cNvSpPr>
            <a:spLocks xmlns:a="http://schemas.openxmlformats.org/drawingml/2006/main" noGrp="1"/>
          </p:cNvSpPr>
          <p:nvPr/>
        </p:nvSpPr>
        <p:spPr>
          <a:xfrm xmlns:a="http://schemas.openxmlformats.org/drawingml/2006/main">
            <a:off x="2019300"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19" name="s006 rect 1319">
            <a:extLst xmlns:a="http://schemas.openxmlformats.org/drawingml/2006/main">
              <a:ext uri="{FF2B5EF4-FFF2-40B4-BE49-F238E27FC236}">
                <a16:creationId xmlns:a16="http://schemas.microsoft.com/office/drawing/2014/main" id="{81BC3515-879A-4412-B960-6EA02D686848}"/>
              </a:ext>
            </a:extLst>
          </p:cNvPr>
          <p:cNvSpPr>
            <a:spLocks xmlns:a="http://schemas.openxmlformats.org/drawingml/2006/main" noGrp="1"/>
          </p:cNvSpPr>
          <p:nvPr/>
        </p:nvSpPr>
        <p:spPr>
          <a:xfrm xmlns:a="http://schemas.openxmlformats.org/drawingml/2006/main">
            <a:off x="2124075"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20" name="s006 rect 1320">
            <a:extLst xmlns:a="http://schemas.openxmlformats.org/drawingml/2006/main">
              <a:ext uri="{FF2B5EF4-FFF2-40B4-BE49-F238E27FC236}">
                <a16:creationId xmlns:a16="http://schemas.microsoft.com/office/drawing/2014/main" id="{E39FCD7E-11E1-4334-AFEB-32CCBEC0F74B}"/>
              </a:ext>
            </a:extLst>
          </p:cNvPr>
          <p:cNvSpPr>
            <a:spLocks xmlns:a="http://schemas.openxmlformats.org/drawingml/2006/main" noGrp="1"/>
          </p:cNvSpPr>
          <p:nvPr/>
        </p:nvSpPr>
        <p:spPr>
          <a:xfrm xmlns:a="http://schemas.openxmlformats.org/drawingml/2006/main">
            <a:off x="2228850"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21" name="s006 rect 1321">
            <a:extLst xmlns:a="http://schemas.openxmlformats.org/drawingml/2006/main">
              <a:ext uri="{FF2B5EF4-FFF2-40B4-BE49-F238E27FC236}">
                <a16:creationId xmlns:a16="http://schemas.microsoft.com/office/drawing/2014/main" id="{C21B847C-14A3-4AD4-9B62-5842D6349CA0}"/>
              </a:ext>
            </a:extLst>
          </p:cNvPr>
          <p:cNvSpPr>
            <a:spLocks xmlns:a="http://schemas.openxmlformats.org/drawingml/2006/main" noGrp="1"/>
          </p:cNvSpPr>
          <p:nvPr/>
        </p:nvSpPr>
        <p:spPr>
          <a:xfrm xmlns:a="http://schemas.openxmlformats.org/drawingml/2006/main">
            <a:off x="2333625"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22" name="s006 rect 1322">
            <a:extLst xmlns:a="http://schemas.openxmlformats.org/drawingml/2006/main">
              <a:ext uri="{FF2B5EF4-FFF2-40B4-BE49-F238E27FC236}">
                <a16:creationId xmlns:a16="http://schemas.microsoft.com/office/drawing/2014/main" id="{4A8E7340-28B0-46BE-844B-C5656D865E7F}"/>
              </a:ext>
            </a:extLst>
          </p:cNvPr>
          <p:cNvSpPr>
            <a:spLocks xmlns:a="http://schemas.openxmlformats.org/drawingml/2006/main" noGrp="1"/>
          </p:cNvSpPr>
          <p:nvPr/>
        </p:nvSpPr>
        <p:spPr>
          <a:xfrm xmlns:a="http://schemas.openxmlformats.org/drawingml/2006/main">
            <a:off x="2438400"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23" name="s006 rect 1323">
            <a:extLst xmlns:a="http://schemas.openxmlformats.org/drawingml/2006/main">
              <a:ext uri="{FF2B5EF4-FFF2-40B4-BE49-F238E27FC236}">
                <a16:creationId xmlns:a16="http://schemas.microsoft.com/office/drawing/2014/main" id="{733EAB54-7A6A-4835-8CF1-0CC362DA0736}"/>
              </a:ext>
            </a:extLst>
          </p:cNvPr>
          <p:cNvSpPr>
            <a:spLocks xmlns:a="http://schemas.openxmlformats.org/drawingml/2006/main" noGrp="1"/>
          </p:cNvSpPr>
          <p:nvPr/>
        </p:nvSpPr>
        <p:spPr>
          <a:xfrm xmlns:a="http://schemas.openxmlformats.org/drawingml/2006/main">
            <a:off x="2543175"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24" name="s006 rect 1324">
            <a:extLst xmlns:a="http://schemas.openxmlformats.org/drawingml/2006/main">
              <a:ext uri="{FF2B5EF4-FFF2-40B4-BE49-F238E27FC236}">
                <a16:creationId xmlns:a16="http://schemas.microsoft.com/office/drawing/2014/main" id="{DB06211F-8E2E-43A6-803E-561A5FE4C194}"/>
              </a:ext>
            </a:extLst>
          </p:cNvPr>
          <p:cNvSpPr>
            <a:spLocks xmlns:a="http://schemas.openxmlformats.org/drawingml/2006/main" noGrp="1"/>
          </p:cNvSpPr>
          <p:nvPr/>
        </p:nvSpPr>
        <p:spPr>
          <a:xfrm xmlns:a="http://schemas.openxmlformats.org/drawingml/2006/main">
            <a:off x="2647950"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25" name="s006 rect 1325">
            <a:extLst xmlns:a="http://schemas.openxmlformats.org/drawingml/2006/main">
              <a:ext uri="{FF2B5EF4-FFF2-40B4-BE49-F238E27FC236}">
                <a16:creationId xmlns:a16="http://schemas.microsoft.com/office/drawing/2014/main" id="{77A0C165-AE45-422E-BFB2-178A712E3D2F}"/>
              </a:ext>
            </a:extLst>
          </p:cNvPr>
          <p:cNvSpPr>
            <a:spLocks xmlns:a="http://schemas.openxmlformats.org/drawingml/2006/main" noGrp="1"/>
          </p:cNvSpPr>
          <p:nvPr/>
        </p:nvSpPr>
        <p:spPr>
          <a:xfrm xmlns:a="http://schemas.openxmlformats.org/drawingml/2006/main">
            <a:off x="2752725"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26" name="s006 rect 1326">
            <a:extLst xmlns:a="http://schemas.openxmlformats.org/drawingml/2006/main">
              <a:ext uri="{FF2B5EF4-FFF2-40B4-BE49-F238E27FC236}">
                <a16:creationId xmlns:a16="http://schemas.microsoft.com/office/drawing/2014/main" id="{8EC0767D-0F2D-4D0F-9C7F-19440073580D}"/>
              </a:ext>
            </a:extLst>
          </p:cNvPr>
          <p:cNvSpPr>
            <a:spLocks xmlns:a="http://schemas.openxmlformats.org/drawingml/2006/main" noGrp="1"/>
          </p:cNvSpPr>
          <p:nvPr/>
        </p:nvSpPr>
        <p:spPr>
          <a:xfrm xmlns:a="http://schemas.openxmlformats.org/drawingml/2006/main">
            <a:off x="2857500"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27" name="s006 rect 1327">
            <a:extLst xmlns:a="http://schemas.openxmlformats.org/drawingml/2006/main">
              <a:ext uri="{FF2B5EF4-FFF2-40B4-BE49-F238E27FC236}">
                <a16:creationId xmlns:a16="http://schemas.microsoft.com/office/drawing/2014/main" id="{6718E582-B898-41F9-B23C-223FC17DC487}"/>
              </a:ext>
            </a:extLst>
          </p:cNvPr>
          <p:cNvSpPr>
            <a:spLocks xmlns:a="http://schemas.openxmlformats.org/drawingml/2006/main" noGrp="1"/>
          </p:cNvSpPr>
          <p:nvPr/>
        </p:nvSpPr>
        <p:spPr>
          <a:xfrm xmlns:a="http://schemas.openxmlformats.org/drawingml/2006/main">
            <a:off x="2962275"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28" name="s006 rect 1328">
            <a:extLst xmlns:a="http://schemas.openxmlformats.org/drawingml/2006/main">
              <a:ext uri="{FF2B5EF4-FFF2-40B4-BE49-F238E27FC236}">
                <a16:creationId xmlns:a16="http://schemas.microsoft.com/office/drawing/2014/main" id="{97EDFA28-E618-4A35-A78C-9E301E2C0955}"/>
              </a:ext>
            </a:extLst>
          </p:cNvPr>
          <p:cNvSpPr>
            <a:spLocks xmlns:a="http://schemas.openxmlformats.org/drawingml/2006/main" noGrp="1"/>
          </p:cNvSpPr>
          <p:nvPr/>
        </p:nvSpPr>
        <p:spPr>
          <a:xfrm xmlns:a="http://schemas.openxmlformats.org/drawingml/2006/main">
            <a:off x="3067050"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29" name="s006 rect 1329">
            <a:extLst xmlns:a="http://schemas.openxmlformats.org/drawingml/2006/main">
              <a:ext uri="{FF2B5EF4-FFF2-40B4-BE49-F238E27FC236}">
                <a16:creationId xmlns:a16="http://schemas.microsoft.com/office/drawing/2014/main" id="{4D1E2A55-7369-445E-BC1E-7FEE654110E3}"/>
              </a:ext>
            </a:extLst>
          </p:cNvPr>
          <p:cNvSpPr>
            <a:spLocks xmlns:a="http://schemas.openxmlformats.org/drawingml/2006/main" noGrp="1"/>
          </p:cNvSpPr>
          <p:nvPr/>
        </p:nvSpPr>
        <p:spPr>
          <a:xfrm xmlns:a="http://schemas.openxmlformats.org/drawingml/2006/main">
            <a:off x="3171825"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30" name="s006 rect 1330">
            <a:extLst xmlns:a="http://schemas.openxmlformats.org/drawingml/2006/main">
              <a:ext uri="{FF2B5EF4-FFF2-40B4-BE49-F238E27FC236}">
                <a16:creationId xmlns:a16="http://schemas.microsoft.com/office/drawing/2014/main" id="{5F316F15-C240-4E4B-B391-8E19C59FA02F}"/>
              </a:ext>
            </a:extLst>
          </p:cNvPr>
          <p:cNvSpPr>
            <a:spLocks xmlns:a="http://schemas.openxmlformats.org/drawingml/2006/main" noGrp="1"/>
          </p:cNvSpPr>
          <p:nvPr/>
        </p:nvSpPr>
        <p:spPr>
          <a:xfrm xmlns:a="http://schemas.openxmlformats.org/drawingml/2006/main">
            <a:off x="3276600"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31" name="s006 rect 1331">
            <a:extLst xmlns:a="http://schemas.openxmlformats.org/drawingml/2006/main">
              <a:ext uri="{FF2B5EF4-FFF2-40B4-BE49-F238E27FC236}">
                <a16:creationId xmlns:a16="http://schemas.microsoft.com/office/drawing/2014/main" id="{424025FC-79DF-42F8-B370-0F826D71E6F5}"/>
              </a:ext>
            </a:extLst>
          </p:cNvPr>
          <p:cNvSpPr>
            <a:spLocks xmlns:a="http://schemas.openxmlformats.org/drawingml/2006/main" noGrp="1"/>
          </p:cNvSpPr>
          <p:nvPr/>
        </p:nvSpPr>
        <p:spPr>
          <a:xfrm xmlns:a="http://schemas.openxmlformats.org/drawingml/2006/main">
            <a:off x="3381375"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32" name="s006 rect 1332">
            <a:extLst xmlns:a="http://schemas.openxmlformats.org/drawingml/2006/main">
              <a:ext uri="{FF2B5EF4-FFF2-40B4-BE49-F238E27FC236}">
                <a16:creationId xmlns:a16="http://schemas.microsoft.com/office/drawing/2014/main" id="{0E8D3B4E-9933-42F3-9C64-B6057C99AD8F}"/>
              </a:ext>
            </a:extLst>
          </p:cNvPr>
          <p:cNvSpPr>
            <a:spLocks xmlns:a="http://schemas.openxmlformats.org/drawingml/2006/main" noGrp="1"/>
          </p:cNvSpPr>
          <p:nvPr/>
        </p:nvSpPr>
        <p:spPr>
          <a:xfrm xmlns:a="http://schemas.openxmlformats.org/drawingml/2006/main">
            <a:off x="3486150"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33" name="s006 rect 1333">
            <a:extLst xmlns:a="http://schemas.openxmlformats.org/drawingml/2006/main">
              <a:ext uri="{FF2B5EF4-FFF2-40B4-BE49-F238E27FC236}">
                <a16:creationId xmlns:a16="http://schemas.microsoft.com/office/drawing/2014/main" id="{EAE19245-E075-4A1F-ABB3-2086223DA3B4}"/>
              </a:ext>
            </a:extLst>
          </p:cNvPr>
          <p:cNvSpPr>
            <a:spLocks xmlns:a="http://schemas.openxmlformats.org/drawingml/2006/main" noGrp="1"/>
          </p:cNvSpPr>
          <p:nvPr/>
        </p:nvSpPr>
        <p:spPr>
          <a:xfrm xmlns:a="http://schemas.openxmlformats.org/drawingml/2006/main">
            <a:off x="3590925"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34" name="s006 rect 1334">
            <a:extLst xmlns:a="http://schemas.openxmlformats.org/drawingml/2006/main">
              <a:ext uri="{FF2B5EF4-FFF2-40B4-BE49-F238E27FC236}">
                <a16:creationId xmlns:a16="http://schemas.microsoft.com/office/drawing/2014/main" id="{B2FD4E10-BFFE-4A0B-B304-53E12007FF45}"/>
              </a:ext>
            </a:extLst>
          </p:cNvPr>
          <p:cNvSpPr>
            <a:spLocks xmlns:a="http://schemas.openxmlformats.org/drawingml/2006/main" noGrp="1"/>
          </p:cNvSpPr>
          <p:nvPr/>
        </p:nvSpPr>
        <p:spPr>
          <a:xfrm xmlns:a="http://schemas.openxmlformats.org/drawingml/2006/main">
            <a:off x="3695700"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35" name="s006 rect 1335">
            <a:extLst xmlns:a="http://schemas.openxmlformats.org/drawingml/2006/main">
              <a:ext uri="{FF2B5EF4-FFF2-40B4-BE49-F238E27FC236}">
                <a16:creationId xmlns:a16="http://schemas.microsoft.com/office/drawing/2014/main" id="{35C0FCFE-A519-4443-B2C4-AEE941465F8B}"/>
              </a:ext>
            </a:extLst>
          </p:cNvPr>
          <p:cNvSpPr>
            <a:spLocks xmlns:a="http://schemas.openxmlformats.org/drawingml/2006/main" noGrp="1"/>
          </p:cNvSpPr>
          <p:nvPr/>
        </p:nvSpPr>
        <p:spPr>
          <a:xfrm xmlns:a="http://schemas.openxmlformats.org/drawingml/2006/main">
            <a:off x="3800475"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36" name="s006 rect 1336">
            <a:extLst xmlns:a="http://schemas.openxmlformats.org/drawingml/2006/main">
              <a:ext uri="{FF2B5EF4-FFF2-40B4-BE49-F238E27FC236}">
                <a16:creationId xmlns:a16="http://schemas.microsoft.com/office/drawing/2014/main" id="{34F840A0-71CB-4455-91E7-D89F24CACEB8}"/>
              </a:ext>
            </a:extLst>
          </p:cNvPr>
          <p:cNvSpPr>
            <a:spLocks xmlns:a="http://schemas.openxmlformats.org/drawingml/2006/main" noGrp="1"/>
          </p:cNvSpPr>
          <p:nvPr/>
        </p:nvSpPr>
        <p:spPr>
          <a:xfrm xmlns:a="http://schemas.openxmlformats.org/drawingml/2006/main">
            <a:off x="3905250"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37" name="s006 rect 1337">
            <a:extLst xmlns:a="http://schemas.openxmlformats.org/drawingml/2006/main">
              <a:ext uri="{FF2B5EF4-FFF2-40B4-BE49-F238E27FC236}">
                <a16:creationId xmlns:a16="http://schemas.microsoft.com/office/drawing/2014/main" id="{99D22CE7-BB3B-413C-A938-6A3CB9ACF759}"/>
              </a:ext>
            </a:extLst>
          </p:cNvPr>
          <p:cNvSpPr>
            <a:spLocks xmlns:a="http://schemas.openxmlformats.org/drawingml/2006/main" noGrp="1"/>
          </p:cNvSpPr>
          <p:nvPr/>
        </p:nvSpPr>
        <p:spPr>
          <a:xfrm xmlns:a="http://schemas.openxmlformats.org/drawingml/2006/main">
            <a:off x="4010025"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38" name="s006 rect 1338">
            <a:extLst xmlns:a="http://schemas.openxmlformats.org/drawingml/2006/main">
              <a:ext uri="{FF2B5EF4-FFF2-40B4-BE49-F238E27FC236}">
                <a16:creationId xmlns:a16="http://schemas.microsoft.com/office/drawing/2014/main" id="{E794CD3E-9595-4E9F-A4EE-09D3A9B1DA45}"/>
              </a:ext>
            </a:extLst>
          </p:cNvPr>
          <p:cNvSpPr>
            <a:spLocks xmlns:a="http://schemas.openxmlformats.org/drawingml/2006/main" noGrp="1"/>
          </p:cNvSpPr>
          <p:nvPr/>
        </p:nvSpPr>
        <p:spPr>
          <a:xfrm xmlns:a="http://schemas.openxmlformats.org/drawingml/2006/main">
            <a:off x="4114800"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39" name="s006 rect 1339">
            <a:extLst xmlns:a="http://schemas.openxmlformats.org/drawingml/2006/main">
              <a:ext uri="{FF2B5EF4-FFF2-40B4-BE49-F238E27FC236}">
                <a16:creationId xmlns:a16="http://schemas.microsoft.com/office/drawing/2014/main" id="{E7BA516E-CD54-48B2-BC93-9489B7BF3847}"/>
              </a:ext>
            </a:extLst>
          </p:cNvPr>
          <p:cNvSpPr>
            <a:spLocks xmlns:a="http://schemas.openxmlformats.org/drawingml/2006/main" noGrp="1"/>
          </p:cNvSpPr>
          <p:nvPr/>
        </p:nvSpPr>
        <p:spPr>
          <a:xfrm xmlns:a="http://schemas.openxmlformats.org/drawingml/2006/main">
            <a:off x="4219575"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40" name="s006 rect 1340">
            <a:extLst xmlns:a="http://schemas.openxmlformats.org/drawingml/2006/main">
              <a:ext uri="{FF2B5EF4-FFF2-40B4-BE49-F238E27FC236}">
                <a16:creationId xmlns:a16="http://schemas.microsoft.com/office/drawing/2014/main" id="{57853A82-2E9D-45F5-9F84-C2C0ED2AEF37}"/>
              </a:ext>
            </a:extLst>
          </p:cNvPr>
          <p:cNvSpPr>
            <a:spLocks xmlns:a="http://schemas.openxmlformats.org/drawingml/2006/main" noGrp="1"/>
          </p:cNvSpPr>
          <p:nvPr/>
        </p:nvSpPr>
        <p:spPr>
          <a:xfrm xmlns:a="http://schemas.openxmlformats.org/drawingml/2006/main">
            <a:off x="4324350"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41" name="s006 rect 1341">
            <a:extLst xmlns:a="http://schemas.openxmlformats.org/drawingml/2006/main">
              <a:ext uri="{FF2B5EF4-FFF2-40B4-BE49-F238E27FC236}">
                <a16:creationId xmlns:a16="http://schemas.microsoft.com/office/drawing/2014/main" id="{9177278B-B422-4C7A-8637-16FE92440837}"/>
              </a:ext>
            </a:extLst>
          </p:cNvPr>
          <p:cNvSpPr>
            <a:spLocks xmlns:a="http://schemas.openxmlformats.org/drawingml/2006/main" noGrp="1"/>
          </p:cNvSpPr>
          <p:nvPr/>
        </p:nvSpPr>
        <p:spPr>
          <a:xfrm xmlns:a="http://schemas.openxmlformats.org/drawingml/2006/main">
            <a:off x="4429125"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42" name="s006 rect 1342">
            <a:extLst xmlns:a="http://schemas.openxmlformats.org/drawingml/2006/main">
              <a:ext uri="{FF2B5EF4-FFF2-40B4-BE49-F238E27FC236}">
                <a16:creationId xmlns:a16="http://schemas.microsoft.com/office/drawing/2014/main" id="{B19225D6-7A34-4D3E-88C7-1E6AFE952009}"/>
              </a:ext>
            </a:extLst>
          </p:cNvPr>
          <p:cNvSpPr>
            <a:spLocks xmlns:a="http://schemas.openxmlformats.org/drawingml/2006/main" noGrp="1"/>
          </p:cNvSpPr>
          <p:nvPr/>
        </p:nvSpPr>
        <p:spPr>
          <a:xfrm xmlns:a="http://schemas.openxmlformats.org/drawingml/2006/main">
            <a:off x="4533900"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43" name="s006 rect 1343">
            <a:extLst xmlns:a="http://schemas.openxmlformats.org/drawingml/2006/main">
              <a:ext uri="{FF2B5EF4-FFF2-40B4-BE49-F238E27FC236}">
                <a16:creationId xmlns:a16="http://schemas.microsoft.com/office/drawing/2014/main" id="{D221FCE4-709D-4876-A733-3A88A2198391}"/>
              </a:ext>
            </a:extLst>
          </p:cNvPr>
          <p:cNvSpPr>
            <a:spLocks xmlns:a="http://schemas.openxmlformats.org/drawingml/2006/main" noGrp="1"/>
          </p:cNvSpPr>
          <p:nvPr/>
        </p:nvSpPr>
        <p:spPr>
          <a:xfrm xmlns:a="http://schemas.openxmlformats.org/drawingml/2006/main">
            <a:off x="4638675"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44" name="s006 rect 1344">
            <a:extLst xmlns:a="http://schemas.openxmlformats.org/drawingml/2006/main">
              <a:ext uri="{FF2B5EF4-FFF2-40B4-BE49-F238E27FC236}">
                <a16:creationId xmlns:a16="http://schemas.microsoft.com/office/drawing/2014/main" id="{04A2C6BE-D183-4690-B040-D3B8273566FA}"/>
              </a:ext>
            </a:extLst>
          </p:cNvPr>
          <p:cNvSpPr>
            <a:spLocks xmlns:a="http://schemas.openxmlformats.org/drawingml/2006/main" noGrp="1"/>
          </p:cNvSpPr>
          <p:nvPr/>
        </p:nvSpPr>
        <p:spPr>
          <a:xfrm xmlns:a="http://schemas.openxmlformats.org/drawingml/2006/main">
            <a:off x="4743450"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45" name="s006 rect 1345">
            <a:extLst xmlns:a="http://schemas.openxmlformats.org/drawingml/2006/main">
              <a:ext uri="{FF2B5EF4-FFF2-40B4-BE49-F238E27FC236}">
                <a16:creationId xmlns:a16="http://schemas.microsoft.com/office/drawing/2014/main" id="{3E7BBBDC-E135-4F8E-8FED-DC16BE76DE1F}"/>
              </a:ext>
            </a:extLst>
          </p:cNvPr>
          <p:cNvSpPr>
            <a:spLocks xmlns:a="http://schemas.openxmlformats.org/drawingml/2006/main" noGrp="1"/>
          </p:cNvSpPr>
          <p:nvPr/>
        </p:nvSpPr>
        <p:spPr>
          <a:xfrm xmlns:a="http://schemas.openxmlformats.org/drawingml/2006/main">
            <a:off x="4848225"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46" name="s006 rect 1346">
            <a:extLst xmlns:a="http://schemas.openxmlformats.org/drawingml/2006/main">
              <a:ext uri="{FF2B5EF4-FFF2-40B4-BE49-F238E27FC236}">
                <a16:creationId xmlns:a16="http://schemas.microsoft.com/office/drawing/2014/main" id="{88FF34CE-5659-4120-8A7D-4A5ED74D022E}"/>
              </a:ext>
            </a:extLst>
          </p:cNvPr>
          <p:cNvSpPr>
            <a:spLocks xmlns:a="http://schemas.openxmlformats.org/drawingml/2006/main" noGrp="1"/>
          </p:cNvSpPr>
          <p:nvPr/>
        </p:nvSpPr>
        <p:spPr>
          <a:xfrm xmlns:a="http://schemas.openxmlformats.org/drawingml/2006/main">
            <a:off x="4953000"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47" name="s006 rect 1347">
            <a:extLst xmlns:a="http://schemas.openxmlformats.org/drawingml/2006/main">
              <a:ext uri="{FF2B5EF4-FFF2-40B4-BE49-F238E27FC236}">
                <a16:creationId xmlns:a16="http://schemas.microsoft.com/office/drawing/2014/main" id="{D204A71B-2EEB-4ED3-AFAF-90552C55BE03}"/>
              </a:ext>
            </a:extLst>
          </p:cNvPr>
          <p:cNvSpPr>
            <a:spLocks xmlns:a="http://schemas.openxmlformats.org/drawingml/2006/main" noGrp="1"/>
          </p:cNvSpPr>
          <p:nvPr/>
        </p:nvSpPr>
        <p:spPr>
          <a:xfrm xmlns:a="http://schemas.openxmlformats.org/drawingml/2006/main">
            <a:off x="5057775"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48" name="s006 rect 1348">
            <a:extLst xmlns:a="http://schemas.openxmlformats.org/drawingml/2006/main">
              <a:ext uri="{FF2B5EF4-FFF2-40B4-BE49-F238E27FC236}">
                <a16:creationId xmlns:a16="http://schemas.microsoft.com/office/drawing/2014/main" id="{55A5EE18-7F5E-4346-A02E-2B662F0CE5F4}"/>
              </a:ext>
            </a:extLst>
          </p:cNvPr>
          <p:cNvSpPr>
            <a:spLocks xmlns:a="http://schemas.openxmlformats.org/drawingml/2006/main" noGrp="1"/>
          </p:cNvSpPr>
          <p:nvPr/>
        </p:nvSpPr>
        <p:spPr>
          <a:xfrm xmlns:a="http://schemas.openxmlformats.org/drawingml/2006/main">
            <a:off x="5162550"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49" name="s006 rect 1349">
            <a:extLst xmlns:a="http://schemas.openxmlformats.org/drawingml/2006/main">
              <a:ext uri="{FF2B5EF4-FFF2-40B4-BE49-F238E27FC236}">
                <a16:creationId xmlns:a16="http://schemas.microsoft.com/office/drawing/2014/main" id="{FFD38B1E-8863-4937-B27F-8E4B7952A43B}"/>
              </a:ext>
            </a:extLst>
          </p:cNvPr>
          <p:cNvSpPr>
            <a:spLocks xmlns:a="http://schemas.openxmlformats.org/drawingml/2006/main" noGrp="1"/>
          </p:cNvSpPr>
          <p:nvPr/>
        </p:nvSpPr>
        <p:spPr>
          <a:xfrm xmlns:a="http://schemas.openxmlformats.org/drawingml/2006/main">
            <a:off x="5267325"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50" name="s006 rect 1350">
            <a:extLst xmlns:a="http://schemas.openxmlformats.org/drawingml/2006/main">
              <a:ext uri="{FF2B5EF4-FFF2-40B4-BE49-F238E27FC236}">
                <a16:creationId xmlns:a16="http://schemas.microsoft.com/office/drawing/2014/main" id="{39BAECBF-DC18-4933-9A75-B33AE3371EAD}"/>
              </a:ext>
            </a:extLst>
          </p:cNvPr>
          <p:cNvSpPr>
            <a:spLocks xmlns:a="http://schemas.openxmlformats.org/drawingml/2006/main" noGrp="1"/>
          </p:cNvSpPr>
          <p:nvPr/>
        </p:nvSpPr>
        <p:spPr>
          <a:xfrm xmlns:a="http://schemas.openxmlformats.org/drawingml/2006/main">
            <a:off x="5372100"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51" name="s006 rect 1351">
            <a:extLst xmlns:a="http://schemas.openxmlformats.org/drawingml/2006/main">
              <a:ext uri="{FF2B5EF4-FFF2-40B4-BE49-F238E27FC236}">
                <a16:creationId xmlns:a16="http://schemas.microsoft.com/office/drawing/2014/main" id="{B1BBE285-9ADB-4327-A6E8-D94B9BDAFE84}"/>
              </a:ext>
            </a:extLst>
          </p:cNvPr>
          <p:cNvSpPr>
            <a:spLocks xmlns:a="http://schemas.openxmlformats.org/drawingml/2006/main" noGrp="1"/>
          </p:cNvSpPr>
          <p:nvPr/>
        </p:nvSpPr>
        <p:spPr>
          <a:xfrm xmlns:a="http://schemas.openxmlformats.org/drawingml/2006/main">
            <a:off x="5476875"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52" name="s006 rect 1352">
            <a:extLst xmlns:a="http://schemas.openxmlformats.org/drawingml/2006/main">
              <a:ext uri="{FF2B5EF4-FFF2-40B4-BE49-F238E27FC236}">
                <a16:creationId xmlns:a16="http://schemas.microsoft.com/office/drawing/2014/main" id="{4A4F502C-FF6B-49F2-AC7B-FAAE55726522}"/>
              </a:ext>
            </a:extLst>
          </p:cNvPr>
          <p:cNvSpPr>
            <a:spLocks xmlns:a="http://schemas.openxmlformats.org/drawingml/2006/main" noGrp="1"/>
          </p:cNvSpPr>
          <p:nvPr/>
        </p:nvSpPr>
        <p:spPr>
          <a:xfrm xmlns:a="http://schemas.openxmlformats.org/drawingml/2006/main">
            <a:off x="5581650"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53" name="s006 rect 1353">
            <a:extLst xmlns:a="http://schemas.openxmlformats.org/drawingml/2006/main">
              <a:ext uri="{FF2B5EF4-FFF2-40B4-BE49-F238E27FC236}">
                <a16:creationId xmlns:a16="http://schemas.microsoft.com/office/drawing/2014/main" id="{5166B98A-72EA-4FC8-875D-7F2FAF9A49A7}"/>
              </a:ext>
            </a:extLst>
          </p:cNvPr>
          <p:cNvSpPr>
            <a:spLocks xmlns:a="http://schemas.openxmlformats.org/drawingml/2006/main" noGrp="1"/>
          </p:cNvSpPr>
          <p:nvPr/>
        </p:nvSpPr>
        <p:spPr>
          <a:xfrm xmlns:a="http://schemas.openxmlformats.org/drawingml/2006/main">
            <a:off x="5686425"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54" name="s006 rect 1354">
            <a:extLst xmlns:a="http://schemas.openxmlformats.org/drawingml/2006/main">
              <a:ext uri="{FF2B5EF4-FFF2-40B4-BE49-F238E27FC236}">
                <a16:creationId xmlns:a16="http://schemas.microsoft.com/office/drawing/2014/main" id="{9CB40E5B-5B2C-4C70-AC18-D47EF289CAF4}"/>
              </a:ext>
            </a:extLst>
          </p:cNvPr>
          <p:cNvSpPr>
            <a:spLocks xmlns:a="http://schemas.openxmlformats.org/drawingml/2006/main" noGrp="1"/>
          </p:cNvSpPr>
          <p:nvPr/>
        </p:nvSpPr>
        <p:spPr>
          <a:xfrm xmlns:a="http://schemas.openxmlformats.org/drawingml/2006/main">
            <a:off x="5791200"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55" name="s006 rect 1355">
            <a:extLst xmlns:a="http://schemas.openxmlformats.org/drawingml/2006/main">
              <a:ext uri="{FF2B5EF4-FFF2-40B4-BE49-F238E27FC236}">
                <a16:creationId xmlns:a16="http://schemas.microsoft.com/office/drawing/2014/main" id="{61EA356C-EE0C-4F4E-9141-DF9FFA675F90}"/>
              </a:ext>
            </a:extLst>
          </p:cNvPr>
          <p:cNvSpPr>
            <a:spLocks xmlns:a="http://schemas.openxmlformats.org/drawingml/2006/main" noGrp="1"/>
          </p:cNvSpPr>
          <p:nvPr/>
        </p:nvSpPr>
        <p:spPr>
          <a:xfrm xmlns:a="http://schemas.openxmlformats.org/drawingml/2006/main">
            <a:off x="5895975" y="54567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56" name="s006 rect 1356">
            <a:extLst xmlns:a="http://schemas.openxmlformats.org/drawingml/2006/main">
              <a:ext uri="{FF2B5EF4-FFF2-40B4-BE49-F238E27FC236}">
                <a16:creationId xmlns:a16="http://schemas.microsoft.com/office/drawing/2014/main" id="{D9B6B6EF-0734-408F-93A1-D717047DAF49}"/>
              </a:ext>
            </a:extLst>
          </p:cNvPr>
          <p:cNvSpPr>
            <a:spLocks xmlns:a="http://schemas.openxmlformats.org/drawingml/2006/main" noGrp="1"/>
          </p:cNvSpPr>
          <p:nvPr/>
        </p:nvSpPr>
        <p:spPr>
          <a:xfrm xmlns:a="http://schemas.openxmlformats.org/drawingml/2006/main">
            <a:off x="762000"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57" name="s006 rect 1357">
            <a:extLst xmlns:a="http://schemas.openxmlformats.org/drawingml/2006/main">
              <a:ext uri="{FF2B5EF4-FFF2-40B4-BE49-F238E27FC236}">
                <a16:creationId xmlns:a16="http://schemas.microsoft.com/office/drawing/2014/main" id="{7F4AEFA6-2C33-40B6-B578-F885EFB25C99}"/>
              </a:ext>
            </a:extLst>
          </p:cNvPr>
          <p:cNvSpPr>
            <a:spLocks xmlns:a="http://schemas.openxmlformats.org/drawingml/2006/main" noGrp="1"/>
          </p:cNvSpPr>
          <p:nvPr/>
        </p:nvSpPr>
        <p:spPr>
          <a:xfrm xmlns:a="http://schemas.openxmlformats.org/drawingml/2006/main">
            <a:off x="866775"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58" name="s006 rect 1358">
            <a:extLst xmlns:a="http://schemas.openxmlformats.org/drawingml/2006/main">
              <a:ext uri="{FF2B5EF4-FFF2-40B4-BE49-F238E27FC236}">
                <a16:creationId xmlns:a16="http://schemas.microsoft.com/office/drawing/2014/main" id="{7141AAB9-6614-4B92-88A3-D3F4A67A95D1}"/>
              </a:ext>
            </a:extLst>
          </p:cNvPr>
          <p:cNvSpPr>
            <a:spLocks xmlns:a="http://schemas.openxmlformats.org/drawingml/2006/main" noGrp="1"/>
          </p:cNvSpPr>
          <p:nvPr/>
        </p:nvSpPr>
        <p:spPr>
          <a:xfrm xmlns:a="http://schemas.openxmlformats.org/drawingml/2006/main">
            <a:off x="971550"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59" name="s006 rect 1359">
            <a:extLst xmlns:a="http://schemas.openxmlformats.org/drawingml/2006/main">
              <a:ext uri="{FF2B5EF4-FFF2-40B4-BE49-F238E27FC236}">
                <a16:creationId xmlns:a16="http://schemas.microsoft.com/office/drawing/2014/main" id="{3CD8C8AD-1090-4651-8FA0-4D978CFE994F}"/>
              </a:ext>
            </a:extLst>
          </p:cNvPr>
          <p:cNvSpPr>
            <a:spLocks xmlns:a="http://schemas.openxmlformats.org/drawingml/2006/main" noGrp="1"/>
          </p:cNvSpPr>
          <p:nvPr/>
        </p:nvSpPr>
        <p:spPr>
          <a:xfrm xmlns:a="http://schemas.openxmlformats.org/drawingml/2006/main">
            <a:off x="1076325"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60" name="s006 rect 1360">
            <a:extLst xmlns:a="http://schemas.openxmlformats.org/drawingml/2006/main">
              <a:ext uri="{FF2B5EF4-FFF2-40B4-BE49-F238E27FC236}">
                <a16:creationId xmlns:a16="http://schemas.microsoft.com/office/drawing/2014/main" id="{2FFC0FC0-CD07-425B-AC04-188136B2A2A6}"/>
              </a:ext>
            </a:extLst>
          </p:cNvPr>
          <p:cNvSpPr>
            <a:spLocks xmlns:a="http://schemas.openxmlformats.org/drawingml/2006/main" noGrp="1"/>
          </p:cNvSpPr>
          <p:nvPr/>
        </p:nvSpPr>
        <p:spPr>
          <a:xfrm xmlns:a="http://schemas.openxmlformats.org/drawingml/2006/main">
            <a:off x="1181100"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61" name="s006 rect 1361">
            <a:extLst xmlns:a="http://schemas.openxmlformats.org/drawingml/2006/main">
              <a:ext uri="{FF2B5EF4-FFF2-40B4-BE49-F238E27FC236}">
                <a16:creationId xmlns:a16="http://schemas.microsoft.com/office/drawing/2014/main" id="{3789021D-93EB-49CA-B8FB-9E8E94F6B929}"/>
              </a:ext>
            </a:extLst>
          </p:cNvPr>
          <p:cNvSpPr>
            <a:spLocks xmlns:a="http://schemas.openxmlformats.org/drawingml/2006/main" noGrp="1"/>
          </p:cNvSpPr>
          <p:nvPr/>
        </p:nvSpPr>
        <p:spPr>
          <a:xfrm xmlns:a="http://schemas.openxmlformats.org/drawingml/2006/main">
            <a:off x="1285875"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62" name="s006 rect 1362">
            <a:extLst xmlns:a="http://schemas.openxmlformats.org/drawingml/2006/main">
              <a:ext uri="{FF2B5EF4-FFF2-40B4-BE49-F238E27FC236}">
                <a16:creationId xmlns:a16="http://schemas.microsoft.com/office/drawing/2014/main" id="{6F9BF85A-62FD-4517-8E53-C731660371E9}"/>
              </a:ext>
            </a:extLst>
          </p:cNvPr>
          <p:cNvSpPr>
            <a:spLocks xmlns:a="http://schemas.openxmlformats.org/drawingml/2006/main" noGrp="1"/>
          </p:cNvSpPr>
          <p:nvPr/>
        </p:nvSpPr>
        <p:spPr>
          <a:xfrm xmlns:a="http://schemas.openxmlformats.org/drawingml/2006/main">
            <a:off x="1390650"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63" name="s006 rect 1363">
            <a:extLst xmlns:a="http://schemas.openxmlformats.org/drawingml/2006/main">
              <a:ext uri="{FF2B5EF4-FFF2-40B4-BE49-F238E27FC236}">
                <a16:creationId xmlns:a16="http://schemas.microsoft.com/office/drawing/2014/main" id="{AFE64C2E-5503-43A2-94B9-956C4C08BD66}"/>
              </a:ext>
            </a:extLst>
          </p:cNvPr>
          <p:cNvSpPr>
            <a:spLocks xmlns:a="http://schemas.openxmlformats.org/drawingml/2006/main" noGrp="1"/>
          </p:cNvSpPr>
          <p:nvPr/>
        </p:nvSpPr>
        <p:spPr>
          <a:xfrm xmlns:a="http://schemas.openxmlformats.org/drawingml/2006/main">
            <a:off x="1495425"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64" name="s006 rect 1364">
            <a:extLst xmlns:a="http://schemas.openxmlformats.org/drawingml/2006/main">
              <a:ext uri="{FF2B5EF4-FFF2-40B4-BE49-F238E27FC236}">
                <a16:creationId xmlns:a16="http://schemas.microsoft.com/office/drawing/2014/main" id="{1B56AE4D-AD9B-4869-86AF-6AB7E92F0A25}"/>
              </a:ext>
            </a:extLst>
          </p:cNvPr>
          <p:cNvSpPr>
            <a:spLocks xmlns:a="http://schemas.openxmlformats.org/drawingml/2006/main" noGrp="1"/>
          </p:cNvSpPr>
          <p:nvPr/>
        </p:nvSpPr>
        <p:spPr>
          <a:xfrm xmlns:a="http://schemas.openxmlformats.org/drawingml/2006/main">
            <a:off x="1600200"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65" name="s006 rect 1365">
            <a:extLst xmlns:a="http://schemas.openxmlformats.org/drawingml/2006/main">
              <a:ext uri="{FF2B5EF4-FFF2-40B4-BE49-F238E27FC236}">
                <a16:creationId xmlns:a16="http://schemas.microsoft.com/office/drawing/2014/main" id="{8FA68829-CD75-4C65-AC3D-1D6316702D42}"/>
              </a:ext>
            </a:extLst>
          </p:cNvPr>
          <p:cNvSpPr>
            <a:spLocks xmlns:a="http://schemas.openxmlformats.org/drawingml/2006/main" noGrp="1"/>
          </p:cNvSpPr>
          <p:nvPr/>
        </p:nvSpPr>
        <p:spPr>
          <a:xfrm xmlns:a="http://schemas.openxmlformats.org/drawingml/2006/main">
            <a:off x="1704975"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66" name="s006 rect 1366">
            <a:extLst xmlns:a="http://schemas.openxmlformats.org/drawingml/2006/main">
              <a:ext uri="{FF2B5EF4-FFF2-40B4-BE49-F238E27FC236}">
                <a16:creationId xmlns:a16="http://schemas.microsoft.com/office/drawing/2014/main" id="{CA503F2E-E36D-4A17-84A5-CACA5BE7738B}"/>
              </a:ext>
            </a:extLst>
          </p:cNvPr>
          <p:cNvSpPr>
            <a:spLocks xmlns:a="http://schemas.openxmlformats.org/drawingml/2006/main" noGrp="1"/>
          </p:cNvSpPr>
          <p:nvPr/>
        </p:nvSpPr>
        <p:spPr>
          <a:xfrm xmlns:a="http://schemas.openxmlformats.org/drawingml/2006/main">
            <a:off x="1809750"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67" name="s006 rect 1367">
            <a:extLst xmlns:a="http://schemas.openxmlformats.org/drawingml/2006/main">
              <a:ext uri="{FF2B5EF4-FFF2-40B4-BE49-F238E27FC236}">
                <a16:creationId xmlns:a16="http://schemas.microsoft.com/office/drawing/2014/main" id="{727D1BBB-5C0D-45EE-840E-1215B38FB40A}"/>
              </a:ext>
            </a:extLst>
          </p:cNvPr>
          <p:cNvSpPr>
            <a:spLocks xmlns:a="http://schemas.openxmlformats.org/drawingml/2006/main" noGrp="1"/>
          </p:cNvSpPr>
          <p:nvPr/>
        </p:nvSpPr>
        <p:spPr>
          <a:xfrm xmlns:a="http://schemas.openxmlformats.org/drawingml/2006/main">
            <a:off x="1914525"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68" name="s006 rect 1368">
            <a:extLst xmlns:a="http://schemas.openxmlformats.org/drawingml/2006/main">
              <a:ext uri="{FF2B5EF4-FFF2-40B4-BE49-F238E27FC236}">
                <a16:creationId xmlns:a16="http://schemas.microsoft.com/office/drawing/2014/main" id="{EF4B7C99-A323-45EB-9D5C-F8DDBEC91C6E}"/>
              </a:ext>
            </a:extLst>
          </p:cNvPr>
          <p:cNvSpPr>
            <a:spLocks xmlns:a="http://schemas.openxmlformats.org/drawingml/2006/main" noGrp="1"/>
          </p:cNvSpPr>
          <p:nvPr/>
        </p:nvSpPr>
        <p:spPr>
          <a:xfrm xmlns:a="http://schemas.openxmlformats.org/drawingml/2006/main">
            <a:off x="2019300"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69" name="s006 rect 1369">
            <a:extLst xmlns:a="http://schemas.openxmlformats.org/drawingml/2006/main">
              <a:ext uri="{FF2B5EF4-FFF2-40B4-BE49-F238E27FC236}">
                <a16:creationId xmlns:a16="http://schemas.microsoft.com/office/drawing/2014/main" id="{09FDC5A2-D46B-4785-B912-E43DB052B49B}"/>
              </a:ext>
            </a:extLst>
          </p:cNvPr>
          <p:cNvSpPr>
            <a:spLocks xmlns:a="http://schemas.openxmlformats.org/drawingml/2006/main" noGrp="1"/>
          </p:cNvSpPr>
          <p:nvPr/>
        </p:nvSpPr>
        <p:spPr>
          <a:xfrm xmlns:a="http://schemas.openxmlformats.org/drawingml/2006/main">
            <a:off x="2124075"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70" name="s006 rect 1370">
            <a:extLst xmlns:a="http://schemas.openxmlformats.org/drawingml/2006/main">
              <a:ext uri="{FF2B5EF4-FFF2-40B4-BE49-F238E27FC236}">
                <a16:creationId xmlns:a16="http://schemas.microsoft.com/office/drawing/2014/main" id="{73BB9F54-326F-487E-B95D-6DE79483913E}"/>
              </a:ext>
            </a:extLst>
          </p:cNvPr>
          <p:cNvSpPr>
            <a:spLocks xmlns:a="http://schemas.openxmlformats.org/drawingml/2006/main" noGrp="1"/>
          </p:cNvSpPr>
          <p:nvPr/>
        </p:nvSpPr>
        <p:spPr>
          <a:xfrm xmlns:a="http://schemas.openxmlformats.org/drawingml/2006/main">
            <a:off x="2228850"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71" name="s006 rect 1371">
            <a:extLst xmlns:a="http://schemas.openxmlformats.org/drawingml/2006/main">
              <a:ext uri="{FF2B5EF4-FFF2-40B4-BE49-F238E27FC236}">
                <a16:creationId xmlns:a16="http://schemas.microsoft.com/office/drawing/2014/main" id="{34994404-3F11-4A7B-9C3F-74551224711C}"/>
              </a:ext>
            </a:extLst>
          </p:cNvPr>
          <p:cNvSpPr>
            <a:spLocks xmlns:a="http://schemas.openxmlformats.org/drawingml/2006/main" noGrp="1"/>
          </p:cNvSpPr>
          <p:nvPr/>
        </p:nvSpPr>
        <p:spPr>
          <a:xfrm xmlns:a="http://schemas.openxmlformats.org/drawingml/2006/main">
            <a:off x="2333625"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72" name="s006 rect 1372">
            <a:extLst xmlns:a="http://schemas.openxmlformats.org/drawingml/2006/main">
              <a:ext uri="{FF2B5EF4-FFF2-40B4-BE49-F238E27FC236}">
                <a16:creationId xmlns:a16="http://schemas.microsoft.com/office/drawing/2014/main" id="{9ACC810F-CAD1-4A49-B1C1-99FF698AE7C2}"/>
              </a:ext>
            </a:extLst>
          </p:cNvPr>
          <p:cNvSpPr>
            <a:spLocks xmlns:a="http://schemas.openxmlformats.org/drawingml/2006/main" noGrp="1"/>
          </p:cNvSpPr>
          <p:nvPr/>
        </p:nvSpPr>
        <p:spPr>
          <a:xfrm xmlns:a="http://schemas.openxmlformats.org/drawingml/2006/main">
            <a:off x="2438400"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73" name="s006 rect 1373">
            <a:extLst xmlns:a="http://schemas.openxmlformats.org/drawingml/2006/main">
              <a:ext uri="{FF2B5EF4-FFF2-40B4-BE49-F238E27FC236}">
                <a16:creationId xmlns:a16="http://schemas.microsoft.com/office/drawing/2014/main" id="{F570E4D6-BCB4-4925-BEAC-FADDD85D2574}"/>
              </a:ext>
            </a:extLst>
          </p:cNvPr>
          <p:cNvSpPr>
            <a:spLocks xmlns:a="http://schemas.openxmlformats.org/drawingml/2006/main" noGrp="1"/>
          </p:cNvSpPr>
          <p:nvPr/>
        </p:nvSpPr>
        <p:spPr>
          <a:xfrm xmlns:a="http://schemas.openxmlformats.org/drawingml/2006/main">
            <a:off x="2543175"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74" name="s006 rect 1374">
            <a:extLst xmlns:a="http://schemas.openxmlformats.org/drawingml/2006/main">
              <a:ext uri="{FF2B5EF4-FFF2-40B4-BE49-F238E27FC236}">
                <a16:creationId xmlns:a16="http://schemas.microsoft.com/office/drawing/2014/main" id="{92FE6E40-324B-4804-952A-269904E2B1BC}"/>
              </a:ext>
            </a:extLst>
          </p:cNvPr>
          <p:cNvSpPr>
            <a:spLocks xmlns:a="http://schemas.openxmlformats.org/drawingml/2006/main" noGrp="1"/>
          </p:cNvSpPr>
          <p:nvPr/>
        </p:nvSpPr>
        <p:spPr>
          <a:xfrm xmlns:a="http://schemas.openxmlformats.org/drawingml/2006/main">
            <a:off x="2647950"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75" name="s006 rect 1375">
            <a:extLst xmlns:a="http://schemas.openxmlformats.org/drawingml/2006/main">
              <a:ext uri="{FF2B5EF4-FFF2-40B4-BE49-F238E27FC236}">
                <a16:creationId xmlns:a16="http://schemas.microsoft.com/office/drawing/2014/main" id="{53BAE380-A340-4979-BF1B-2C92B87BEEFE}"/>
              </a:ext>
            </a:extLst>
          </p:cNvPr>
          <p:cNvSpPr>
            <a:spLocks xmlns:a="http://schemas.openxmlformats.org/drawingml/2006/main" noGrp="1"/>
          </p:cNvSpPr>
          <p:nvPr/>
        </p:nvSpPr>
        <p:spPr>
          <a:xfrm xmlns:a="http://schemas.openxmlformats.org/drawingml/2006/main">
            <a:off x="2752725"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76" name="s006 rect 1376">
            <a:extLst xmlns:a="http://schemas.openxmlformats.org/drawingml/2006/main">
              <a:ext uri="{FF2B5EF4-FFF2-40B4-BE49-F238E27FC236}">
                <a16:creationId xmlns:a16="http://schemas.microsoft.com/office/drawing/2014/main" id="{661BD390-FA06-46BA-8D4F-B4B006E6E1B8}"/>
              </a:ext>
            </a:extLst>
          </p:cNvPr>
          <p:cNvSpPr>
            <a:spLocks xmlns:a="http://schemas.openxmlformats.org/drawingml/2006/main" noGrp="1"/>
          </p:cNvSpPr>
          <p:nvPr/>
        </p:nvSpPr>
        <p:spPr>
          <a:xfrm xmlns:a="http://schemas.openxmlformats.org/drawingml/2006/main">
            <a:off x="2857500"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77" name="s006 rect 1377">
            <a:extLst xmlns:a="http://schemas.openxmlformats.org/drawingml/2006/main">
              <a:ext uri="{FF2B5EF4-FFF2-40B4-BE49-F238E27FC236}">
                <a16:creationId xmlns:a16="http://schemas.microsoft.com/office/drawing/2014/main" id="{48D4F01E-73F1-4245-A8A4-3CBA6B0464C6}"/>
              </a:ext>
            </a:extLst>
          </p:cNvPr>
          <p:cNvSpPr>
            <a:spLocks xmlns:a="http://schemas.openxmlformats.org/drawingml/2006/main" noGrp="1"/>
          </p:cNvSpPr>
          <p:nvPr/>
        </p:nvSpPr>
        <p:spPr>
          <a:xfrm xmlns:a="http://schemas.openxmlformats.org/drawingml/2006/main">
            <a:off x="2962275"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78" name="s006 rect 1378">
            <a:extLst xmlns:a="http://schemas.openxmlformats.org/drawingml/2006/main">
              <a:ext uri="{FF2B5EF4-FFF2-40B4-BE49-F238E27FC236}">
                <a16:creationId xmlns:a16="http://schemas.microsoft.com/office/drawing/2014/main" id="{A5740F81-79B7-4D37-82EE-AF6C6541D3B5}"/>
              </a:ext>
            </a:extLst>
          </p:cNvPr>
          <p:cNvSpPr>
            <a:spLocks xmlns:a="http://schemas.openxmlformats.org/drawingml/2006/main" noGrp="1"/>
          </p:cNvSpPr>
          <p:nvPr/>
        </p:nvSpPr>
        <p:spPr>
          <a:xfrm xmlns:a="http://schemas.openxmlformats.org/drawingml/2006/main">
            <a:off x="3067050"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79" name="s006 rect 1379">
            <a:extLst xmlns:a="http://schemas.openxmlformats.org/drawingml/2006/main">
              <a:ext uri="{FF2B5EF4-FFF2-40B4-BE49-F238E27FC236}">
                <a16:creationId xmlns:a16="http://schemas.microsoft.com/office/drawing/2014/main" id="{D47E0563-36AF-4E50-B9BD-CABD6B6A54C5}"/>
              </a:ext>
            </a:extLst>
          </p:cNvPr>
          <p:cNvSpPr>
            <a:spLocks xmlns:a="http://schemas.openxmlformats.org/drawingml/2006/main" noGrp="1"/>
          </p:cNvSpPr>
          <p:nvPr/>
        </p:nvSpPr>
        <p:spPr>
          <a:xfrm xmlns:a="http://schemas.openxmlformats.org/drawingml/2006/main">
            <a:off x="3171825"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80" name="s006 rect 1380">
            <a:extLst xmlns:a="http://schemas.openxmlformats.org/drawingml/2006/main">
              <a:ext uri="{FF2B5EF4-FFF2-40B4-BE49-F238E27FC236}">
                <a16:creationId xmlns:a16="http://schemas.microsoft.com/office/drawing/2014/main" id="{21F7A961-9F00-42B3-9759-8C8FAF46005B}"/>
              </a:ext>
            </a:extLst>
          </p:cNvPr>
          <p:cNvSpPr>
            <a:spLocks xmlns:a="http://schemas.openxmlformats.org/drawingml/2006/main" noGrp="1"/>
          </p:cNvSpPr>
          <p:nvPr/>
        </p:nvSpPr>
        <p:spPr>
          <a:xfrm xmlns:a="http://schemas.openxmlformats.org/drawingml/2006/main">
            <a:off x="3276600"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81" name="s006 rect 1381">
            <a:extLst xmlns:a="http://schemas.openxmlformats.org/drawingml/2006/main">
              <a:ext uri="{FF2B5EF4-FFF2-40B4-BE49-F238E27FC236}">
                <a16:creationId xmlns:a16="http://schemas.microsoft.com/office/drawing/2014/main" id="{BE719D17-A9FE-42A5-8610-064938D4F674}"/>
              </a:ext>
            </a:extLst>
          </p:cNvPr>
          <p:cNvSpPr>
            <a:spLocks xmlns:a="http://schemas.openxmlformats.org/drawingml/2006/main" noGrp="1"/>
          </p:cNvSpPr>
          <p:nvPr/>
        </p:nvSpPr>
        <p:spPr>
          <a:xfrm xmlns:a="http://schemas.openxmlformats.org/drawingml/2006/main">
            <a:off x="3381375"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82" name="s006 rect 1382">
            <a:extLst xmlns:a="http://schemas.openxmlformats.org/drawingml/2006/main">
              <a:ext uri="{FF2B5EF4-FFF2-40B4-BE49-F238E27FC236}">
                <a16:creationId xmlns:a16="http://schemas.microsoft.com/office/drawing/2014/main" id="{86A874DB-0474-4834-9BC5-4641EB6F9B60}"/>
              </a:ext>
            </a:extLst>
          </p:cNvPr>
          <p:cNvSpPr>
            <a:spLocks xmlns:a="http://schemas.openxmlformats.org/drawingml/2006/main" noGrp="1"/>
          </p:cNvSpPr>
          <p:nvPr/>
        </p:nvSpPr>
        <p:spPr>
          <a:xfrm xmlns:a="http://schemas.openxmlformats.org/drawingml/2006/main">
            <a:off x="3486150"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83" name="s006 rect 1383">
            <a:extLst xmlns:a="http://schemas.openxmlformats.org/drawingml/2006/main">
              <a:ext uri="{FF2B5EF4-FFF2-40B4-BE49-F238E27FC236}">
                <a16:creationId xmlns:a16="http://schemas.microsoft.com/office/drawing/2014/main" id="{808A46F9-B48C-4768-B950-F5192F2B75D2}"/>
              </a:ext>
            </a:extLst>
          </p:cNvPr>
          <p:cNvSpPr>
            <a:spLocks xmlns:a="http://schemas.openxmlformats.org/drawingml/2006/main" noGrp="1"/>
          </p:cNvSpPr>
          <p:nvPr/>
        </p:nvSpPr>
        <p:spPr>
          <a:xfrm xmlns:a="http://schemas.openxmlformats.org/drawingml/2006/main">
            <a:off x="3590925"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84" name="s006 rect 1384">
            <a:extLst xmlns:a="http://schemas.openxmlformats.org/drawingml/2006/main">
              <a:ext uri="{FF2B5EF4-FFF2-40B4-BE49-F238E27FC236}">
                <a16:creationId xmlns:a16="http://schemas.microsoft.com/office/drawing/2014/main" id="{16DE8170-D91D-48CB-971C-B500559D793C}"/>
              </a:ext>
            </a:extLst>
          </p:cNvPr>
          <p:cNvSpPr>
            <a:spLocks xmlns:a="http://schemas.openxmlformats.org/drawingml/2006/main" noGrp="1"/>
          </p:cNvSpPr>
          <p:nvPr/>
        </p:nvSpPr>
        <p:spPr>
          <a:xfrm xmlns:a="http://schemas.openxmlformats.org/drawingml/2006/main">
            <a:off x="3695700"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85" name="s006 rect 1385">
            <a:extLst xmlns:a="http://schemas.openxmlformats.org/drawingml/2006/main">
              <a:ext uri="{FF2B5EF4-FFF2-40B4-BE49-F238E27FC236}">
                <a16:creationId xmlns:a16="http://schemas.microsoft.com/office/drawing/2014/main" id="{011504D5-9E2B-4C10-BE1D-75D18A054C92}"/>
              </a:ext>
            </a:extLst>
          </p:cNvPr>
          <p:cNvSpPr>
            <a:spLocks xmlns:a="http://schemas.openxmlformats.org/drawingml/2006/main" noGrp="1"/>
          </p:cNvSpPr>
          <p:nvPr/>
        </p:nvSpPr>
        <p:spPr>
          <a:xfrm xmlns:a="http://schemas.openxmlformats.org/drawingml/2006/main">
            <a:off x="3800475"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86" name="s006 rect 1386">
            <a:extLst xmlns:a="http://schemas.openxmlformats.org/drawingml/2006/main">
              <a:ext uri="{FF2B5EF4-FFF2-40B4-BE49-F238E27FC236}">
                <a16:creationId xmlns:a16="http://schemas.microsoft.com/office/drawing/2014/main" id="{3FB2D7CB-0DE4-4E66-A1CB-7BAD3637F1A2}"/>
              </a:ext>
            </a:extLst>
          </p:cNvPr>
          <p:cNvSpPr>
            <a:spLocks xmlns:a="http://schemas.openxmlformats.org/drawingml/2006/main" noGrp="1"/>
          </p:cNvSpPr>
          <p:nvPr/>
        </p:nvSpPr>
        <p:spPr>
          <a:xfrm xmlns:a="http://schemas.openxmlformats.org/drawingml/2006/main">
            <a:off x="3905250"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87" name="s006 rect 1387">
            <a:extLst xmlns:a="http://schemas.openxmlformats.org/drawingml/2006/main">
              <a:ext uri="{FF2B5EF4-FFF2-40B4-BE49-F238E27FC236}">
                <a16:creationId xmlns:a16="http://schemas.microsoft.com/office/drawing/2014/main" id="{12A764CD-6048-4F25-AC0E-92572F704B10}"/>
              </a:ext>
            </a:extLst>
          </p:cNvPr>
          <p:cNvSpPr>
            <a:spLocks xmlns:a="http://schemas.openxmlformats.org/drawingml/2006/main" noGrp="1"/>
          </p:cNvSpPr>
          <p:nvPr/>
        </p:nvSpPr>
        <p:spPr>
          <a:xfrm xmlns:a="http://schemas.openxmlformats.org/drawingml/2006/main">
            <a:off x="4010025"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88" name="s006 rect 1388">
            <a:extLst xmlns:a="http://schemas.openxmlformats.org/drawingml/2006/main">
              <a:ext uri="{FF2B5EF4-FFF2-40B4-BE49-F238E27FC236}">
                <a16:creationId xmlns:a16="http://schemas.microsoft.com/office/drawing/2014/main" id="{49825206-8236-4413-8FA3-C165CF5C0DF8}"/>
              </a:ext>
            </a:extLst>
          </p:cNvPr>
          <p:cNvSpPr>
            <a:spLocks xmlns:a="http://schemas.openxmlformats.org/drawingml/2006/main" noGrp="1"/>
          </p:cNvSpPr>
          <p:nvPr/>
        </p:nvSpPr>
        <p:spPr>
          <a:xfrm xmlns:a="http://schemas.openxmlformats.org/drawingml/2006/main">
            <a:off x="4114800"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89" name="s006 rect 1389">
            <a:extLst xmlns:a="http://schemas.openxmlformats.org/drawingml/2006/main">
              <a:ext uri="{FF2B5EF4-FFF2-40B4-BE49-F238E27FC236}">
                <a16:creationId xmlns:a16="http://schemas.microsoft.com/office/drawing/2014/main" id="{FAAF4CF3-F302-42AE-A9F8-AAA3498A8DC9}"/>
              </a:ext>
            </a:extLst>
          </p:cNvPr>
          <p:cNvSpPr>
            <a:spLocks xmlns:a="http://schemas.openxmlformats.org/drawingml/2006/main" noGrp="1"/>
          </p:cNvSpPr>
          <p:nvPr/>
        </p:nvSpPr>
        <p:spPr>
          <a:xfrm xmlns:a="http://schemas.openxmlformats.org/drawingml/2006/main">
            <a:off x="4219575"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90" name="s006 rect 1390">
            <a:extLst xmlns:a="http://schemas.openxmlformats.org/drawingml/2006/main">
              <a:ext uri="{FF2B5EF4-FFF2-40B4-BE49-F238E27FC236}">
                <a16:creationId xmlns:a16="http://schemas.microsoft.com/office/drawing/2014/main" id="{6F577A61-4494-4A9E-8013-FEE311BCB34A}"/>
              </a:ext>
            </a:extLst>
          </p:cNvPr>
          <p:cNvSpPr>
            <a:spLocks xmlns:a="http://schemas.openxmlformats.org/drawingml/2006/main" noGrp="1"/>
          </p:cNvSpPr>
          <p:nvPr/>
        </p:nvSpPr>
        <p:spPr>
          <a:xfrm xmlns:a="http://schemas.openxmlformats.org/drawingml/2006/main">
            <a:off x="4324350"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91" name="s006 rect 1391">
            <a:extLst xmlns:a="http://schemas.openxmlformats.org/drawingml/2006/main">
              <a:ext uri="{FF2B5EF4-FFF2-40B4-BE49-F238E27FC236}">
                <a16:creationId xmlns:a16="http://schemas.microsoft.com/office/drawing/2014/main" id="{2A2E807E-5B91-4482-90A3-7856342C78A8}"/>
              </a:ext>
            </a:extLst>
          </p:cNvPr>
          <p:cNvSpPr>
            <a:spLocks xmlns:a="http://schemas.openxmlformats.org/drawingml/2006/main" noGrp="1"/>
          </p:cNvSpPr>
          <p:nvPr/>
        </p:nvSpPr>
        <p:spPr>
          <a:xfrm xmlns:a="http://schemas.openxmlformats.org/drawingml/2006/main">
            <a:off x="4429125"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92" name="s006 rect 1392">
            <a:extLst xmlns:a="http://schemas.openxmlformats.org/drawingml/2006/main">
              <a:ext uri="{FF2B5EF4-FFF2-40B4-BE49-F238E27FC236}">
                <a16:creationId xmlns:a16="http://schemas.microsoft.com/office/drawing/2014/main" id="{3EB355ED-FB9C-461A-88DC-D0D371212984}"/>
              </a:ext>
            </a:extLst>
          </p:cNvPr>
          <p:cNvSpPr>
            <a:spLocks xmlns:a="http://schemas.openxmlformats.org/drawingml/2006/main" noGrp="1"/>
          </p:cNvSpPr>
          <p:nvPr/>
        </p:nvSpPr>
        <p:spPr>
          <a:xfrm xmlns:a="http://schemas.openxmlformats.org/drawingml/2006/main">
            <a:off x="4533900"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93" name="s006 rect 1393">
            <a:extLst xmlns:a="http://schemas.openxmlformats.org/drawingml/2006/main">
              <a:ext uri="{FF2B5EF4-FFF2-40B4-BE49-F238E27FC236}">
                <a16:creationId xmlns:a16="http://schemas.microsoft.com/office/drawing/2014/main" id="{DF42F136-E7C7-40FE-86D5-64F299FE87F1}"/>
              </a:ext>
            </a:extLst>
          </p:cNvPr>
          <p:cNvSpPr>
            <a:spLocks xmlns:a="http://schemas.openxmlformats.org/drawingml/2006/main" noGrp="1"/>
          </p:cNvSpPr>
          <p:nvPr/>
        </p:nvSpPr>
        <p:spPr>
          <a:xfrm xmlns:a="http://schemas.openxmlformats.org/drawingml/2006/main">
            <a:off x="4638675"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94" name="s006 rect 1394">
            <a:extLst xmlns:a="http://schemas.openxmlformats.org/drawingml/2006/main">
              <a:ext uri="{FF2B5EF4-FFF2-40B4-BE49-F238E27FC236}">
                <a16:creationId xmlns:a16="http://schemas.microsoft.com/office/drawing/2014/main" id="{3357FEC4-535C-4EB3-95C8-764530E4F896}"/>
              </a:ext>
            </a:extLst>
          </p:cNvPr>
          <p:cNvSpPr>
            <a:spLocks xmlns:a="http://schemas.openxmlformats.org/drawingml/2006/main" noGrp="1"/>
          </p:cNvSpPr>
          <p:nvPr/>
        </p:nvSpPr>
        <p:spPr>
          <a:xfrm xmlns:a="http://schemas.openxmlformats.org/drawingml/2006/main">
            <a:off x="4743450"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95" name="s006 rect 1395">
            <a:extLst xmlns:a="http://schemas.openxmlformats.org/drawingml/2006/main">
              <a:ext uri="{FF2B5EF4-FFF2-40B4-BE49-F238E27FC236}">
                <a16:creationId xmlns:a16="http://schemas.microsoft.com/office/drawing/2014/main" id="{BA64CC2C-8288-494E-96DD-0F772B166CB9}"/>
              </a:ext>
            </a:extLst>
          </p:cNvPr>
          <p:cNvSpPr>
            <a:spLocks xmlns:a="http://schemas.openxmlformats.org/drawingml/2006/main" noGrp="1"/>
          </p:cNvSpPr>
          <p:nvPr/>
        </p:nvSpPr>
        <p:spPr>
          <a:xfrm xmlns:a="http://schemas.openxmlformats.org/drawingml/2006/main">
            <a:off x="4848225"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96" name="s006 rect 1396">
            <a:extLst xmlns:a="http://schemas.openxmlformats.org/drawingml/2006/main">
              <a:ext uri="{FF2B5EF4-FFF2-40B4-BE49-F238E27FC236}">
                <a16:creationId xmlns:a16="http://schemas.microsoft.com/office/drawing/2014/main" id="{1992B631-583C-493F-8260-F937CD25ADB7}"/>
              </a:ext>
            </a:extLst>
          </p:cNvPr>
          <p:cNvSpPr>
            <a:spLocks xmlns:a="http://schemas.openxmlformats.org/drawingml/2006/main" noGrp="1"/>
          </p:cNvSpPr>
          <p:nvPr/>
        </p:nvSpPr>
        <p:spPr>
          <a:xfrm xmlns:a="http://schemas.openxmlformats.org/drawingml/2006/main">
            <a:off x="4953000"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97" name="s006 rect 1397">
            <a:extLst xmlns:a="http://schemas.openxmlformats.org/drawingml/2006/main">
              <a:ext uri="{FF2B5EF4-FFF2-40B4-BE49-F238E27FC236}">
                <a16:creationId xmlns:a16="http://schemas.microsoft.com/office/drawing/2014/main" id="{B9545551-66F3-4273-AD25-801FE0D250A6}"/>
              </a:ext>
            </a:extLst>
          </p:cNvPr>
          <p:cNvSpPr>
            <a:spLocks xmlns:a="http://schemas.openxmlformats.org/drawingml/2006/main" noGrp="1"/>
          </p:cNvSpPr>
          <p:nvPr/>
        </p:nvSpPr>
        <p:spPr>
          <a:xfrm xmlns:a="http://schemas.openxmlformats.org/drawingml/2006/main">
            <a:off x="5057775"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98" name="s006 rect 1398">
            <a:extLst xmlns:a="http://schemas.openxmlformats.org/drawingml/2006/main">
              <a:ext uri="{FF2B5EF4-FFF2-40B4-BE49-F238E27FC236}">
                <a16:creationId xmlns:a16="http://schemas.microsoft.com/office/drawing/2014/main" id="{843496B2-FBA4-44B8-BDC3-0FA7125BF309}"/>
              </a:ext>
            </a:extLst>
          </p:cNvPr>
          <p:cNvSpPr>
            <a:spLocks xmlns:a="http://schemas.openxmlformats.org/drawingml/2006/main" noGrp="1"/>
          </p:cNvSpPr>
          <p:nvPr/>
        </p:nvSpPr>
        <p:spPr>
          <a:xfrm xmlns:a="http://schemas.openxmlformats.org/drawingml/2006/main">
            <a:off x="5162550"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399" name="s006 rect 1399">
            <a:extLst xmlns:a="http://schemas.openxmlformats.org/drawingml/2006/main">
              <a:ext uri="{FF2B5EF4-FFF2-40B4-BE49-F238E27FC236}">
                <a16:creationId xmlns:a16="http://schemas.microsoft.com/office/drawing/2014/main" id="{6383E27A-A3FC-4609-BB5C-D84704767F97}"/>
              </a:ext>
            </a:extLst>
          </p:cNvPr>
          <p:cNvSpPr>
            <a:spLocks xmlns:a="http://schemas.openxmlformats.org/drawingml/2006/main" noGrp="1"/>
          </p:cNvSpPr>
          <p:nvPr/>
        </p:nvSpPr>
        <p:spPr>
          <a:xfrm xmlns:a="http://schemas.openxmlformats.org/drawingml/2006/main">
            <a:off x="5267325"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00" name="s006 rect 1400">
            <a:extLst xmlns:a="http://schemas.openxmlformats.org/drawingml/2006/main">
              <a:ext uri="{FF2B5EF4-FFF2-40B4-BE49-F238E27FC236}">
                <a16:creationId xmlns:a16="http://schemas.microsoft.com/office/drawing/2014/main" id="{E6569396-FD56-4F00-BA34-DEF759D09557}"/>
              </a:ext>
            </a:extLst>
          </p:cNvPr>
          <p:cNvSpPr>
            <a:spLocks xmlns:a="http://schemas.openxmlformats.org/drawingml/2006/main" noGrp="1"/>
          </p:cNvSpPr>
          <p:nvPr/>
        </p:nvSpPr>
        <p:spPr>
          <a:xfrm xmlns:a="http://schemas.openxmlformats.org/drawingml/2006/main">
            <a:off x="5372100"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01" name="s006 rect 1401">
            <a:extLst xmlns:a="http://schemas.openxmlformats.org/drawingml/2006/main">
              <a:ext uri="{FF2B5EF4-FFF2-40B4-BE49-F238E27FC236}">
                <a16:creationId xmlns:a16="http://schemas.microsoft.com/office/drawing/2014/main" id="{FE6B3489-BAAE-4BDC-AEDD-4B889B285FB8}"/>
              </a:ext>
            </a:extLst>
          </p:cNvPr>
          <p:cNvSpPr>
            <a:spLocks xmlns:a="http://schemas.openxmlformats.org/drawingml/2006/main" noGrp="1"/>
          </p:cNvSpPr>
          <p:nvPr/>
        </p:nvSpPr>
        <p:spPr>
          <a:xfrm xmlns:a="http://schemas.openxmlformats.org/drawingml/2006/main">
            <a:off x="5476875"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02" name="s006 rect 1402">
            <a:extLst xmlns:a="http://schemas.openxmlformats.org/drawingml/2006/main">
              <a:ext uri="{FF2B5EF4-FFF2-40B4-BE49-F238E27FC236}">
                <a16:creationId xmlns:a16="http://schemas.microsoft.com/office/drawing/2014/main" id="{C4169EA4-00BA-4B68-8357-0A112201864A}"/>
              </a:ext>
            </a:extLst>
          </p:cNvPr>
          <p:cNvSpPr>
            <a:spLocks xmlns:a="http://schemas.openxmlformats.org/drawingml/2006/main" noGrp="1"/>
          </p:cNvSpPr>
          <p:nvPr/>
        </p:nvSpPr>
        <p:spPr>
          <a:xfrm xmlns:a="http://schemas.openxmlformats.org/drawingml/2006/main">
            <a:off x="5581650"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03" name="s006 rect 1403">
            <a:extLst xmlns:a="http://schemas.openxmlformats.org/drawingml/2006/main">
              <a:ext uri="{FF2B5EF4-FFF2-40B4-BE49-F238E27FC236}">
                <a16:creationId xmlns:a16="http://schemas.microsoft.com/office/drawing/2014/main" id="{ACA7079C-9398-4041-91C8-0D17724D1643}"/>
              </a:ext>
            </a:extLst>
          </p:cNvPr>
          <p:cNvSpPr>
            <a:spLocks xmlns:a="http://schemas.openxmlformats.org/drawingml/2006/main" noGrp="1"/>
          </p:cNvSpPr>
          <p:nvPr/>
        </p:nvSpPr>
        <p:spPr>
          <a:xfrm xmlns:a="http://schemas.openxmlformats.org/drawingml/2006/main">
            <a:off x="5686425"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04" name="s006 rect 1404">
            <a:extLst xmlns:a="http://schemas.openxmlformats.org/drawingml/2006/main">
              <a:ext uri="{FF2B5EF4-FFF2-40B4-BE49-F238E27FC236}">
                <a16:creationId xmlns:a16="http://schemas.microsoft.com/office/drawing/2014/main" id="{76B9429A-F8A4-4C07-8A9D-FE47B5FA8CA7}"/>
              </a:ext>
            </a:extLst>
          </p:cNvPr>
          <p:cNvSpPr>
            <a:spLocks xmlns:a="http://schemas.openxmlformats.org/drawingml/2006/main" noGrp="1"/>
          </p:cNvSpPr>
          <p:nvPr/>
        </p:nvSpPr>
        <p:spPr>
          <a:xfrm xmlns:a="http://schemas.openxmlformats.org/drawingml/2006/main">
            <a:off x="5791200"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05" name="s006 rect 1405">
            <a:extLst xmlns:a="http://schemas.openxmlformats.org/drawingml/2006/main">
              <a:ext uri="{FF2B5EF4-FFF2-40B4-BE49-F238E27FC236}">
                <a16:creationId xmlns:a16="http://schemas.microsoft.com/office/drawing/2014/main" id="{FC15F571-5F23-441C-B50B-81203ED8F112}"/>
              </a:ext>
            </a:extLst>
          </p:cNvPr>
          <p:cNvSpPr>
            <a:spLocks xmlns:a="http://schemas.openxmlformats.org/drawingml/2006/main" noGrp="1"/>
          </p:cNvSpPr>
          <p:nvPr/>
        </p:nvSpPr>
        <p:spPr>
          <a:xfrm xmlns:a="http://schemas.openxmlformats.org/drawingml/2006/main">
            <a:off x="5895975" y="55615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06" name="s006 rect 1406">
            <a:extLst xmlns:a="http://schemas.openxmlformats.org/drawingml/2006/main">
              <a:ext uri="{FF2B5EF4-FFF2-40B4-BE49-F238E27FC236}">
                <a16:creationId xmlns:a16="http://schemas.microsoft.com/office/drawing/2014/main" id="{ED5103DB-B68C-480F-8965-85B39017CE42}"/>
              </a:ext>
            </a:extLst>
          </p:cNvPr>
          <p:cNvSpPr>
            <a:spLocks xmlns:a="http://schemas.openxmlformats.org/drawingml/2006/main" noGrp="1"/>
          </p:cNvSpPr>
          <p:nvPr/>
        </p:nvSpPr>
        <p:spPr>
          <a:xfrm xmlns:a="http://schemas.openxmlformats.org/drawingml/2006/main">
            <a:off x="762000"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07" name="s006 rect 1407">
            <a:extLst xmlns:a="http://schemas.openxmlformats.org/drawingml/2006/main">
              <a:ext uri="{FF2B5EF4-FFF2-40B4-BE49-F238E27FC236}">
                <a16:creationId xmlns:a16="http://schemas.microsoft.com/office/drawing/2014/main" id="{7D8763C4-16B2-4383-9AB8-B979BA971CCC}"/>
              </a:ext>
            </a:extLst>
          </p:cNvPr>
          <p:cNvSpPr>
            <a:spLocks xmlns:a="http://schemas.openxmlformats.org/drawingml/2006/main" noGrp="1"/>
          </p:cNvSpPr>
          <p:nvPr/>
        </p:nvSpPr>
        <p:spPr>
          <a:xfrm xmlns:a="http://schemas.openxmlformats.org/drawingml/2006/main">
            <a:off x="866775"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08" name="s006 rect 1408">
            <a:extLst xmlns:a="http://schemas.openxmlformats.org/drawingml/2006/main">
              <a:ext uri="{FF2B5EF4-FFF2-40B4-BE49-F238E27FC236}">
                <a16:creationId xmlns:a16="http://schemas.microsoft.com/office/drawing/2014/main" id="{D9E43DFD-3FB1-4DA6-A2EA-409BBE1484B8}"/>
              </a:ext>
            </a:extLst>
          </p:cNvPr>
          <p:cNvSpPr>
            <a:spLocks xmlns:a="http://schemas.openxmlformats.org/drawingml/2006/main" noGrp="1"/>
          </p:cNvSpPr>
          <p:nvPr/>
        </p:nvSpPr>
        <p:spPr>
          <a:xfrm xmlns:a="http://schemas.openxmlformats.org/drawingml/2006/main">
            <a:off x="971550"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09" name="s006 rect 1409">
            <a:extLst xmlns:a="http://schemas.openxmlformats.org/drawingml/2006/main">
              <a:ext uri="{FF2B5EF4-FFF2-40B4-BE49-F238E27FC236}">
                <a16:creationId xmlns:a16="http://schemas.microsoft.com/office/drawing/2014/main" id="{B5B0ABF9-BC42-4BB2-9C95-38E9325C9818}"/>
              </a:ext>
            </a:extLst>
          </p:cNvPr>
          <p:cNvSpPr>
            <a:spLocks xmlns:a="http://schemas.openxmlformats.org/drawingml/2006/main" noGrp="1"/>
          </p:cNvSpPr>
          <p:nvPr/>
        </p:nvSpPr>
        <p:spPr>
          <a:xfrm xmlns:a="http://schemas.openxmlformats.org/drawingml/2006/main">
            <a:off x="1076325"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10" name="s006 rect 1410">
            <a:extLst xmlns:a="http://schemas.openxmlformats.org/drawingml/2006/main">
              <a:ext uri="{FF2B5EF4-FFF2-40B4-BE49-F238E27FC236}">
                <a16:creationId xmlns:a16="http://schemas.microsoft.com/office/drawing/2014/main" id="{CD3A9F9C-EC5B-4A78-8915-9C32EE1AF398}"/>
              </a:ext>
            </a:extLst>
          </p:cNvPr>
          <p:cNvSpPr>
            <a:spLocks xmlns:a="http://schemas.openxmlformats.org/drawingml/2006/main" noGrp="1"/>
          </p:cNvSpPr>
          <p:nvPr/>
        </p:nvSpPr>
        <p:spPr>
          <a:xfrm xmlns:a="http://schemas.openxmlformats.org/drawingml/2006/main">
            <a:off x="1181100"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11" name="s006 rect 1411">
            <a:extLst xmlns:a="http://schemas.openxmlformats.org/drawingml/2006/main">
              <a:ext uri="{FF2B5EF4-FFF2-40B4-BE49-F238E27FC236}">
                <a16:creationId xmlns:a16="http://schemas.microsoft.com/office/drawing/2014/main" id="{2BDA31FA-646A-42BB-A6D6-71FF009FB5E6}"/>
              </a:ext>
            </a:extLst>
          </p:cNvPr>
          <p:cNvSpPr>
            <a:spLocks xmlns:a="http://schemas.openxmlformats.org/drawingml/2006/main" noGrp="1"/>
          </p:cNvSpPr>
          <p:nvPr/>
        </p:nvSpPr>
        <p:spPr>
          <a:xfrm xmlns:a="http://schemas.openxmlformats.org/drawingml/2006/main">
            <a:off x="1285875"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12" name="s006 rect 1412">
            <a:extLst xmlns:a="http://schemas.openxmlformats.org/drawingml/2006/main">
              <a:ext uri="{FF2B5EF4-FFF2-40B4-BE49-F238E27FC236}">
                <a16:creationId xmlns:a16="http://schemas.microsoft.com/office/drawing/2014/main" id="{171C6D4A-322F-41EC-B5E4-A0D803FD7BCE}"/>
              </a:ext>
            </a:extLst>
          </p:cNvPr>
          <p:cNvSpPr>
            <a:spLocks xmlns:a="http://schemas.openxmlformats.org/drawingml/2006/main" noGrp="1"/>
          </p:cNvSpPr>
          <p:nvPr/>
        </p:nvSpPr>
        <p:spPr>
          <a:xfrm xmlns:a="http://schemas.openxmlformats.org/drawingml/2006/main">
            <a:off x="1390650"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13" name="s006 rect 1413">
            <a:extLst xmlns:a="http://schemas.openxmlformats.org/drawingml/2006/main">
              <a:ext uri="{FF2B5EF4-FFF2-40B4-BE49-F238E27FC236}">
                <a16:creationId xmlns:a16="http://schemas.microsoft.com/office/drawing/2014/main" id="{7CC2FFE5-4234-4EC8-8D7D-1B386223128C}"/>
              </a:ext>
            </a:extLst>
          </p:cNvPr>
          <p:cNvSpPr>
            <a:spLocks xmlns:a="http://schemas.openxmlformats.org/drawingml/2006/main" noGrp="1"/>
          </p:cNvSpPr>
          <p:nvPr/>
        </p:nvSpPr>
        <p:spPr>
          <a:xfrm xmlns:a="http://schemas.openxmlformats.org/drawingml/2006/main">
            <a:off x="1495425"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14" name="s006 rect 1414">
            <a:extLst xmlns:a="http://schemas.openxmlformats.org/drawingml/2006/main">
              <a:ext uri="{FF2B5EF4-FFF2-40B4-BE49-F238E27FC236}">
                <a16:creationId xmlns:a16="http://schemas.microsoft.com/office/drawing/2014/main" id="{82448A76-DEA3-4475-921C-A120A45FB0D0}"/>
              </a:ext>
            </a:extLst>
          </p:cNvPr>
          <p:cNvSpPr>
            <a:spLocks xmlns:a="http://schemas.openxmlformats.org/drawingml/2006/main" noGrp="1"/>
          </p:cNvSpPr>
          <p:nvPr/>
        </p:nvSpPr>
        <p:spPr>
          <a:xfrm xmlns:a="http://schemas.openxmlformats.org/drawingml/2006/main">
            <a:off x="1600200"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15" name="s006 rect 1415">
            <a:extLst xmlns:a="http://schemas.openxmlformats.org/drawingml/2006/main">
              <a:ext uri="{FF2B5EF4-FFF2-40B4-BE49-F238E27FC236}">
                <a16:creationId xmlns:a16="http://schemas.microsoft.com/office/drawing/2014/main" id="{CF654B32-983A-4CC0-887B-6C1658C55437}"/>
              </a:ext>
            </a:extLst>
          </p:cNvPr>
          <p:cNvSpPr>
            <a:spLocks xmlns:a="http://schemas.openxmlformats.org/drawingml/2006/main" noGrp="1"/>
          </p:cNvSpPr>
          <p:nvPr/>
        </p:nvSpPr>
        <p:spPr>
          <a:xfrm xmlns:a="http://schemas.openxmlformats.org/drawingml/2006/main">
            <a:off x="1704975"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16" name="s006 rect 1416">
            <a:extLst xmlns:a="http://schemas.openxmlformats.org/drawingml/2006/main">
              <a:ext uri="{FF2B5EF4-FFF2-40B4-BE49-F238E27FC236}">
                <a16:creationId xmlns:a16="http://schemas.microsoft.com/office/drawing/2014/main" id="{2BD51ACC-63A0-404D-9654-143B416A508A}"/>
              </a:ext>
            </a:extLst>
          </p:cNvPr>
          <p:cNvSpPr>
            <a:spLocks xmlns:a="http://schemas.openxmlformats.org/drawingml/2006/main" noGrp="1"/>
          </p:cNvSpPr>
          <p:nvPr/>
        </p:nvSpPr>
        <p:spPr>
          <a:xfrm xmlns:a="http://schemas.openxmlformats.org/drawingml/2006/main">
            <a:off x="1809750"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17" name="s006 rect 1417">
            <a:extLst xmlns:a="http://schemas.openxmlformats.org/drawingml/2006/main">
              <a:ext uri="{FF2B5EF4-FFF2-40B4-BE49-F238E27FC236}">
                <a16:creationId xmlns:a16="http://schemas.microsoft.com/office/drawing/2014/main" id="{E00762E9-40A5-4D77-80CD-B96865D31D95}"/>
              </a:ext>
            </a:extLst>
          </p:cNvPr>
          <p:cNvSpPr>
            <a:spLocks xmlns:a="http://schemas.openxmlformats.org/drawingml/2006/main" noGrp="1"/>
          </p:cNvSpPr>
          <p:nvPr/>
        </p:nvSpPr>
        <p:spPr>
          <a:xfrm xmlns:a="http://schemas.openxmlformats.org/drawingml/2006/main">
            <a:off x="1914525"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18" name="s006 rect 1418">
            <a:extLst xmlns:a="http://schemas.openxmlformats.org/drawingml/2006/main">
              <a:ext uri="{FF2B5EF4-FFF2-40B4-BE49-F238E27FC236}">
                <a16:creationId xmlns:a16="http://schemas.microsoft.com/office/drawing/2014/main" id="{4769E988-72D6-45D9-BD4A-E60FEF1B5EE5}"/>
              </a:ext>
            </a:extLst>
          </p:cNvPr>
          <p:cNvSpPr>
            <a:spLocks xmlns:a="http://schemas.openxmlformats.org/drawingml/2006/main" noGrp="1"/>
          </p:cNvSpPr>
          <p:nvPr/>
        </p:nvSpPr>
        <p:spPr>
          <a:xfrm xmlns:a="http://schemas.openxmlformats.org/drawingml/2006/main">
            <a:off x="2019300"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19" name="s006 rect 1419">
            <a:extLst xmlns:a="http://schemas.openxmlformats.org/drawingml/2006/main">
              <a:ext uri="{FF2B5EF4-FFF2-40B4-BE49-F238E27FC236}">
                <a16:creationId xmlns:a16="http://schemas.microsoft.com/office/drawing/2014/main" id="{09ACADC0-E200-4CFC-97DF-B29FA2582D83}"/>
              </a:ext>
            </a:extLst>
          </p:cNvPr>
          <p:cNvSpPr>
            <a:spLocks xmlns:a="http://schemas.openxmlformats.org/drawingml/2006/main" noGrp="1"/>
          </p:cNvSpPr>
          <p:nvPr/>
        </p:nvSpPr>
        <p:spPr>
          <a:xfrm xmlns:a="http://schemas.openxmlformats.org/drawingml/2006/main">
            <a:off x="2124075"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20" name="s006 rect 1420">
            <a:extLst xmlns:a="http://schemas.openxmlformats.org/drawingml/2006/main">
              <a:ext uri="{FF2B5EF4-FFF2-40B4-BE49-F238E27FC236}">
                <a16:creationId xmlns:a16="http://schemas.microsoft.com/office/drawing/2014/main" id="{595C6E0D-1464-4F80-B7C7-571FC4076972}"/>
              </a:ext>
            </a:extLst>
          </p:cNvPr>
          <p:cNvSpPr>
            <a:spLocks xmlns:a="http://schemas.openxmlformats.org/drawingml/2006/main" noGrp="1"/>
          </p:cNvSpPr>
          <p:nvPr/>
        </p:nvSpPr>
        <p:spPr>
          <a:xfrm xmlns:a="http://schemas.openxmlformats.org/drawingml/2006/main">
            <a:off x="2228850"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21" name="s006 rect 1421">
            <a:extLst xmlns:a="http://schemas.openxmlformats.org/drawingml/2006/main">
              <a:ext uri="{FF2B5EF4-FFF2-40B4-BE49-F238E27FC236}">
                <a16:creationId xmlns:a16="http://schemas.microsoft.com/office/drawing/2014/main" id="{2FE6BC5E-D866-4451-AACE-1B8DA9502D69}"/>
              </a:ext>
            </a:extLst>
          </p:cNvPr>
          <p:cNvSpPr>
            <a:spLocks xmlns:a="http://schemas.openxmlformats.org/drawingml/2006/main" noGrp="1"/>
          </p:cNvSpPr>
          <p:nvPr/>
        </p:nvSpPr>
        <p:spPr>
          <a:xfrm xmlns:a="http://schemas.openxmlformats.org/drawingml/2006/main">
            <a:off x="2333625"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22" name="s006 rect 1422">
            <a:extLst xmlns:a="http://schemas.openxmlformats.org/drawingml/2006/main">
              <a:ext uri="{FF2B5EF4-FFF2-40B4-BE49-F238E27FC236}">
                <a16:creationId xmlns:a16="http://schemas.microsoft.com/office/drawing/2014/main" id="{A63482E9-27E0-44A5-A968-E68FAD1FD19B}"/>
              </a:ext>
            </a:extLst>
          </p:cNvPr>
          <p:cNvSpPr>
            <a:spLocks xmlns:a="http://schemas.openxmlformats.org/drawingml/2006/main" noGrp="1"/>
          </p:cNvSpPr>
          <p:nvPr/>
        </p:nvSpPr>
        <p:spPr>
          <a:xfrm xmlns:a="http://schemas.openxmlformats.org/drawingml/2006/main">
            <a:off x="2438400"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23" name="s006 rect 1423">
            <a:extLst xmlns:a="http://schemas.openxmlformats.org/drawingml/2006/main">
              <a:ext uri="{FF2B5EF4-FFF2-40B4-BE49-F238E27FC236}">
                <a16:creationId xmlns:a16="http://schemas.microsoft.com/office/drawing/2014/main" id="{A63E8845-7624-420A-A997-D9A2A6D3E8F3}"/>
              </a:ext>
            </a:extLst>
          </p:cNvPr>
          <p:cNvSpPr>
            <a:spLocks xmlns:a="http://schemas.openxmlformats.org/drawingml/2006/main" noGrp="1"/>
          </p:cNvSpPr>
          <p:nvPr/>
        </p:nvSpPr>
        <p:spPr>
          <a:xfrm xmlns:a="http://schemas.openxmlformats.org/drawingml/2006/main">
            <a:off x="2543175"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24" name="s006 rect 1424">
            <a:extLst xmlns:a="http://schemas.openxmlformats.org/drawingml/2006/main">
              <a:ext uri="{FF2B5EF4-FFF2-40B4-BE49-F238E27FC236}">
                <a16:creationId xmlns:a16="http://schemas.microsoft.com/office/drawing/2014/main" id="{6963ADFA-7AD9-49E9-9E6D-3925E7A4FEE4}"/>
              </a:ext>
            </a:extLst>
          </p:cNvPr>
          <p:cNvSpPr>
            <a:spLocks xmlns:a="http://schemas.openxmlformats.org/drawingml/2006/main" noGrp="1"/>
          </p:cNvSpPr>
          <p:nvPr/>
        </p:nvSpPr>
        <p:spPr>
          <a:xfrm xmlns:a="http://schemas.openxmlformats.org/drawingml/2006/main">
            <a:off x="2647950"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25" name="s006 rect 1425">
            <a:extLst xmlns:a="http://schemas.openxmlformats.org/drawingml/2006/main">
              <a:ext uri="{FF2B5EF4-FFF2-40B4-BE49-F238E27FC236}">
                <a16:creationId xmlns:a16="http://schemas.microsoft.com/office/drawing/2014/main" id="{F249A11A-F854-49D0-8886-AD10D7737829}"/>
              </a:ext>
            </a:extLst>
          </p:cNvPr>
          <p:cNvSpPr>
            <a:spLocks xmlns:a="http://schemas.openxmlformats.org/drawingml/2006/main" noGrp="1"/>
          </p:cNvSpPr>
          <p:nvPr/>
        </p:nvSpPr>
        <p:spPr>
          <a:xfrm xmlns:a="http://schemas.openxmlformats.org/drawingml/2006/main">
            <a:off x="2752725"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26" name="s006 rect 1426">
            <a:extLst xmlns:a="http://schemas.openxmlformats.org/drawingml/2006/main">
              <a:ext uri="{FF2B5EF4-FFF2-40B4-BE49-F238E27FC236}">
                <a16:creationId xmlns:a16="http://schemas.microsoft.com/office/drawing/2014/main" id="{61ECF14A-CD6C-4719-A1FC-7CEFC214A564}"/>
              </a:ext>
            </a:extLst>
          </p:cNvPr>
          <p:cNvSpPr>
            <a:spLocks xmlns:a="http://schemas.openxmlformats.org/drawingml/2006/main" noGrp="1"/>
          </p:cNvSpPr>
          <p:nvPr/>
        </p:nvSpPr>
        <p:spPr>
          <a:xfrm xmlns:a="http://schemas.openxmlformats.org/drawingml/2006/main">
            <a:off x="2857500"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27" name="s006 rect 1427">
            <a:extLst xmlns:a="http://schemas.openxmlformats.org/drawingml/2006/main">
              <a:ext uri="{FF2B5EF4-FFF2-40B4-BE49-F238E27FC236}">
                <a16:creationId xmlns:a16="http://schemas.microsoft.com/office/drawing/2014/main" id="{F865585A-AA9E-4A99-AB31-5AC39B10927D}"/>
              </a:ext>
            </a:extLst>
          </p:cNvPr>
          <p:cNvSpPr>
            <a:spLocks xmlns:a="http://schemas.openxmlformats.org/drawingml/2006/main" noGrp="1"/>
          </p:cNvSpPr>
          <p:nvPr/>
        </p:nvSpPr>
        <p:spPr>
          <a:xfrm xmlns:a="http://schemas.openxmlformats.org/drawingml/2006/main">
            <a:off x="2962275"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28" name="s006 rect 1428">
            <a:extLst xmlns:a="http://schemas.openxmlformats.org/drawingml/2006/main">
              <a:ext uri="{FF2B5EF4-FFF2-40B4-BE49-F238E27FC236}">
                <a16:creationId xmlns:a16="http://schemas.microsoft.com/office/drawing/2014/main" id="{313020FA-7D9A-416B-BE69-EC60AB3C9FB6}"/>
              </a:ext>
            </a:extLst>
          </p:cNvPr>
          <p:cNvSpPr>
            <a:spLocks xmlns:a="http://schemas.openxmlformats.org/drawingml/2006/main" noGrp="1"/>
          </p:cNvSpPr>
          <p:nvPr/>
        </p:nvSpPr>
        <p:spPr>
          <a:xfrm xmlns:a="http://schemas.openxmlformats.org/drawingml/2006/main">
            <a:off x="3067050"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29" name="s006 rect 1429">
            <a:extLst xmlns:a="http://schemas.openxmlformats.org/drawingml/2006/main">
              <a:ext uri="{FF2B5EF4-FFF2-40B4-BE49-F238E27FC236}">
                <a16:creationId xmlns:a16="http://schemas.microsoft.com/office/drawing/2014/main" id="{62442B93-BB5E-4699-8A73-43E9E8B52984}"/>
              </a:ext>
            </a:extLst>
          </p:cNvPr>
          <p:cNvSpPr>
            <a:spLocks xmlns:a="http://schemas.openxmlformats.org/drawingml/2006/main" noGrp="1"/>
          </p:cNvSpPr>
          <p:nvPr/>
        </p:nvSpPr>
        <p:spPr>
          <a:xfrm xmlns:a="http://schemas.openxmlformats.org/drawingml/2006/main">
            <a:off x="3171825"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30" name="s006 rect 1430">
            <a:extLst xmlns:a="http://schemas.openxmlformats.org/drawingml/2006/main">
              <a:ext uri="{FF2B5EF4-FFF2-40B4-BE49-F238E27FC236}">
                <a16:creationId xmlns:a16="http://schemas.microsoft.com/office/drawing/2014/main" id="{3BFFB8F5-D08A-4C64-9473-E0CB785F8D77}"/>
              </a:ext>
            </a:extLst>
          </p:cNvPr>
          <p:cNvSpPr>
            <a:spLocks xmlns:a="http://schemas.openxmlformats.org/drawingml/2006/main" noGrp="1"/>
          </p:cNvSpPr>
          <p:nvPr/>
        </p:nvSpPr>
        <p:spPr>
          <a:xfrm xmlns:a="http://schemas.openxmlformats.org/drawingml/2006/main">
            <a:off x="3276600"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31" name="s006 rect 1431">
            <a:extLst xmlns:a="http://schemas.openxmlformats.org/drawingml/2006/main">
              <a:ext uri="{FF2B5EF4-FFF2-40B4-BE49-F238E27FC236}">
                <a16:creationId xmlns:a16="http://schemas.microsoft.com/office/drawing/2014/main" id="{16D4056B-8922-4ACC-BA61-2AEA252663CD}"/>
              </a:ext>
            </a:extLst>
          </p:cNvPr>
          <p:cNvSpPr>
            <a:spLocks xmlns:a="http://schemas.openxmlformats.org/drawingml/2006/main" noGrp="1"/>
          </p:cNvSpPr>
          <p:nvPr/>
        </p:nvSpPr>
        <p:spPr>
          <a:xfrm xmlns:a="http://schemas.openxmlformats.org/drawingml/2006/main">
            <a:off x="3381375"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32" name="s006 rect 1432">
            <a:extLst xmlns:a="http://schemas.openxmlformats.org/drawingml/2006/main">
              <a:ext uri="{FF2B5EF4-FFF2-40B4-BE49-F238E27FC236}">
                <a16:creationId xmlns:a16="http://schemas.microsoft.com/office/drawing/2014/main" id="{52AED8DD-AE55-4945-A633-5355453903F4}"/>
              </a:ext>
            </a:extLst>
          </p:cNvPr>
          <p:cNvSpPr>
            <a:spLocks xmlns:a="http://schemas.openxmlformats.org/drawingml/2006/main" noGrp="1"/>
          </p:cNvSpPr>
          <p:nvPr/>
        </p:nvSpPr>
        <p:spPr>
          <a:xfrm xmlns:a="http://schemas.openxmlformats.org/drawingml/2006/main">
            <a:off x="3486150"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33" name="s006 rect 1433">
            <a:extLst xmlns:a="http://schemas.openxmlformats.org/drawingml/2006/main">
              <a:ext uri="{FF2B5EF4-FFF2-40B4-BE49-F238E27FC236}">
                <a16:creationId xmlns:a16="http://schemas.microsoft.com/office/drawing/2014/main" id="{E772EDEC-52BC-40E3-98F6-16C210E8251E}"/>
              </a:ext>
            </a:extLst>
          </p:cNvPr>
          <p:cNvSpPr>
            <a:spLocks xmlns:a="http://schemas.openxmlformats.org/drawingml/2006/main" noGrp="1"/>
          </p:cNvSpPr>
          <p:nvPr/>
        </p:nvSpPr>
        <p:spPr>
          <a:xfrm xmlns:a="http://schemas.openxmlformats.org/drawingml/2006/main">
            <a:off x="3590925"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34" name="s006 rect 1434">
            <a:extLst xmlns:a="http://schemas.openxmlformats.org/drawingml/2006/main">
              <a:ext uri="{FF2B5EF4-FFF2-40B4-BE49-F238E27FC236}">
                <a16:creationId xmlns:a16="http://schemas.microsoft.com/office/drawing/2014/main" id="{82DDB569-DC2E-4CF7-8D30-6E4A418EBC74}"/>
              </a:ext>
            </a:extLst>
          </p:cNvPr>
          <p:cNvSpPr>
            <a:spLocks xmlns:a="http://schemas.openxmlformats.org/drawingml/2006/main" noGrp="1"/>
          </p:cNvSpPr>
          <p:nvPr/>
        </p:nvSpPr>
        <p:spPr>
          <a:xfrm xmlns:a="http://schemas.openxmlformats.org/drawingml/2006/main">
            <a:off x="3695700"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35" name="s006 rect 1435">
            <a:extLst xmlns:a="http://schemas.openxmlformats.org/drawingml/2006/main">
              <a:ext uri="{FF2B5EF4-FFF2-40B4-BE49-F238E27FC236}">
                <a16:creationId xmlns:a16="http://schemas.microsoft.com/office/drawing/2014/main" id="{5C6ED924-26B9-433C-A06F-35CC6A21F0B1}"/>
              </a:ext>
            </a:extLst>
          </p:cNvPr>
          <p:cNvSpPr>
            <a:spLocks xmlns:a="http://schemas.openxmlformats.org/drawingml/2006/main" noGrp="1"/>
          </p:cNvSpPr>
          <p:nvPr/>
        </p:nvSpPr>
        <p:spPr>
          <a:xfrm xmlns:a="http://schemas.openxmlformats.org/drawingml/2006/main">
            <a:off x="3800475"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36" name="s006 rect 1436">
            <a:extLst xmlns:a="http://schemas.openxmlformats.org/drawingml/2006/main">
              <a:ext uri="{FF2B5EF4-FFF2-40B4-BE49-F238E27FC236}">
                <a16:creationId xmlns:a16="http://schemas.microsoft.com/office/drawing/2014/main" id="{08C506A3-2EE2-4870-8459-CDEA9850E8BA}"/>
              </a:ext>
            </a:extLst>
          </p:cNvPr>
          <p:cNvSpPr>
            <a:spLocks xmlns:a="http://schemas.openxmlformats.org/drawingml/2006/main" noGrp="1"/>
          </p:cNvSpPr>
          <p:nvPr/>
        </p:nvSpPr>
        <p:spPr>
          <a:xfrm xmlns:a="http://schemas.openxmlformats.org/drawingml/2006/main">
            <a:off x="3905250"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37" name="s006 rect 1437">
            <a:extLst xmlns:a="http://schemas.openxmlformats.org/drawingml/2006/main">
              <a:ext uri="{FF2B5EF4-FFF2-40B4-BE49-F238E27FC236}">
                <a16:creationId xmlns:a16="http://schemas.microsoft.com/office/drawing/2014/main" id="{3E025977-8F7D-4FD9-BECE-EAE7FE100246}"/>
              </a:ext>
            </a:extLst>
          </p:cNvPr>
          <p:cNvSpPr>
            <a:spLocks xmlns:a="http://schemas.openxmlformats.org/drawingml/2006/main" noGrp="1"/>
          </p:cNvSpPr>
          <p:nvPr/>
        </p:nvSpPr>
        <p:spPr>
          <a:xfrm xmlns:a="http://schemas.openxmlformats.org/drawingml/2006/main">
            <a:off x="4010025"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38" name="s006 rect 1438">
            <a:extLst xmlns:a="http://schemas.openxmlformats.org/drawingml/2006/main">
              <a:ext uri="{FF2B5EF4-FFF2-40B4-BE49-F238E27FC236}">
                <a16:creationId xmlns:a16="http://schemas.microsoft.com/office/drawing/2014/main" id="{81057486-4381-4980-93CB-DD4D32D9FAEC}"/>
              </a:ext>
            </a:extLst>
          </p:cNvPr>
          <p:cNvSpPr>
            <a:spLocks xmlns:a="http://schemas.openxmlformats.org/drawingml/2006/main" noGrp="1"/>
          </p:cNvSpPr>
          <p:nvPr/>
        </p:nvSpPr>
        <p:spPr>
          <a:xfrm xmlns:a="http://schemas.openxmlformats.org/drawingml/2006/main">
            <a:off x="4114800"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39" name="s006 rect 1439">
            <a:extLst xmlns:a="http://schemas.openxmlformats.org/drawingml/2006/main">
              <a:ext uri="{FF2B5EF4-FFF2-40B4-BE49-F238E27FC236}">
                <a16:creationId xmlns:a16="http://schemas.microsoft.com/office/drawing/2014/main" id="{06250E71-01A4-4B49-A3AF-1E610C22BF02}"/>
              </a:ext>
            </a:extLst>
          </p:cNvPr>
          <p:cNvSpPr>
            <a:spLocks xmlns:a="http://schemas.openxmlformats.org/drawingml/2006/main" noGrp="1"/>
          </p:cNvSpPr>
          <p:nvPr/>
        </p:nvSpPr>
        <p:spPr>
          <a:xfrm xmlns:a="http://schemas.openxmlformats.org/drawingml/2006/main">
            <a:off x="4219575"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40" name="s006 rect 1440">
            <a:extLst xmlns:a="http://schemas.openxmlformats.org/drawingml/2006/main">
              <a:ext uri="{FF2B5EF4-FFF2-40B4-BE49-F238E27FC236}">
                <a16:creationId xmlns:a16="http://schemas.microsoft.com/office/drawing/2014/main" id="{D166740A-ACC3-4BC8-840E-F02205263736}"/>
              </a:ext>
            </a:extLst>
          </p:cNvPr>
          <p:cNvSpPr>
            <a:spLocks xmlns:a="http://schemas.openxmlformats.org/drawingml/2006/main" noGrp="1"/>
          </p:cNvSpPr>
          <p:nvPr/>
        </p:nvSpPr>
        <p:spPr>
          <a:xfrm xmlns:a="http://schemas.openxmlformats.org/drawingml/2006/main">
            <a:off x="4324350"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41" name="s006 rect 1441">
            <a:extLst xmlns:a="http://schemas.openxmlformats.org/drawingml/2006/main">
              <a:ext uri="{FF2B5EF4-FFF2-40B4-BE49-F238E27FC236}">
                <a16:creationId xmlns:a16="http://schemas.microsoft.com/office/drawing/2014/main" id="{FF9695BF-8828-4C3D-A7D8-A32371BBFFE6}"/>
              </a:ext>
            </a:extLst>
          </p:cNvPr>
          <p:cNvSpPr>
            <a:spLocks xmlns:a="http://schemas.openxmlformats.org/drawingml/2006/main" noGrp="1"/>
          </p:cNvSpPr>
          <p:nvPr/>
        </p:nvSpPr>
        <p:spPr>
          <a:xfrm xmlns:a="http://schemas.openxmlformats.org/drawingml/2006/main">
            <a:off x="4429125"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42" name="s006 rect 1442">
            <a:extLst xmlns:a="http://schemas.openxmlformats.org/drawingml/2006/main">
              <a:ext uri="{FF2B5EF4-FFF2-40B4-BE49-F238E27FC236}">
                <a16:creationId xmlns:a16="http://schemas.microsoft.com/office/drawing/2014/main" id="{954D14E1-ED10-470A-83A5-F8E724583E5C}"/>
              </a:ext>
            </a:extLst>
          </p:cNvPr>
          <p:cNvSpPr>
            <a:spLocks xmlns:a="http://schemas.openxmlformats.org/drawingml/2006/main" noGrp="1"/>
          </p:cNvSpPr>
          <p:nvPr/>
        </p:nvSpPr>
        <p:spPr>
          <a:xfrm xmlns:a="http://schemas.openxmlformats.org/drawingml/2006/main">
            <a:off x="4533900"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43" name="s006 rect 1443">
            <a:extLst xmlns:a="http://schemas.openxmlformats.org/drawingml/2006/main">
              <a:ext uri="{FF2B5EF4-FFF2-40B4-BE49-F238E27FC236}">
                <a16:creationId xmlns:a16="http://schemas.microsoft.com/office/drawing/2014/main" id="{54529D48-9E70-4A1B-B702-A1F17D696FCF}"/>
              </a:ext>
            </a:extLst>
          </p:cNvPr>
          <p:cNvSpPr>
            <a:spLocks xmlns:a="http://schemas.openxmlformats.org/drawingml/2006/main" noGrp="1"/>
          </p:cNvSpPr>
          <p:nvPr/>
        </p:nvSpPr>
        <p:spPr>
          <a:xfrm xmlns:a="http://schemas.openxmlformats.org/drawingml/2006/main">
            <a:off x="4638675"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44" name="s006 rect 1444">
            <a:extLst xmlns:a="http://schemas.openxmlformats.org/drawingml/2006/main">
              <a:ext uri="{FF2B5EF4-FFF2-40B4-BE49-F238E27FC236}">
                <a16:creationId xmlns:a16="http://schemas.microsoft.com/office/drawing/2014/main" id="{2C64A88D-DEF3-4867-9C3C-34B9E19C7B52}"/>
              </a:ext>
            </a:extLst>
          </p:cNvPr>
          <p:cNvSpPr>
            <a:spLocks xmlns:a="http://schemas.openxmlformats.org/drawingml/2006/main" noGrp="1"/>
          </p:cNvSpPr>
          <p:nvPr/>
        </p:nvSpPr>
        <p:spPr>
          <a:xfrm xmlns:a="http://schemas.openxmlformats.org/drawingml/2006/main">
            <a:off x="4743450"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45" name="s006 rect 1445">
            <a:extLst xmlns:a="http://schemas.openxmlformats.org/drawingml/2006/main">
              <a:ext uri="{FF2B5EF4-FFF2-40B4-BE49-F238E27FC236}">
                <a16:creationId xmlns:a16="http://schemas.microsoft.com/office/drawing/2014/main" id="{4FFD2B88-27FB-4126-866B-6CD22DF1C219}"/>
              </a:ext>
            </a:extLst>
          </p:cNvPr>
          <p:cNvSpPr>
            <a:spLocks xmlns:a="http://schemas.openxmlformats.org/drawingml/2006/main" noGrp="1"/>
          </p:cNvSpPr>
          <p:nvPr/>
        </p:nvSpPr>
        <p:spPr>
          <a:xfrm xmlns:a="http://schemas.openxmlformats.org/drawingml/2006/main">
            <a:off x="4848225"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46" name="s006 rect 1446">
            <a:extLst xmlns:a="http://schemas.openxmlformats.org/drawingml/2006/main">
              <a:ext uri="{FF2B5EF4-FFF2-40B4-BE49-F238E27FC236}">
                <a16:creationId xmlns:a16="http://schemas.microsoft.com/office/drawing/2014/main" id="{B96C86AA-A729-4BF7-8211-884094A1E0E1}"/>
              </a:ext>
            </a:extLst>
          </p:cNvPr>
          <p:cNvSpPr>
            <a:spLocks xmlns:a="http://schemas.openxmlformats.org/drawingml/2006/main" noGrp="1"/>
          </p:cNvSpPr>
          <p:nvPr/>
        </p:nvSpPr>
        <p:spPr>
          <a:xfrm xmlns:a="http://schemas.openxmlformats.org/drawingml/2006/main">
            <a:off x="4953000"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47" name="s006 rect 1447">
            <a:extLst xmlns:a="http://schemas.openxmlformats.org/drawingml/2006/main">
              <a:ext uri="{FF2B5EF4-FFF2-40B4-BE49-F238E27FC236}">
                <a16:creationId xmlns:a16="http://schemas.microsoft.com/office/drawing/2014/main" id="{9C6152D4-45E2-4AAF-A8B0-32A5B01AB7E4}"/>
              </a:ext>
            </a:extLst>
          </p:cNvPr>
          <p:cNvSpPr>
            <a:spLocks xmlns:a="http://schemas.openxmlformats.org/drawingml/2006/main" noGrp="1"/>
          </p:cNvSpPr>
          <p:nvPr/>
        </p:nvSpPr>
        <p:spPr>
          <a:xfrm xmlns:a="http://schemas.openxmlformats.org/drawingml/2006/main">
            <a:off x="5057775"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48" name="s006 rect 1448">
            <a:extLst xmlns:a="http://schemas.openxmlformats.org/drawingml/2006/main">
              <a:ext uri="{FF2B5EF4-FFF2-40B4-BE49-F238E27FC236}">
                <a16:creationId xmlns:a16="http://schemas.microsoft.com/office/drawing/2014/main" id="{F4548CD4-F79E-4BDB-AA73-19377C97E8EF}"/>
              </a:ext>
            </a:extLst>
          </p:cNvPr>
          <p:cNvSpPr>
            <a:spLocks xmlns:a="http://schemas.openxmlformats.org/drawingml/2006/main" noGrp="1"/>
          </p:cNvSpPr>
          <p:nvPr/>
        </p:nvSpPr>
        <p:spPr>
          <a:xfrm xmlns:a="http://schemas.openxmlformats.org/drawingml/2006/main">
            <a:off x="5162550"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49" name="s006 rect 1449">
            <a:extLst xmlns:a="http://schemas.openxmlformats.org/drawingml/2006/main">
              <a:ext uri="{FF2B5EF4-FFF2-40B4-BE49-F238E27FC236}">
                <a16:creationId xmlns:a16="http://schemas.microsoft.com/office/drawing/2014/main" id="{DE650129-AC89-4A6B-ACFF-B2DE6F2743BB}"/>
              </a:ext>
            </a:extLst>
          </p:cNvPr>
          <p:cNvSpPr>
            <a:spLocks xmlns:a="http://schemas.openxmlformats.org/drawingml/2006/main" noGrp="1"/>
          </p:cNvSpPr>
          <p:nvPr/>
        </p:nvSpPr>
        <p:spPr>
          <a:xfrm xmlns:a="http://schemas.openxmlformats.org/drawingml/2006/main">
            <a:off x="5267325"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50" name="s006 rect 1450">
            <a:extLst xmlns:a="http://schemas.openxmlformats.org/drawingml/2006/main">
              <a:ext uri="{FF2B5EF4-FFF2-40B4-BE49-F238E27FC236}">
                <a16:creationId xmlns:a16="http://schemas.microsoft.com/office/drawing/2014/main" id="{C1AC582B-EB09-4F35-A373-189BB50EB9EC}"/>
              </a:ext>
            </a:extLst>
          </p:cNvPr>
          <p:cNvSpPr>
            <a:spLocks xmlns:a="http://schemas.openxmlformats.org/drawingml/2006/main" noGrp="1"/>
          </p:cNvSpPr>
          <p:nvPr/>
        </p:nvSpPr>
        <p:spPr>
          <a:xfrm xmlns:a="http://schemas.openxmlformats.org/drawingml/2006/main">
            <a:off x="5372100"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51" name="s006 rect 1451">
            <a:extLst xmlns:a="http://schemas.openxmlformats.org/drawingml/2006/main">
              <a:ext uri="{FF2B5EF4-FFF2-40B4-BE49-F238E27FC236}">
                <a16:creationId xmlns:a16="http://schemas.microsoft.com/office/drawing/2014/main" id="{DC2A44BF-966E-4F36-88C1-3110B12545E7}"/>
              </a:ext>
            </a:extLst>
          </p:cNvPr>
          <p:cNvSpPr>
            <a:spLocks xmlns:a="http://schemas.openxmlformats.org/drawingml/2006/main" noGrp="1"/>
          </p:cNvSpPr>
          <p:nvPr/>
        </p:nvSpPr>
        <p:spPr>
          <a:xfrm xmlns:a="http://schemas.openxmlformats.org/drawingml/2006/main">
            <a:off x="5476875"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52" name="s006 rect 1452">
            <a:extLst xmlns:a="http://schemas.openxmlformats.org/drawingml/2006/main">
              <a:ext uri="{FF2B5EF4-FFF2-40B4-BE49-F238E27FC236}">
                <a16:creationId xmlns:a16="http://schemas.microsoft.com/office/drawing/2014/main" id="{124C88FA-A2E8-4C42-85A5-1178B899B3F8}"/>
              </a:ext>
            </a:extLst>
          </p:cNvPr>
          <p:cNvSpPr>
            <a:spLocks xmlns:a="http://schemas.openxmlformats.org/drawingml/2006/main" noGrp="1"/>
          </p:cNvSpPr>
          <p:nvPr/>
        </p:nvSpPr>
        <p:spPr>
          <a:xfrm xmlns:a="http://schemas.openxmlformats.org/drawingml/2006/main">
            <a:off x="5581650"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53" name="s006 rect 1453">
            <a:extLst xmlns:a="http://schemas.openxmlformats.org/drawingml/2006/main">
              <a:ext uri="{FF2B5EF4-FFF2-40B4-BE49-F238E27FC236}">
                <a16:creationId xmlns:a16="http://schemas.microsoft.com/office/drawing/2014/main" id="{1875BA61-BB3B-4E1F-9197-7C03D69B568B}"/>
              </a:ext>
            </a:extLst>
          </p:cNvPr>
          <p:cNvSpPr>
            <a:spLocks xmlns:a="http://schemas.openxmlformats.org/drawingml/2006/main" noGrp="1"/>
          </p:cNvSpPr>
          <p:nvPr/>
        </p:nvSpPr>
        <p:spPr>
          <a:xfrm xmlns:a="http://schemas.openxmlformats.org/drawingml/2006/main">
            <a:off x="5686425"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54" name="s006 rect 1454">
            <a:extLst xmlns:a="http://schemas.openxmlformats.org/drawingml/2006/main">
              <a:ext uri="{FF2B5EF4-FFF2-40B4-BE49-F238E27FC236}">
                <a16:creationId xmlns:a16="http://schemas.microsoft.com/office/drawing/2014/main" id="{D727C5BA-E11A-42A6-B160-9D4D5BBB39A5}"/>
              </a:ext>
            </a:extLst>
          </p:cNvPr>
          <p:cNvSpPr>
            <a:spLocks xmlns:a="http://schemas.openxmlformats.org/drawingml/2006/main" noGrp="1"/>
          </p:cNvSpPr>
          <p:nvPr/>
        </p:nvSpPr>
        <p:spPr>
          <a:xfrm xmlns:a="http://schemas.openxmlformats.org/drawingml/2006/main">
            <a:off x="5791200"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55" name="s006 rect 1455">
            <a:extLst xmlns:a="http://schemas.openxmlformats.org/drawingml/2006/main">
              <a:ext uri="{FF2B5EF4-FFF2-40B4-BE49-F238E27FC236}">
                <a16:creationId xmlns:a16="http://schemas.microsoft.com/office/drawing/2014/main" id="{E4A40B4E-7252-4B10-9EBD-F40D92F51071}"/>
              </a:ext>
            </a:extLst>
          </p:cNvPr>
          <p:cNvSpPr>
            <a:spLocks xmlns:a="http://schemas.openxmlformats.org/drawingml/2006/main" noGrp="1"/>
          </p:cNvSpPr>
          <p:nvPr/>
        </p:nvSpPr>
        <p:spPr>
          <a:xfrm xmlns:a="http://schemas.openxmlformats.org/drawingml/2006/main">
            <a:off x="5895975" y="56663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56" name="s006 rect 1456">
            <a:extLst xmlns:a="http://schemas.openxmlformats.org/drawingml/2006/main">
              <a:ext uri="{FF2B5EF4-FFF2-40B4-BE49-F238E27FC236}">
                <a16:creationId xmlns:a16="http://schemas.microsoft.com/office/drawing/2014/main" id="{D22DFB63-E481-462E-9362-2AB4357D654C}"/>
              </a:ext>
            </a:extLst>
          </p:cNvPr>
          <p:cNvSpPr>
            <a:spLocks xmlns:a="http://schemas.openxmlformats.org/drawingml/2006/main" noGrp="1"/>
          </p:cNvSpPr>
          <p:nvPr/>
        </p:nvSpPr>
        <p:spPr>
          <a:xfrm xmlns:a="http://schemas.openxmlformats.org/drawingml/2006/main">
            <a:off x="762000"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57" name="s006 rect 1457">
            <a:extLst xmlns:a="http://schemas.openxmlformats.org/drawingml/2006/main">
              <a:ext uri="{FF2B5EF4-FFF2-40B4-BE49-F238E27FC236}">
                <a16:creationId xmlns:a16="http://schemas.microsoft.com/office/drawing/2014/main" id="{C2CA8A8C-D147-4645-AEF7-2819B59A961E}"/>
              </a:ext>
            </a:extLst>
          </p:cNvPr>
          <p:cNvSpPr>
            <a:spLocks xmlns:a="http://schemas.openxmlformats.org/drawingml/2006/main" noGrp="1"/>
          </p:cNvSpPr>
          <p:nvPr/>
        </p:nvSpPr>
        <p:spPr>
          <a:xfrm xmlns:a="http://schemas.openxmlformats.org/drawingml/2006/main">
            <a:off x="866775"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58" name="s006 rect 1458">
            <a:extLst xmlns:a="http://schemas.openxmlformats.org/drawingml/2006/main">
              <a:ext uri="{FF2B5EF4-FFF2-40B4-BE49-F238E27FC236}">
                <a16:creationId xmlns:a16="http://schemas.microsoft.com/office/drawing/2014/main" id="{FA09F39E-FEDA-48EA-BF9A-EB0EC6D02B89}"/>
              </a:ext>
            </a:extLst>
          </p:cNvPr>
          <p:cNvSpPr>
            <a:spLocks xmlns:a="http://schemas.openxmlformats.org/drawingml/2006/main" noGrp="1"/>
          </p:cNvSpPr>
          <p:nvPr/>
        </p:nvSpPr>
        <p:spPr>
          <a:xfrm xmlns:a="http://schemas.openxmlformats.org/drawingml/2006/main">
            <a:off x="971550"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59" name="s006 rect 1459">
            <a:extLst xmlns:a="http://schemas.openxmlformats.org/drawingml/2006/main">
              <a:ext uri="{FF2B5EF4-FFF2-40B4-BE49-F238E27FC236}">
                <a16:creationId xmlns:a16="http://schemas.microsoft.com/office/drawing/2014/main" id="{140E9564-32B3-4B47-A5D8-8DE3C593DBCB}"/>
              </a:ext>
            </a:extLst>
          </p:cNvPr>
          <p:cNvSpPr>
            <a:spLocks xmlns:a="http://schemas.openxmlformats.org/drawingml/2006/main" noGrp="1"/>
          </p:cNvSpPr>
          <p:nvPr/>
        </p:nvSpPr>
        <p:spPr>
          <a:xfrm xmlns:a="http://schemas.openxmlformats.org/drawingml/2006/main">
            <a:off x="1076325"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60" name="s006 rect 1460">
            <a:extLst xmlns:a="http://schemas.openxmlformats.org/drawingml/2006/main">
              <a:ext uri="{FF2B5EF4-FFF2-40B4-BE49-F238E27FC236}">
                <a16:creationId xmlns:a16="http://schemas.microsoft.com/office/drawing/2014/main" id="{B69EE885-57A7-42C5-984F-8CD41EDB783F}"/>
              </a:ext>
            </a:extLst>
          </p:cNvPr>
          <p:cNvSpPr>
            <a:spLocks xmlns:a="http://schemas.openxmlformats.org/drawingml/2006/main" noGrp="1"/>
          </p:cNvSpPr>
          <p:nvPr/>
        </p:nvSpPr>
        <p:spPr>
          <a:xfrm xmlns:a="http://schemas.openxmlformats.org/drawingml/2006/main">
            <a:off x="1181100"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61" name="s006 rect 1461">
            <a:extLst xmlns:a="http://schemas.openxmlformats.org/drawingml/2006/main">
              <a:ext uri="{FF2B5EF4-FFF2-40B4-BE49-F238E27FC236}">
                <a16:creationId xmlns:a16="http://schemas.microsoft.com/office/drawing/2014/main" id="{67E55A06-F162-44F3-ACF1-EB285AF74991}"/>
              </a:ext>
            </a:extLst>
          </p:cNvPr>
          <p:cNvSpPr>
            <a:spLocks xmlns:a="http://schemas.openxmlformats.org/drawingml/2006/main" noGrp="1"/>
          </p:cNvSpPr>
          <p:nvPr/>
        </p:nvSpPr>
        <p:spPr>
          <a:xfrm xmlns:a="http://schemas.openxmlformats.org/drawingml/2006/main">
            <a:off x="1285875"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62" name="s006 rect 1462">
            <a:extLst xmlns:a="http://schemas.openxmlformats.org/drawingml/2006/main">
              <a:ext uri="{FF2B5EF4-FFF2-40B4-BE49-F238E27FC236}">
                <a16:creationId xmlns:a16="http://schemas.microsoft.com/office/drawing/2014/main" id="{63AC21D6-B873-4948-9D1B-3E929A51B23A}"/>
              </a:ext>
            </a:extLst>
          </p:cNvPr>
          <p:cNvSpPr>
            <a:spLocks xmlns:a="http://schemas.openxmlformats.org/drawingml/2006/main" noGrp="1"/>
          </p:cNvSpPr>
          <p:nvPr/>
        </p:nvSpPr>
        <p:spPr>
          <a:xfrm xmlns:a="http://schemas.openxmlformats.org/drawingml/2006/main">
            <a:off x="1390650"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63" name="s006 rect 1463">
            <a:extLst xmlns:a="http://schemas.openxmlformats.org/drawingml/2006/main">
              <a:ext uri="{FF2B5EF4-FFF2-40B4-BE49-F238E27FC236}">
                <a16:creationId xmlns:a16="http://schemas.microsoft.com/office/drawing/2014/main" id="{DB49840F-79C1-4C15-80B4-1BC859F0C28D}"/>
              </a:ext>
            </a:extLst>
          </p:cNvPr>
          <p:cNvSpPr>
            <a:spLocks xmlns:a="http://schemas.openxmlformats.org/drawingml/2006/main" noGrp="1"/>
          </p:cNvSpPr>
          <p:nvPr/>
        </p:nvSpPr>
        <p:spPr>
          <a:xfrm xmlns:a="http://schemas.openxmlformats.org/drawingml/2006/main">
            <a:off x="1495425"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64" name="s006 rect 1464">
            <a:extLst xmlns:a="http://schemas.openxmlformats.org/drawingml/2006/main">
              <a:ext uri="{FF2B5EF4-FFF2-40B4-BE49-F238E27FC236}">
                <a16:creationId xmlns:a16="http://schemas.microsoft.com/office/drawing/2014/main" id="{1D0EF6F9-EB7F-4EDA-8F03-8B4541A98C8F}"/>
              </a:ext>
            </a:extLst>
          </p:cNvPr>
          <p:cNvSpPr>
            <a:spLocks xmlns:a="http://schemas.openxmlformats.org/drawingml/2006/main" noGrp="1"/>
          </p:cNvSpPr>
          <p:nvPr/>
        </p:nvSpPr>
        <p:spPr>
          <a:xfrm xmlns:a="http://schemas.openxmlformats.org/drawingml/2006/main">
            <a:off x="1600200"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65" name="s006 rect 1465">
            <a:extLst xmlns:a="http://schemas.openxmlformats.org/drawingml/2006/main">
              <a:ext uri="{FF2B5EF4-FFF2-40B4-BE49-F238E27FC236}">
                <a16:creationId xmlns:a16="http://schemas.microsoft.com/office/drawing/2014/main" id="{36ECC436-6891-45E6-92B3-B39B07DC64AC}"/>
              </a:ext>
            </a:extLst>
          </p:cNvPr>
          <p:cNvSpPr>
            <a:spLocks xmlns:a="http://schemas.openxmlformats.org/drawingml/2006/main" noGrp="1"/>
          </p:cNvSpPr>
          <p:nvPr/>
        </p:nvSpPr>
        <p:spPr>
          <a:xfrm xmlns:a="http://schemas.openxmlformats.org/drawingml/2006/main">
            <a:off x="1704975"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66" name="s006 rect 1466">
            <a:extLst xmlns:a="http://schemas.openxmlformats.org/drawingml/2006/main">
              <a:ext uri="{FF2B5EF4-FFF2-40B4-BE49-F238E27FC236}">
                <a16:creationId xmlns:a16="http://schemas.microsoft.com/office/drawing/2014/main" id="{8D01BBC6-FC82-4E20-9C15-9572AD2FB943}"/>
              </a:ext>
            </a:extLst>
          </p:cNvPr>
          <p:cNvSpPr>
            <a:spLocks xmlns:a="http://schemas.openxmlformats.org/drawingml/2006/main" noGrp="1"/>
          </p:cNvSpPr>
          <p:nvPr/>
        </p:nvSpPr>
        <p:spPr>
          <a:xfrm xmlns:a="http://schemas.openxmlformats.org/drawingml/2006/main">
            <a:off x="1809750"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67" name="s006 rect 1467">
            <a:extLst xmlns:a="http://schemas.openxmlformats.org/drawingml/2006/main">
              <a:ext uri="{FF2B5EF4-FFF2-40B4-BE49-F238E27FC236}">
                <a16:creationId xmlns:a16="http://schemas.microsoft.com/office/drawing/2014/main" id="{CFF13760-E0A4-4622-A017-520A61F004F2}"/>
              </a:ext>
            </a:extLst>
          </p:cNvPr>
          <p:cNvSpPr>
            <a:spLocks xmlns:a="http://schemas.openxmlformats.org/drawingml/2006/main" noGrp="1"/>
          </p:cNvSpPr>
          <p:nvPr/>
        </p:nvSpPr>
        <p:spPr>
          <a:xfrm xmlns:a="http://schemas.openxmlformats.org/drawingml/2006/main">
            <a:off x="1914525"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68" name="s006 rect 1468">
            <a:extLst xmlns:a="http://schemas.openxmlformats.org/drawingml/2006/main">
              <a:ext uri="{FF2B5EF4-FFF2-40B4-BE49-F238E27FC236}">
                <a16:creationId xmlns:a16="http://schemas.microsoft.com/office/drawing/2014/main" id="{51F54B40-FDB2-4173-9458-C6BAF5CDFDD8}"/>
              </a:ext>
            </a:extLst>
          </p:cNvPr>
          <p:cNvSpPr>
            <a:spLocks xmlns:a="http://schemas.openxmlformats.org/drawingml/2006/main" noGrp="1"/>
          </p:cNvSpPr>
          <p:nvPr/>
        </p:nvSpPr>
        <p:spPr>
          <a:xfrm xmlns:a="http://schemas.openxmlformats.org/drawingml/2006/main">
            <a:off x="2019300"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69" name="s006 rect 1469">
            <a:extLst xmlns:a="http://schemas.openxmlformats.org/drawingml/2006/main">
              <a:ext uri="{FF2B5EF4-FFF2-40B4-BE49-F238E27FC236}">
                <a16:creationId xmlns:a16="http://schemas.microsoft.com/office/drawing/2014/main" id="{25A99648-2986-4509-B777-996128DBF73D}"/>
              </a:ext>
            </a:extLst>
          </p:cNvPr>
          <p:cNvSpPr>
            <a:spLocks xmlns:a="http://schemas.openxmlformats.org/drawingml/2006/main" noGrp="1"/>
          </p:cNvSpPr>
          <p:nvPr/>
        </p:nvSpPr>
        <p:spPr>
          <a:xfrm xmlns:a="http://schemas.openxmlformats.org/drawingml/2006/main">
            <a:off x="2124075"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70" name="s006 rect 1470">
            <a:extLst xmlns:a="http://schemas.openxmlformats.org/drawingml/2006/main">
              <a:ext uri="{FF2B5EF4-FFF2-40B4-BE49-F238E27FC236}">
                <a16:creationId xmlns:a16="http://schemas.microsoft.com/office/drawing/2014/main" id="{558DBE14-9D12-43E1-BD9B-9403D107283E}"/>
              </a:ext>
            </a:extLst>
          </p:cNvPr>
          <p:cNvSpPr>
            <a:spLocks xmlns:a="http://schemas.openxmlformats.org/drawingml/2006/main" noGrp="1"/>
          </p:cNvSpPr>
          <p:nvPr/>
        </p:nvSpPr>
        <p:spPr>
          <a:xfrm xmlns:a="http://schemas.openxmlformats.org/drawingml/2006/main">
            <a:off x="2228850"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71" name="s006 rect 1471">
            <a:extLst xmlns:a="http://schemas.openxmlformats.org/drawingml/2006/main">
              <a:ext uri="{FF2B5EF4-FFF2-40B4-BE49-F238E27FC236}">
                <a16:creationId xmlns:a16="http://schemas.microsoft.com/office/drawing/2014/main" id="{01BB509E-1FA1-4F4E-A016-A8F0E3653F8E}"/>
              </a:ext>
            </a:extLst>
          </p:cNvPr>
          <p:cNvSpPr>
            <a:spLocks xmlns:a="http://schemas.openxmlformats.org/drawingml/2006/main" noGrp="1"/>
          </p:cNvSpPr>
          <p:nvPr/>
        </p:nvSpPr>
        <p:spPr>
          <a:xfrm xmlns:a="http://schemas.openxmlformats.org/drawingml/2006/main">
            <a:off x="2333625"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72" name="s006 rect 1472">
            <a:extLst xmlns:a="http://schemas.openxmlformats.org/drawingml/2006/main">
              <a:ext uri="{FF2B5EF4-FFF2-40B4-BE49-F238E27FC236}">
                <a16:creationId xmlns:a16="http://schemas.microsoft.com/office/drawing/2014/main" id="{7C123F03-8263-4A78-825D-0FFE8CA1929E}"/>
              </a:ext>
            </a:extLst>
          </p:cNvPr>
          <p:cNvSpPr>
            <a:spLocks xmlns:a="http://schemas.openxmlformats.org/drawingml/2006/main" noGrp="1"/>
          </p:cNvSpPr>
          <p:nvPr/>
        </p:nvSpPr>
        <p:spPr>
          <a:xfrm xmlns:a="http://schemas.openxmlformats.org/drawingml/2006/main">
            <a:off x="2438400"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73" name="s006 rect 1473">
            <a:extLst xmlns:a="http://schemas.openxmlformats.org/drawingml/2006/main">
              <a:ext uri="{FF2B5EF4-FFF2-40B4-BE49-F238E27FC236}">
                <a16:creationId xmlns:a16="http://schemas.microsoft.com/office/drawing/2014/main" id="{24B43851-3D2E-4E20-80F5-6EEE1D6F018C}"/>
              </a:ext>
            </a:extLst>
          </p:cNvPr>
          <p:cNvSpPr>
            <a:spLocks xmlns:a="http://schemas.openxmlformats.org/drawingml/2006/main" noGrp="1"/>
          </p:cNvSpPr>
          <p:nvPr/>
        </p:nvSpPr>
        <p:spPr>
          <a:xfrm xmlns:a="http://schemas.openxmlformats.org/drawingml/2006/main">
            <a:off x="2543175"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74" name="s006 rect 1474">
            <a:extLst xmlns:a="http://schemas.openxmlformats.org/drawingml/2006/main">
              <a:ext uri="{FF2B5EF4-FFF2-40B4-BE49-F238E27FC236}">
                <a16:creationId xmlns:a16="http://schemas.microsoft.com/office/drawing/2014/main" id="{1C7E11DE-19F1-4978-A4ED-7CEE364627A1}"/>
              </a:ext>
            </a:extLst>
          </p:cNvPr>
          <p:cNvSpPr>
            <a:spLocks xmlns:a="http://schemas.openxmlformats.org/drawingml/2006/main" noGrp="1"/>
          </p:cNvSpPr>
          <p:nvPr/>
        </p:nvSpPr>
        <p:spPr>
          <a:xfrm xmlns:a="http://schemas.openxmlformats.org/drawingml/2006/main">
            <a:off x="2647950"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75" name="s006 rect 1475">
            <a:extLst xmlns:a="http://schemas.openxmlformats.org/drawingml/2006/main">
              <a:ext uri="{FF2B5EF4-FFF2-40B4-BE49-F238E27FC236}">
                <a16:creationId xmlns:a16="http://schemas.microsoft.com/office/drawing/2014/main" id="{88FA073C-7D0C-461F-BE55-C795858EFD31}"/>
              </a:ext>
            </a:extLst>
          </p:cNvPr>
          <p:cNvSpPr>
            <a:spLocks xmlns:a="http://schemas.openxmlformats.org/drawingml/2006/main" noGrp="1"/>
          </p:cNvSpPr>
          <p:nvPr/>
        </p:nvSpPr>
        <p:spPr>
          <a:xfrm xmlns:a="http://schemas.openxmlformats.org/drawingml/2006/main">
            <a:off x="2752725"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76" name="s006 rect 1476">
            <a:extLst xmlns:a="http://schemas.openxmlformats.org/drawingml/2006/main">
              <a:ext uri="{FF2B5EF4-FFF2-40B4-BE49-F238E27FC236}">
                <a16:creationId xmlns:a16="http://schemas.microsoft.com/office/drawing/2014/main" id="{E62A17E6-6CF7-4749-8808-2727C52A7155}"/>
              </a:ext>
            </a:extLst>
          </p:cNvPr>
          <p:cNvSpPr>
            <a:spLocks xmlns:a="http://schemas.openxmlformats.org/drawingml/2006/main" noGrp="1"/>
          </p:cNvSpPr>
          <p:nvPr/>
        </p:nvSpPr>
        <p:spPr>
          <a:xfrm xmlns:a="http://schemas.openxmlformats.org/drawingml/2006/main">
            <a:off x="2857500"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77" name="s006 rect 1477">
            <a:extLst xmlns:a="http://schemas.openxmlformats.org/drawingml/2006/main">
              <a:ext uri="{FF2B5EF4-FFF2-40B4-BE49-F238E27FC236}">
                <a16:creationId xmlns:a16="http://schemas.microsoft.com/office/drawing/2014/main" id="{6FB0E0BC-89E6-4CC7-B221-CA6D9FF00A86}"/>
              </a:ext>
            </a:extLst>
          </p:cNvPr>
          <p:cNvSpPr>
            <a:spLocks xmlns:a="http://schemas.openxmlformats.org/drawingml/2006/main" noGrp="1"/>
          </p:cNvSpPr>
          <p:nvPr/>
        </p:nvSpPr>
        <p:spPr>
          <a:xfrm xmlns:a="http://schemas.openxmlformats.org/drawingml/2006/main">
            <a:off x="2962275"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78" name="s006 rect 1478">
            <a:extLst xmlns:a="http://schemas.openxmlformats.org/drawingml/2006/main">
              <a:ext uri="{FF2B5EF4-FFF2-40B4-BE49-F238E27FC236}">
                <a16:creationId xmlns:a16="http://schemas.microsoft.com/office/drawing/2014/main" id="{E91E606F-0AD8-4A3D-A908-1C4D6D8E84AD}"/>
              </a:ext>
            </a:extLst>
          </p:cNvPr>
          <p:cNvSpPr>
            <a:spLocks xmlns:a="http://schemas.openxmlformats.org/drawingml/2006/main" noGrp="1"/>
          </p:cNvSpPr>
          <p:nvPr/>
        </p:nvSpPr>
        <p:spPr>
          <a:xfrm xmlns:a="http://schemas.openxmlformats.org/drawingml/2006/main">
            <a:off x="3067050"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79" name="s006 rect 1479">
            <a:extLst xmlns:a="http://schemas.openxmlformats.org/drawingml/2006/main">
              <a:ext uri="{FF2B5EF4-FFF2-40B4-BE49-F238E27FC236}">
                <a16:creationId xmlns:a16="http://schemas.microsoft.com/office/drawing/2014/main" id="{90C7BBE5-C252-4254-B2EF-5C790A77A01D}"/>
              </a:ext>
            </a:extLst>
          </p:cNvPr>
          <p:cNvSpPr>
            <a:spLocks xmlns:a="http://schemas.openxmlformats.org/drawingml/2006/main" noGrp="1"/>
          </p:cNvSpPr>
          <p:nvPr/>
        </p:nvSpPr>
        <p:spPr>
          <a:xfrm xmlns:a="http://schemas.openxmlformats.org/drawingml/2006/main">
            <a:off x="3171825"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80" name="s006 rect 1480">
            <a:extLst xmlns:a="http://schemas.openxmlformats.org/drawingml/2006/main">
              <a:ext uri="{FF2B5EF4-FFF2-40B4-BE49-F238E27FC236}">
                <a16:creationId xmlns:a16="http://schemas.microsoft.com/office/drawing/2014/main" id="{385F3F9C-9152-43E2-AFBC-8A43F588E75D}"/>
              </a:ext>
            </a:extLst>
          </p:cNvPr>
          <p:cNvSpPr>
            <a:spLocks xmlns:a="http://schemas.openxmlformats.org/drawingml/2006/main" noGrp="1"/>
          </p:cNvSpPr>
          <p:nvPr/>
        </p:nvSpPr>
        <p:spPr>
          <a:xfrm xmlns:a="http://schemas.openxmlformats.org/drawingml/2006/main">
            <a:off x="3276600"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81" name="s006 rect 1481">
            <a:extLst xmlns:a="http://schemas.openxmlformats.org/drawingml/2006/main">
              <a:ext uri="{FF2B5EF4-FFF2-40B4-BE49-F238E27FC236}">
                <a16:creationId xmlns:a16="http://schemas.microsoft.com/office/drawing/2014/main" id="{2369B3E3-9258-4B8C-9AB4-CC849D4886D9}"/>
              </a:ext>
            </a:extLst>
          </p:cNvPr>
          <p:cNvSpPr>
            <a:spLocks xmlns:a="http://schemas.openxmlformats.org/drawingml/2006/main" noGrp="1"/>
          </p:cNvSpPr>
          <p:nvPr/>
        </p:nvSpPr>
        <p:spPr>
          <a:xfrm xmlns:a="http://schemas.openxmlformats.org/drawingml/2006/main">
            <a:off x="3381375"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82" name="s006 rect 1482">
            <a:extLst xmlns:a="http://schemas.openxmlformats.org/drawingml/2006/main">
              <a:ext uri="{FF2B5EF4-FFF2-40B4-BE49-F238E27FC236}">
                <a16:creationId xmlns:a16="http://schemas.microsoft.com/office/drawing/2014/main" id="{5B88E386-5723-48E1-9257-B0BA50BEC0A6}"/>
              </a:ext>
            </a:extLst>
          </p:cNvPr>
          <p:cNvSpPr>
            <a:spLocks xmlns:a="http://schemas.openxmlformats.org/drawingml/2006/main" noGrp="1"/>
          </p:cNvSpPr>
          <p:nvPr/>
        </p:nvSpPr>
        <p:spPr>
          <a:xfrm xmlns:a="http://schemas.openxmlformats.org/drawingml/2006/main">
            <a:off x="3486150"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83" name="s006 rect 1483">
            <a:extLst xmlns:a="http://schemas.openxmlformats.org/drawingml/2006/main">
              <a:ext uri="{FF2B5EF4-FFF2-40B4-BE49-F238E27FC236}">
                <a16:creationId xmlns:a16="http://schemas.microsoft.com/office/drawing/2014/main" id="{F12CA502-3DC0-4B8B-859D-104F90783491}"/>
              </a:ext>
            </a:extLst>
          </p:cNvPr>
          <p:cNvSpPr>
            <a:spLocks xmlns:a="http://schemas.openxmlformats.org/drawingml/2006/main" noGrp="1"/>
          </p:cNvSpPr>
          <p:nvPr/>
        </p:nvSpPr>
        <p:spPr>
          <a:xfrm xmlns:a="http://schemas.openxmlformats.org/drawingml/2006/main">
            <a:off x="3590925"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84" name="s006 rect 1484">
            <a:extLst xmlns:a="http://schemas.openxmlformats.org/drawingml/2006/main">
              <a:ext uri="{FF2B5EF4-FFF2-40B4-BE49-F238E27FC236}">
                <a16:creationId xmlns:a16="http://schemas.microsoft.com/office/drawing/2014/main" id="{241419AE-D563-4ABA-A298-8CC5E008A959}"/>
              </a:ext>
            </a:extLst>
          </p:cNvPr>
          <p:cNvSpPr>
            <a:spLocks xmlns:a="http://schemas.openxmlformats.org/drawingml/2006/main" noGrp="1"/>
          </p:cNvSpPr>
          <p:nvPr/>
        </p:nvSpPr>
        <p:spPr>
          <a:xfrm xmlns:a="http://schemas.openxmlformats.org/drawingml/2006/main">
            <a:off x="3695700"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85" name="s006 rect 1485">
            <a:extLst xmlns:a="http://schemas.openxmlformats.org/drawingml/2006/main">
              <a:ext uri="{FF2B5EF4-FFF2-40B4-BE49-F238E27FC236}">
                <a16:creationId xmlns:a16="http://schemas.microsoft.com/office/drawing/2014/main" id="{73D735A4-CB80-4AB0-ADDE-16B822EE9AB0}"/>
              </a:ext>
            </a:extLst>
          </p:cNvPr>
          <p:cNvSpPr>
            <a:spLocks xmlns:a="http://schemas.openxmlformats.org/drawingml/2006/main" noGrp="1"/>
          </p:cNvSpPr>
          <p:nvPr/>
        </p:nvSpPr>
        <p:spPr>
          <a:xfrm xmlns:a="http://schemas.openxmlformats.org/drawingml/2006/main">
            <a:off x="3800475"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86" name="s006 rect 1486">
            <a:extLst xmlns:a="http://schemas.openxmlformats.org/drawingml/2006/main">
              <a:ext uri="{FF2B5EF4-FFF2-40B4-BE49-F238E27FC236}">
                <a16:creationId xmlns:a16="http://schemas.microsoft.com/office/drawing/2014/main" id="{A4DB3838-577F-4B16-81AA-41D58A0C9074}"/>
              </a:ext>
            </a:extLst>
          </p:cNvPr>
          <p:cNvSpPr>
            <a:spLocks xmlns:a="http://schemas.openxmlformats.org/drawingml/2006/main" noGrp="1"/>
          </p:cNvSpPr>
          <p:nvPr/>
        </p:nvSpPr>
        <p:spPr>
          <a:xfrm xmlns:a="http://schemas.openxmlformats.org/drawingml/2006/main">
            <a:off x="3905250"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87" name="s006 rect 1487">
            <a:extLst xmlns:a="http://schemas.openxmlformats.org/drawingml/2006/main">
              <a:ext uri="{FF2B5EF4-FFF2-40B4-BE49-F238E27FC236}">
                <a16:creationId xmlns:a16="http://schemas.microsoft.com/office/drawing/2014/main" id="{F12B282D-EE69-4A12-B908-2F199260C86E}"/>
              </a:ext>
            </a:extLst>
          </p:cNvPr>
          <p:cNvSpPr>
            <a:spLocks xmlns:a="http://schemas.openxmlformats.org/drawingml/2006/main" noGrp="1"/>
          </p:cNvSpPr>
          <p:nvPr/>
        </p:nvSpPr>
        <p:spPr>
          <a:xfrm xmlns:a="http://schemas.openxmlformats.org/drawingml/2006/main">
            <a:off x="4010025"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88" name="s006 rect 1488">
            <a:extLst xmlns:a="http://schemas.openxmlformats.org/drawingml/2006/main">
              <a:ext uri="{FF2B5EF4-FFF2-40B4-BE49-F238E27FC236}">
                <a16:creationId xmlns:a16="http://schemas.microsoft.com/office/drawing/2014/main" id="{6BF6832D-C45A-4E65-ABF6-4261045F898C}"/>
              </a:ext>
            </a:extLst>
          </p:cNvPr>
          <p:cNvSpPr>
            <a:spLocks xmlns:a="http://schemas.openxmlformats.org/drawingml/2006/main" noGrp="1"/>
          </p:cNvSpPr>
          <p:nvPr/>
        </p:nvSpPr>
        <p:spPr>
          <a:xfrm xmlns:a="http://schemas.openxmlformats.org/drawingml/2006/main">
            <a:off x="4114800"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89" name="s006 rect 1489">
            <a:extLst xmlns:a="http://schemas.openxmlformats.org/drawingml/2006/main">
              <a:ext uri="{FF2B5EF4-FFF2-40B4-BE49-F238E27FC236}">
                <a16:creationId xmlns:a16="http://schemas.microsoft.com/office/drawing/2014/main" id="{B15DBA5E-7DE6-4273-8125-6CBE152F916F}"/>
              </a:ext>
            </a:extLst>
          </p:cNvPr>
          <p:cNvSpPr>
            <a:spLocks xmlns:a="http://schemas.openxmlformats.org/drawingml/2006/main" noGrp="1"/>
          </p:cNvSpPr>
          <p:nvPr/>
        </p:nvSpPr>
        <p:spPr>
          <a:xfrm xmlns:a="http://schemas.openxmlformats.org/drawingml/2006/main">
            <a:off x="4219575"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90" name="s006 rect 1490">
            <a:extLst xmlns:a="http://schemas.openxmlformats.org/drawingml/2006/main">
              <a:ext uri="{FF2B5EF4-FFF2-40B4-BE49-F238E27FC236}">
                <a16:creationId xmlns:a16="http://schemas.microsoft.com/office/drawing/2014/main" id="{14CBA314-39D9-430F-89ED-8CF3472E119D}"/>
              </a:ext>
            </a:extLst>
          </p:cNvPr>
          <p:cNvSpPr>
            <a:spLocks xmlns:a="http://schemas.openxmlformats.org/drawingml/2006/main" noGrp="1"/>
          </p:cNvSpPr>
          <p:nvPr/>
        </p:nvSpPr>
        <p:spPr>
          <a:xfrm xmlns:a="http://schemas.openxmlformats.org/drawingml/2006/main">
            <a:off x="4324350"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91" name="s006 rect 1491">
            <a:extLst xmlns:a="http://schemas.openxmlformats.org/drawingml/2006/main">
              <a:ext uri="{FF2B5EF4-FFF2-40B4-BE49-F238E27FC236}">
                <a16:creationId xmlns:a16="http://schemas.microsoft.com/office/drawing/2014/main" id="{66F0EFCF-27D3-4F4B-A64C-C3243C522AC8}"/>
              </a:ext>
            </a:extLst>
          </p:cNvPr>
          <p:cNvSpPr>
            <a:spLocks xmlns:a="http://schemas.openxmlformats.org/drawingml/2006/main" noGrp="1"/>
          </p:cNvSpPr>
          <p:nvPr/>
        </p:nvSpPr>
        <p:spPr>
          <a:xfrm xmlns:a="http://schemas.openxmlformats.org/drawingml/2006/main">
            <a:off x="4429125"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92" name="s006 rect 1492">
            <a:extLst xmlns:a="http://schemas.openxmlformats.org/drawingml/2006/main">
              <a:ext uri="{FF2B5EF4-FFF2-40B4-BE49-F238E27FC236}">
                <a16:creationId xmlns:a16="http://schemas.microsoft.com/office/drawing/2014/main" id="{596307D7-058C-4A43-9514-09EF57DD4A25}"/>
              </a:ext>
            </a:extLst>
          </p:cNvPr>
          <p:cNvSpPr>
            <a:spLocks xmlns:a="http://schemas.openxmlformats.org/drawingml/2006/main" noGrp="1"/>
          </p:cNvSpPr>
          <p:nvPr/>
        </p:nvSpPr>
        <p:spPr>
          <a:xfrm xmlns:a="http://schemas.openxmlformats.org/drawingml/2006/main">
            <a:off x="4533900"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93" name="s006 rect 1493">
            <a:extLst xmlns:a="http://schemas.openxmlformats.org/drawingml/2006/main">
              <a:ext uri="{FF2B5EF4-FFF2-40B4-BE49-F238E27FC236}">
                <a16:creationId xmlns:a16="http://schemas.microsoft.com/office/drawing/2014/main" id="{1E97DD36-3A03-404A-ACC5-6C90C2B58E31}"/>
              </a:ext>
            </a:extLst>
          </p:cNvPr>
          <p:cNvSpPr>
            <a:spLocks xmlns:a="http://schemas.openxmlformats.org/drawingml/2006/main" noGrp="1"/>
          </p:cNvSpPr>
          <p:nvPr/>
        </p:nvSpPr>
        <p:spPr>
          <a:xfrm xmlns:a="http://schemas.openxmlformats.org/drawingml/2006/main">
            <a:off x="4638675"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94" name="s006 rect 1494">
            <a:extLst xmlns:a="http://schemas.openxmlformats.org/drawingml/2006/main">
              <a:ext uri="{FF2B5EF4-FFF2-40B4-BE49-F238E27FC236}">
                <a16:creationId xmlns:a16="http://schemas.microsoft.com/office/drawing/2014/main" id="{45E166B5-60E1-4386-869A-84AD03E0686D}"/>
              </a:ext>
            </a:extLst>
          </p:cNvPr>
          <p:cNvSpPr>
            <a:spLocks xmlns:a="http://schemas.openxmlformats.org/drawingml/2006/main" noGrp="1"/>
          </p:cNvSpPr>
          <p:nvPr/>
        </p:nvSpPr>
        <p:spPr>
          <a:xfrm xmlns:a="http://schemas.openxmlformats.org/drawingml/2006/main">
            <a:off x="4743450"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95" name="s006 rect 1495">
            <a:extLst xmlns:a="http://schemas.openxmlformats.org/drawingml/2006/main">
              <a:ext uri="{FF2B5EF4-FFF2-40B4-BE49-F238E27FC236}">
                <a16:creationId xmlns:a16="http://schemas.microsoft.com/office/drawing/2014/main" id="{BF7C15B6-DEC5-4C4A-8CCE-7D43E2D163A8}"/>
              </a:ext>
            </a:extLst>
          </p:cNvPr>
          <p:cNvSpPr>
            <a:spLocks xmlns:a="http://schemas.openxmlformats.org/drawingml/2006/main" noGrp="1"/>
          </p:cNvSpPr>
          <p:nvPr/>
        </p:nvSpPr>
        <p:spPr>
          <a:xfrm xmlns:a="http://schemas.openxmlformats.org/drawingml/2006/main">
            <a:off x="4848225"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96" name="s006 rect 1496">
            <a:extLst xmlns:a="http://schemas.openxmlformats.org/drawingml/2006/main">
              <a:ext uri="{FF2B5EF4-FFF2-40B4-BE49-F238E27FC236}">
                <a16:creationId xmlns:a16="http://schemas.microsoft.com/office/drawing/2014/main" id="{173A100E-BE14-4B15-BFA2-35685ED82BE2}"/>
              </a:ext>
            </a:extLst>
          </p:cNvPr>
          <p:cNvSpPr>
            <a:spLocks xmlns:a="http://schemas.openxmlformats.org/drawingml/2006/main" noGrp="1"/>
          </p:cNvSpPr>
          <p:nvPr/>
        </p:nvSpPr>
        <p:spPr>
          <a:xfrm xmlns:a="http://schemas.openxmlformats.org/drawingml/2006/main">
            <a:off x="4953000"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97" name="s006 rect 1497">
            <a:extLst xmlns:a="http://schemas.openxmlformats.org/drawingml/2006/main">
              <a:ext uri="{FF2B5EF4-FFF2-40B4-BE49-F238E27FC236}">
                <a16:creationId xmlns:a16="http://schemas.microsoft.com/office/drawing/2014/main" id="{188136E4-EDC6-48D2-9E9A-DDEFF8185764}"/>
              </a:ext>
            </a:extLst>
          </p:cNvPr>
          <p:cNvSpPr>
            <a:spLocks xmlns:a="http://schemas.openxmlformats.org/drawingml/2006/main" noGrp="1"/>
          </p:cNvSpPr>
          <p:nvPr/>
        </p:nvSpPr>
        <p:spPr>
          <a:xfrm xmlns:a="http://schemas.openxmlformats.org/drawingml/2006/main">
            <a:off x="5057775"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98" name="s006 rect 1498">
            <a:extLst xmlns:a="http://schemas.openxmlformats.org/drawingml/2006/main">
              <a:ext uri="{FF2B5EF4-FFF2-40B4-BE49-F238E27FC236}">
                <a16:creationId xmlns:a16="http://schemas.microsoft.com/office/drawing/2014/main" id="{5F20DBA9-52A4-4E98-BC47-EBAF4B20C057}"/>
              </a:ext>
            </a:extLst>
          </p:cNvPr>
          <p:cNvSpPr>
            <a:spLocks xmlns:a="http://schemas.openxmlformats.org/drawingml/2006/main" noGrp="1"/>
          </p:cNvSpPr>
          <p:nvPr/>
        </p:nvSpPr>
        <p:spPr>
          <a:xfrm xmlns:a="http://schemas.openxmlformats.org/drawingml/2006/main">
            <a:off x="5162550"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499" name="s006 rect 1499">
            <a:extLst xmlns:a="http://schemas.openxmlformats.org/drawingml/2006/main">
              <a:ext uri="{FF2B5EF4-FFF2-40B4-BE49-F238E27FC236}">
                <a16:creationId xmlns:a16="http://schemas.microsoft.com/office/drawing/2014/main" id="{637C8788-F27C-47AE-8D04-2EC307828C0B}"/>
              </a:ext>
            </a:extLst>
          </p:cNvPr>
          <p:cNvSpPr>
            <a:spLocks xmlns:a="http://schemas.openxmlformats.org/drawingml/2006/main" noGrp="1"/>
          </p:cNvSpPr>
          <p:nvPr/>
        </p:nvSpPr>
        <p:spPr>
          <a:xfrm xmlns:a="http://schemas.openxmlformats.org/drawingml/2006/main">
            <a:off x="5267325"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00" name="s006 rect 1500">
            <a:extLst xmlns:a="http://schemas.openxmlformats.org/drawingml/2006/main">
              <a:ext uri="{FF2B5EF4-FFF2-40B4-BE49-F238E27FC236}">
                <a16:creationId xmlns:a16="http://schemas.microsoft.com/office/drawing/2014/main" id="{341BE4FD-FC78-4363-84B4-6DFE69FEFF79}"/>
              </a:ext>
            </a:extLst>
          </p:cNvPr>
          <p:cNvSpPr>
            <a:spLocks xmlns:a="http://schemas.openxmlformats.org/drawingml/2006/main" noGrp="1"/>
          </p:cNvSpPr>
          <p:nvPr/>
        </p:nvSpPr>
        <p:spPr>
          <a:xfrm xmlns:a="http://schemas.openxmlformats.org/drawingml/2006/main">
            <a:off x="5372100"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01" name="s006 rect 1501">
            <a:extLst xmlns:a="http://schemas.openxmlformats.org/drawingml/2006/main">
              <a:ext uri="{FF2B5EF4-FFF2-40B4-BE49-F238E27FC236}">
                <a16:creationId xmlns:a16="http://schemas.microsoft.com/office/drawing/2014/main" id="{C7DE1DDB-99B1-4F83-9472-9FCCB495F6A9}"/>
              </a:ext>
            </a:extLst>
          </p:cNvPr>
          <p:cNvSpPr>
            <a:spLocks xmlns:a="http://schemas.openxmlformats.org/drawingml/2006/main" noGrp="1"/>
          </p:cNvSpPr>
          <p:nvPr/>
        </p:nvSpPr>
        <p:spPr>
          <a:xfrm xmlns:a="http://schemas.openxmlformats.org/drawingml/2006/main">
            <a:off x="5476875"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02" name="s006 rect 1502">
            <a:extLst xmlns:a="http://schemas.openxmlformats.org/drawingml/2006/main">
              <a:ext uri="{FF2B5EF4-FFF2-40B4-BE49-F238E27FC236}">
                <a16:creationId xmlns:a16="http://schemas.microsoft.com/office/drawing/2014/main" id="{5446E3C9-5DC1-4667-B836-8F2B530414FF}"/>
              </a:ext>
            </a:extLst>
          </p:cNvPr>
          <p:cNvSpPr>
            <a:spLocks xmlns:a="http://schemas.openxmlformats.org/drawingml/2006/main" noGrp="1"/>
          </p:cNvSpPr>
          <p:nvPr/>
        </p:nvSpPr>
        <p:spPr>
          <a:xfrm xmlns:a="http://schemas.openxmlformats.org/drawingml/2006/main">
            <a:off x="5581650"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03" name="s006 rect 1503">
            <a:extLst xmlns:a="http://schemas.openxmlformats.org/drawingml/2006/main">
              <a:ext uri="{FF2B5EF4-FFF2-40B4-BE49-F238E27FC236}">
                <a16:creationId xmlns:a16="http://schemas.microsoft.com/office/drawing/2014/main" id="{3036964B-0243-4E8A-B011-58116D151E0A}"/>
              </a:ext>
            </a:extLst>
          </p:cNvPr>
          <p:cNvSpPr>
            <a:spLocks xmlns:a="http://schemas.openxmlformats.org/drawingml/2006/main" noGrp="1"/>
          </p:cNvSpPr>
          <p:nvPr/>
        </p:nvSpPr>
        <p:spPr>
          <a:xfrm xmlns:a="http://schemas.openxmlformats.org/drawingml/2006/main">
            <a:off x="5686425"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04" name="s006 rect 1504">
            <a:extLst xmlns:a="http://schemas.openxmlformats.org/drawingml/2006/main">
              <a:ext uri="{FF2B5EF4-FFF2-40B4-BE49-F238E27FC236}">
                <a16:creationId xmlns:a16="http://schemas.microsoft.com/office/drawing/2014/main" id="{93DBACFB-9084-4E82-9E2E-D938D6EF276F}"/>
              </a:ext>
            </a:extLst>
          </p:cNvPr>
          <p:cNvSpPr>
            <a:spLocks xmlns:a="http://schemas.openxmlformats.org/drawingml/2006/main" noGrp="1"/>
          </p:cNvSpPr>
          <p:nvPr/>
        </p:nvSpPr>
        <p:spPr>
          <a:xfrm xmlns:a="http://schemas.openxmlformats.org/drawingml/2006/main">
            <a:off x="5791200"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05" name="s006 rect 1505">
            <a:extLst xmlns:a="http://schemas.openxmlformats.org/drawingml/2006/main">
              <a:ext uri="{FF2B5EF4-FFF2-40B4-BE49-F238E27FC236}">
                <a16:creationId xmlns:a16="http://schemas.microsoft.com/office/drawing/2014/main" id="{116B492A-B107-448A-A2F2-AEE7F116ACA9}"/>
              </a:ext>
            </a:extLst>
          </p:cNvPr>
          <p:cNvSpPr>
            <a:spLocks xmlns:a="http://schemas.openxmlformats.org/drawingml/2006/main" noGrp="1"/>
          </p:cNvSpPr>
          <p:nvPr/>
        </p:nvSpPr>
        <p:spPr>
          <a:xfrm xmlns:a="http://schemas.openxmlformats.org/drawingml/2006/main">
            <a:off x="5895975" y="57711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06" name="s006 rect 1506">
            <a:extLst xmlns:a="http://schemas.openxmlformats.org/drawingml/2006/main">
              <a:ext uri="{FF2B5EF4-FFF2-40B4-BE49-F238E27FC236}">
                <a16:creationId xmlns:a16="http://schemas.microsoft.com/office/drawing/2014/main" id="{3C18D20E-3A51-4D6C-92E1-8F45D2A83AE7}"/>
              </a:ext>
            </a:extLst>
          </p:cNvPr>
          <p:cNvSpPr>
            <a:spLocks xmlns:a="http://schemas.openxmlformats.org/drawingml/2006/main" noGrp="1"/>
          </p:cNvSpPr>
          <p:nvPr/>
        </p:nvSpPr>
        <p:spPr>
          <a:xfrm xmlns:a="http://schemas.openxmlformats.org/drawingml/2006/main">
            <a:off x="762000"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07" name="s006 rect 1507">
            <a:extLst xmlns:a="http://schemas.openxmlformats.org/drawingml/2006/main">
              <a:ext uri="{FF2B5EF4-FFF2-40B4-BE49-F238E27FC236}">
                <a16:creationId xmlns:a16="http://schemas.microsoft.com/office/drawing/2014/main" id="{BB1C9CAC-6318-4ED5-AEBD-D962A595AEE4}"/>
              </a:ext>
            </a:extLst>
          </p:cNvPr>
          <p:cNvSpPr>
            <a:spLocks xmlns:a="http://schemas.openxmlformats.org/drawingml/2006/main" noGrp="1"/>
          </p:cNvSpPr>
          <p:nvPr/>
        </p:nvSpPr>
        <p:spPr>
          <a:xfrm xmlns:a="http://schemas.openxmlformats.org/drawingml/2006/main">
            <a:off x="866775"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08" name="s006 rect 1508">
            <a:extLst xmlns:a="http://schemas.openxmlformats.org/drawingml/2006/main">
              <a:ext uri="{FF2B5EF4-FFF2-40B4-BE49-F238E27FC236}">
                <a16:creationId xmlns:a16="http://schemas.microsoft.com/office/drawing/2014/main" id="{7DE43FD9-C79B-4996-A7CC-2209A55EB52C}"/>
              </a:ext>
            </a:extLst>
          </p:cNvPr>
          <p:cNvSpPr>
            <a:spLocks xmlns:a="http://schemas.openxmlformats.org/drawingml/2006/main" noGrp="1"/>
          </p:cNvSpPr>
          <p:nvPr/>
        </p:nvSpPr>
        <p:spPr>
          <a:xfrm xmlns:a="http://schemas.openxmlformats.org/drawingml/2006/main">
            <a:off x="971550"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09" name="s006 rect 1509">
            <a:extLst xmlns:a="http://schemas.openxmlformats.org/drawingml/2006/main">
              <a:ext uri="{FF2B5EF4-FFF2-40B4-BE49-F238E27FC236}">
                <a16:creationId xmlns:a16="http://schemas.microsoft.com/office/drawing/2014/main" id="{4F97DA09-2776-4674-B7DF-2CF50FD3972D}"/>
              </a:ext>
            </a:extLst>
          </p:cNvPr>
          <p:cNvSpPr>
            <a:spLocks xmlns:a="http://schemas.openxmlformats.org/drawingml/2006/main" noGrp="1"/>
          </p:cNvSpPr>
          <p:nvPr/>
        </p:nvSpPr>
        <p:spPr>
          <a:xfrm xmlns:a="http://schemas.openxmlformats.org/drawingml/2006/main">
            <a:off x="1076325"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10" name="s006 rect 1510">
            <a:extLst xmlns:a="http://schemas.openxmlformats.org/drawingml/2006/main">
              <a:ext uri="{FF2B5EF4-FFF2-40B4-BE49-F238E27FC236}">
                <a16:creationId xmlns:a16="http://schemas.microsoft.com/office/drawing/2014/main" id="{54F612CD-2307-4B9D-94C9-2F5E5F8F3757}"/>
              </a:ext>
            </a:extLst>
          </p:cNvPr>
          <p:cNvSpPr>
            <a:spLocks xmlns:a="http://schemas.openxmlformats.org/drawingml/2006/main" noGrp="1"/>
          </p:cNvSpPr>
          <p:nvPr/>
        </p:nvSpPr>
        <p:spPr>
          <a:xfrm xmlns:a="http://schemas.openxmlformats.org/drawingml/2006/main">
            <a:off x="1181100"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11" name="s006 rect 1511">
            <a:extLst xmlns:a="http://schemas.openxmlformats.org/drawingml/2006/main">
              <a:ext uri="{FF2B5EF4-FFF2-40B4-BE49-F238E27FC236}">
                <a16:creationId xmlns:a16="http://schemas.microsoft.com/office/drawing/2014/main" id="{9ED5E7F5-DB83-4C70-876F-DBFBCD431DBB}"/>
              </a:ext>
            </a:extLst>
          </p:cNvPr>
          <p:cNvSpPr>
            <a:spLocks xmlns:a="http://schemas.openxmlformats.org/drawingml/2006/main" noGrp="1"/>
          </p:cNvSpPr>
          <p:nvPr/>
        </p:nvSpPr>
        <p:spPr>
          <a:xfrm xmlns:a="http://schemas.openxmlformats.org/drawingml/2006/main">
            <a:off x="1285875"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12" name="s006 rect 1512">
            <a:extLst xmlns:a="http://schemas.openxmlformats.org/drawingml/2006/main">
              <a:ext uri="{FF2B5EF4-FFF2-40B4-BE49-F238E27FC236}">
                <a16:creationId xmlns:a16="http://schemas.microsoft.com/office/drawing/2014/main" id="{EB19BD07-3563-4D24-B75B-1E4BC5154D19}"/>
              </a:ext>
            </a:extLst>
          </p:cNvPr>
          <p:cNvSpPr>
            <a:spLocks xmlns:a="http://schemas.openxmlformats.org/drawingml/2006/main" noGrp="1"/>
          </p:cNvSpPr>
          <p:nvPr/>
        </p:nvSpPr>
        <p:spPr>
          <a:xfrm xmlns:a="http://schemas.openxmlformats.org/drawingml/2006/main">
            <a:off x="1390650"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13" name="s006 rect 1513">
            <a:extLst xmlns:a="http://schemas.openxmlformats.org/drawingml/2006/main">
              <a:ext uri="{FF2B5EF4-FFF2-40B4-BE49-F238E27FC236}">
                <a16:creationId xmlns:a16="http://schemas.microsoft.com/office/drawing/2014/main" id="{436F3D5C-128C-4DAC-8ECB-05E4E22F1D11}"/>
              </a:ext>
            </a:extLst>
          </p:cNvPr>
          <p:cNvSpPr>
            <a:spLocks xmlns:a="http://schemas.openxmlformats.org/drawingml/2006/main" noGrp="1"/>
          </p:cNvSpPr>
          <p:nvPr/>
        </p:nvSpPr>
        <p:spPr>
          <a:xfrm xmlns:a="http://schemas.openxmlformats.org/drawingml/2006/main">
            <a:off x="1495425"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14" name="s006 rect 1514">
            <a:extLst xmlns:a="http://schemas.openxmlformats.org/drawingml/2006/main">
              <a:ext uri="{FF2B5EF4-FFF2-40B4-BE49-F238E27FC236}">
                <a16:creationId xmlns:a16="http://schemas.microsoft.com/office/drawing/2014/main" id="{B7EE2FB0-55BD-460F-AFA1-F4CE7F261D1D}"/>
              </a:ext>
            </a:extLst>
          </p:cNvPr>
          <p:cNvSpPr>
            <a:spLocks xmlns:a="http://schemas.openxmlformats.org/drawingml/2006/main" noGrp="1"/>
          </p:cNvSpPr>
          <p:nvPr/>
        </p:nvSpPr>
        <p:spPr>
          <a:xfrm xmlns:a="http://schemas.openxmlformats.org/drawingml/2006/main">
            <a:off x="1600200"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15" name="s006 rect 1515">
            <a:extLst xmlns:a="http://schemas.openxmlformats.org/drawingml/2006/main">
              <a:ext uri="{FF2B5EF4-FFF2-40B4-BE49-F238E27FC236}">
                <a16:creationId xmlns:a16="http://schemas.microsoft.com/office/drawing/2014/main" id="{6886CC68-35FC-4A3F-94F3-662DA6B7A753}"/>
              </a:ext>
            </a:extLst>
          </p:cNvPr>
          <p:cNvSpPr>
            <a:spLocks xmlns:a="http://schemas.openxmlformats.org/drawingml/2006/main" noGrp="1"/>
          </p:cNvSpPr>
          <p:nvPr/>
        </p:nvSpPr>
        <p:spPr>
          <a:xfrm xmlns:a="http://schemas.openxmlformats.org/drawingml/2006/main">
            <a:off x="1704975"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16" name="s006 rect 1516">
            <a:extLst xmlns:a="http://schemas.openxmlformats.org/drawingml/2006/main">
              <a:ext uri="{FF2B5EF4-FFF2-40B4-BE49-F238E27FC236}">
                <a16:creationId xmlns:a16="http://schemas.microsoft.com/office/drawing/2014/main" id="{43392535-1509-4A97-B349-4519E8AB4C15}"/>
              </a:ext>
            </a:extLst>
          </p:cNvPr>
          <p:cNvSpPr>
            <a:spLocks xmlns:a="http://schemas.openxmlformats.org/drawingml/2006/main" noGrp="1"/>
          </p:cNvSpPr>
          <p:nvPr/>
        </p:nvSpPr>
        <p:spPr>
          <a:xfrm xmlns:a="http://schemas.openxmlformats.org/drawingml/2006/main">
            <a:off x="1809750"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17" name="s006 rect 1517">
            <a:extLst xmlns:a="http://schemas.openxmlformats.org/drawingml/2006/main">
              <a:ext uri="{FF2B5EF4-FFF2-40B4-BE49-F238E27FC236}">
                <a16:creationId xmlns:a16="http://schemas.microsoft.com/office/drawing/2014/main" id="{427162FC-47CD-4DCD-BB11-FF5B0B2F64F2}"/>
              </a:ext>
            </a:extLst>
          </p:cNvPr>
          <p:cNvSpPr>
            <a:spLocks xmlns:a="http://schemas.openxmlformats.org/drawingml/2006/main" noGrp="1"/>
          </p:cNvSpPr>
          <p:nvPr/>
        </p:nvSpPr>
        <p:spPr>
          <a:xfrm xmlns:a="http://schemas.openxmlformats.org/drawingml/2006/main">
            <a:off x="1914525"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18" name="s006 rect 1518">
            <a:extLst xmlns:a="http://schemas.openxmlformats.org/drawingml/2006/main">
              <a:ext uri="{FF2B5EF4-FFF2-40B4-BE49-F238E27FC236}">
                <a16:creationId xmlns:a16="http://schemas.microsoft.com/office/drawing/2014/main" id="{9D35C950-3765-4143-9198-D23D3C2CB55D}"/>
              </a:ext>
            </a:extLst>
          </p:cNvPr>
          <p:cNvSpPr>
            <a:spLocks xmlns:a="http://schemas.openxmlformats.org/drawingml/2006/main" noGrp="1"/>
          </p:cNvSpPr>
          <p:nvPr/>
        </p:nvSpPr>
        <p:spPr>
          <a:xfrm xmlns:a="http://schemas.openxmlformats.org/drawingml/2006/main">
            <a:off x="2019300"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19" name="s006 rect 1519">
            <a:extLst xmlns:a="http://schemas.openxmlformats.org/drawingml/2006/main">
              <a:ext uri="{FF2B5EF4-FFF2-40B4-BE49-F238E27FC236}">
                <a16:creationId xmlns:a16="http://schemas.microsoft.com/office/drawing/2014/main" id="{44F2A88D-4577-4A95-958A-D09672C53E7D}"/>
              </a:ext>
            </a:extLst>
          </p:cNvPr>
          <p:cNvSpPr>
            <a:spLocks xmlns:a="http://schemas.openxmlformats.org/drawingml/2006/main" noGrp="1"/>
          </p:cNvSpPr>
          <p:nvPr/>
        </p:nvSpPr>
        <p:spPr>
          <a:xfrm xmlns:a="http://schemas.openxmlformats.org/drawingml/2006/main">
            <a:off x="2124075"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20" name="s006 rect 1520">
            <a:extLst xmlns:a="http://schemas.openxmlformats.org/drawingml/2006/main">
              <a:ext uri="{FF2B5EF4-FFF2-40B4-BE49-F238E27FC236}">
                <a16:creationId xmlns:a16="http://schemas.microsoft.com/office/drawing/2014/main" id="{F78C0AC2-432C-4AD8-82DA-3AD42FA2ADC7}"/>
              </a:ext>
            </a:extLst>
          </p:cNvPr>
          <p:cNvSpPr>
            <a:spLocks xmlns:a="http://schemas.openxmlformats.org/drawingml/2006/main" noGrp="1"/>
          </p:cNvSpPr>
          <p:nvPr/>
        </p:nvSpPr>
        <p:spPr>
          <a:xfrm xmlns:a="http://schemas.openxmlformats.org/drawingml/2006/main">
            <a:off x="2228850"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21" name="s006 rect 1521">
            <a:extLst xmlns:a="http://schemas.openxmlformats.org/drawingml/2006/main">
              <a:ext uri="{FF2B5EF4-FFF2-40B4-BE49-F238E27FC236}">
                <a16:creationId xmlns:a16="http://schemas.microsoft.com/office/drawing/2014/main" id="{D1B0F2EC-2761-4860-ADA3-55999D580F21}"/>
              </a:ext>
            </a:extLst>
          </p:cNvPr>
          <p:cNvSpPr>
            <a:spLocks xmlns:a="http://schemas.openxmlformats.org/drawingml/2006/main" noGrp="1"/>
          </p:cNvSpPr>
          <p:nvPr/>
        </p:nvSpPr>
        <p:spPr>
          <a:xfrm xmlns:a="http://schemas.openxmlformats.org/drawingml/2006/main">
            <a:off x="2333625"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22" name="s006 rect 1522">
            <a:extLst xmlns:a="http://schemas.openxmlformats.org/drawingml/2006/main">
              <a:ext uri="{FF2B5EF4-FFF2-40B4-BE49-F238E27FC236}">
                <a16:creationId xmlns:a16="http://schemas.microsoft.com/office/drawing/2014/main" id="{3C77B6E6-D461-4476-AD60-835A7F985BD3}"/>
              </a:ext>
            </a:extLst>
          </p:cNvPr>
          <p:cNvSpPr>
            <a:spLocks xmlns:a="http://schemas.openxmlformats.org/drawingml/2006/main" noGrp="1"/>
          </p:cNvSpPr>
          <p:nvPr/>
        </p:nvSpPr>
        <p:spPr>
          <a:xfrm xmlns:a="http://schemas.openxmlformats.org/drawingml/2006/main">
            <a:off x="2438400"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23" name="s006 rect 1523">
            <a:extLst xmlns:a="http://schemas.openxmlformats.org/drawingml/2006/main">
              <a:ext uri="{FF2B5EF4-FFF2-40B4-BE49-F238E27FC236}">
                <a16:creationId xmlns:a16="http://schemas.microsoft.com/office/drawing/2014/main" id="{E8154793-D2D2-4529-821A-575AD388B7ED}"/>
              </a:ext>
            </a:extLst>
          </p:cNvPr>
          <p:cNvSpPr>
            <a:spLocks xmlns:a="http://schemas.openxmlformats.org/drawingml/2006/main" noGrp="1"/>
          </p:cNvSpPr>
          <p:nvPr/>
        </p:nvSpPr>
        <p:spPr>
          <a:xfrm xmlns:a="http://schemas.openxmlformats.org/drawingml/2006/main">
            <a:off x="2543175"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24" name="s006 rect 1524">
            <a:extLst xmlns:a="http://schemas.openxmlformats.org/drawingml/2006/main">
              <a:ext uri="{FF2B5EF4-FFF2-40B4-BE49-F238E27FC236}">
                <a16:creationId xmlns:a16="http://schemas.microsoft.com/office/drawing/2014/main" id="{4D664B86-F70A-4A6B-ACE4-E4758824EE3D}"/>
              </a:ext>
            </a:extLst>
          </p:cNvPr>
          <p:cNvSpPr>
            <a:spLocks xmlns:a="http://schemas.openxmlformats.org/drawingml/2006/main" noGrp="1"/>
          </p:cNvSpPr>
          <p:nvPr/>
        </p:nvSpPr>
        <p:spPr>
          <a:xfrm xmlns:a="http://schemas.openxmlformats.org/drawingml/2006/main">
            <a:off x="2647950"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25" name="s006 rect 1525">
            <a:extLst xmlns:a="http://schemas.openxmlformats.org/drawingml/2006/main">
              <a:ext uri="{FF2B5EF4-FFF2-40B4-BE49-F238E27FC236}">
                <a16:creationId xmlns:a16="http://schemas.microsoft.com/office/drawing/2014/main" id="{13CD51CA-A783-48DA-A03A-3F053525C1CF}"/>
              </a:ext>
            </a:extLst>
          </p:cNvPr>
          <p:cNvSpPr>
            <a:spLocks xmlns:a="http://schemas.openxmlformats.org/drawingml/2006/main" noGrp="1"/>
          </p:cNvSpPr>
          <p:nvPr/>
        </p:nvSpPr>
        <p:spPr>
          <a:xfrm xmlns:a="http://schemas.openxmlformats.org/drawingml/2006/main">
            <a:off x="2752725"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26" name="s006 rect 1526">
            <a:extLst xmlns:a="http://schemas.openxmlformats.org/drawingml/2006/main">
              <a:ext uri="{FF2B5EF4-FFF2-40B4-BE49-F238E27FC236}">
                <a16:creationId xmlns:a16="http://schemas.microsoft.com/office/drawing/2014/main" id="{84CC1349-C535-4A88-B2F1-98AB9412D495}"/>
              </a:ext>
            </a:extLst>
          </p:cNvPr>
          <p:cNvSpPr>
            <a:spLocks xmlns:a="http://schemas.openxmlformats.org/drawingml/2006/main" noGrp="1"/>
          </p:cNvSpPr>
          <p:nvPr/>
        </p:nvSpPr>
        <p:spPr>
          <a:xfrm xmlns:a="http://schemas.openxmlformats.org/drawingml/2006/main">
            <a:off x="2857500"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27" name="s006 rect 1527">
            <a:extLst xmlns:a="http://schemas.openxmlformats.org/drawingml/2006/main">
              <a:ext uri="{FF2B5EF4-FFF2-40B4-BE49-F238E27FC236}">
                <a16:creationId xmlns:a16="http://schemas.microsoft.com/office/drawing/2014/main" id="{284FC6DB-CC05-47F4-929B-69F5504E1723}"/>
              </a:ext>
            </a:extLst>
          </p:cNvPr>
          <p:cNvSpPr>
            <a:spLocks xmlns:a="http://schemas.openxmlformats.org/drawingml/2006/main" noGrp="1"/>
          </p:cNvSpPr>
          <p:nvPr/>
        </p:nvSpPr>
        <p:spPr>
          <a:xfrm xmlns:a="http://schemas.openxmlformats.org/drawingml/2006/main">
            <a:off x="2962275"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28" name="s006 rect 1528">
            <a:extLst xmlns:a="http://schemas.openxmlformats.org/drawingml/2006/main">
              <a:ext uri="{FF2B5EF4-FFF2-40B4-BE49-F238E27FC236}">
                <a16:creationId xmlns:a16="http://schemas.microsoft.com/office/drawing/2014/main" id="{0B0F483D-ACB3-4A1E-BC69-46BCEDBAE27D}"/>
              </a:ext>
            </a:extLst>
          </p:cNvPr>
          <p:cNvSpPr>
            <a:spLocks xmlns:a="http://schemas.openxmlformats.org/drawingml/2006/main" noGrp="1"/>
          </p:cNvSpPr>
          <p:nvPr/>
        </p:nvSpPr>
        <p:spPr>
          <a:xfrm xmlns:a="http://schemas.openxmlformats.org/drawingml/2006/main">
            <a:off x="3067050"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29" name="s006 rect 1529">
            <a:extLst xmlns:a="http://schemas.openxmlformats.org/drawingml/2006/main">
              <a:ext uri="{FF2B5EF4-FFF2-40B4-BE49-F238E27FC236}">
                <a16:creationId xmlns:a16="http://schemas.microsoft.com/office/drawing/2014/main" id="{DEA45695-9175-45BE-8E23-83BD3F5F723A}"/>
              </a:ext>
            </a:extLst>
          </p:cNvPr>
          <p:cNvSpPr>
            <a:spLocks xmlns:a="http://schemas.openxmlformats.org/drawingml/2006/main" noGrp="1"/>
          </p:cNvSpPr>
          <p:nvPr/>
        </p:nvSpPr>
        <p:spPr>
          <a:xfrm xmlns:a="http://schemas.openxmlformats.org/drawingml/2006/main">
            <a:off x="3171825"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30" name="s006 rect 1530">
            <a:extLst xmlns:a="http://schemas.openxmlformats.org/drawingml/2006/main">
              <a:ext uri="{FF2B5EF4-FFF2-40B4-BE49-F238E27FC236}">
                <a16:creationId xmlns:a16="http://schemas.microsoft.com/office/drawing/2014/main" id="{676C616C-B989-4CF8-816C-FDEDC0575140}"/>
              </a:ext>
            </a:extLst>
          </p:cNvPr>
          <p:cNvSpPr>
            <a:spLocks xmlns:a="http://schemas.openxmlformats.org/drawingml/2006/main" noGrp="1"/>
          </p:cNvSpPr>
          <p:nvPr/>
        </p:nvSpPr>
        <p:spPr>
          <a:xfrm xmlns:a="http://schemas.openxmlformats.org/drawingml/2006/main">
            <a:off x="3276600"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31" name="s006 rect 1531">
            <a:extLst xmlns:a="http://schemas.openxmlformats.org/drawingml/2006/main">
              <a:ext uri="{FF2B5EF4-FFF2-40B4-BE49-F238E27FC236}">
                <a16:creationId xmlns:a16="http://schemas.microsoft.com/office/drawing/2014/main" id="{4E7DA282-E4C5-4D0B-9CEA-746E86AF61B7}"/>
              </a:ext>
            </a:extLst>
          </p:cNvPr>
          <p:cNvSpPr>
            <a:spLocks xmlns:a="http://schemas.openxmlformats.org/drawingml/2006/main" noGrp="1"/>
          </p:cNvSpPr>
          <p:nvPr/>
        </p:nvSpPr>
        <p:spPr>
          <a:xfrm xmlns:a="http://schemas.openxmlformats.org/drawingml/2006/main">
            <a:off x="3381375"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32" name="s006 rect 1532">
            <a:extLst xmlns:a="http://schemas.openxmlformats.org/drawingml/2006/main">
              <a:ext uri="{FF2B5EF4-FFF2-40B4-BE49-F238E27FC236}">
                <a16:creationId xmlns:a16="http://schemas.microsoft.com/office/drawing/2014/main" id="{EB9DC2C9-D555-4956-BF3D-AD8CBA7BC942}"/>
              </a:ext>
            </a:extLst>
          </p:cNvPr>
          <p:cNvSpPr>
            <a:spLocks xmlns:a="http://schemas.openxmlformats.org/drawingml/2006/main" noGrp="1"/>
          </p:cNvSpPr>
          <p:nvPr/>
        </p:nvSpPr>
        <p:spPr>
          <a:xfrm xmlns:a="http://schemas.openxmlformats.org/drawingml/2006/main">
            <a:off x="3486150"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33" name="s006 rect 1533">
            <a:extLst xmlns:a="http://schemas.openxmlformats.org/drawingml/2006/main">
              <a:ext uri="{FF2B5EF4-FFF2-40B4-BE49-F238E27FC236}">
                <a16:creationId xmlns:a16="http://schemas.microsoft.com/office/drawing/2014/main" id="{5A7554E7-C546-45B4-906D-9D70FC44D3B1}"/>
              </a:ext>
            </a:extLst>
          </p:cNvPr>
          <p:cNvSpPr>
            <a:spLocks xmlns:a="http://schemas.openxmlformats.org/drawingml/2006/main" noGrp="1"/>
          </p:cNvSpPr>
          <p:nvPr/>
        </p:nvSpPr>
        <p:spPr>
          <a:xfrm xmlns:a="http://schemas.openxmlformats.org/drawingml/2006/main">
            <a:off x="3590925"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34" name="s006 rect 1534">
            <a:extLst xmlns:a="http://schemas.openxmlformats.org/drawingml/2006/main">
              <a:ext uri="{FF2B5EF4-FFF2-40B4-BE49-F238E27FC236}">
                <a16:creationId xmlns:a16="http://schemas.microsoft.com/office/drawing/2014/main" id="{32F4D975-40EC-4E6F-9A0F-91E6DFB0AB09}"/>
              </a:ext>
            </a:extLst>
          </p:cNvPr>
          <p:cNvSpPr>
            <a:spLocks xmlns:a="http://schemas.openxmlformats.org/drawingml/2006/main" noGrp="1"/>
          </p:cNvSpPr>
          <p:nvPr/>
        </p:nvSpPr>
        <p:spPr>
          <a:xfrm xmlns:a="http://schemas.openxmlformats.org/drawingml/2006/main">
            <a:off x="3695700"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35" name="s006 rect 1535">
            <a:extLst xmlns:a="http://schemas.openxmlformats.org/drawingml/2006/main">
              <a:ext uri="{FF2B5EF4-FFF2-40B4-BE49-F238E27FC236}">
                <a16:creationId xmlns:a16="http://schemas.microsoft.com/office/drawing/2014/main" id="{A1120552-DACE-4917-935A-8775224E4F8B}"/>
              </a:ext>
            </a:extLst>
          </p:cNvPr>
          <p:cNvSpPr>
            <a:spLocks xmlns:a="http://schemas.openxmlformats.org/drawingml/2006/main" noGrp="1"/>
          </p:cNvSpPr>
          <p:nvPr/>
        </p:nvSpPr>
        <p:spPr>
          <a:xfrm xmlns:a="http://schemas.openxmlformats.org/drawingml/2006/main">
            <a:off x="3800475"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36" name="s006 rect 1536">
            <a:extLst xmlns:a="http://schemas.openxmlformats.org/drawingml/2006/main">
              <a:ext uri="{FF2B5EF4-FFF2-40B4-BE49-F238E27FC236}">
                <a16:creationId xmlns:a16="http://schemas.microsoft.com/office/drawing/2014/main" id="{A3A64807-0CA7-4322-8A7A-D29D33C6163C}"/>
              </a:ext>
            </a:extLst>
          </p:cNvPr>
          <p:cNvSpPr>
            <a:spLocks xmlns:a="http://schemas.openxmlformats.org/drawingml/2006/main" noGrp="1"/>
          </p:cNvSpPr>
          <p:nvPr/>
        </p:nvSpPr>
        <p:spPr>
          <a:xfrm xmlns:a="http://schemas.openxmlformats.org/drawingml/2006/main">
            <a:off x="3905250"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37" name="s006 rect 1537">
            <a:extLst xmlns:a="http://schemas.openxmlformats.org/drawingml/2006/main">
              <a:ext uri="{FF2B5EF4-FFF2-40B4-BE49-F238E27FC236}">
                <a16:creationId xmlns:a16="http://schemas.microsoft.com/office/drawing/2014/main" id="{A7D15FD6-6FF5-43A9-BDEF-86C4F21DE378}"/>
              </a:ext>
            </a:extLst>
          </p:cNvPr>
          <p:cNvSpPr>
            <a:spLocks xmlns:a="http://schemas.openxmlformats.org/drawingml/2006/main" noGrp="1"/>
          </p:cNvSpPr>
          <p:nvPr/>
        </p:nvSpPr>
        <p:spPr>
          <a:xfrm xmlns:a="http://schemas.openxmlformats.org/drawingml/2006/main">
            <a:off x="4010025"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38" name="s006 rect 1538">
            <a:extLst xmlns:a="http://schemas.openxmlformats.org/drawingml/2006/main">
              <a:ext uri="{FF2B5EF4-FFF2-40B4-BE49-F238E27FC236}">
                <a16:creationId xmlns:a16="http://schemas.microsoft.com/office/drawing/2014/main" id="{1C0BB7C2-F628-46AE-9693-603FEEEF2EBB}"/>
              </a:ext>
            </a:extLst>
          </p:cNvPr>
          <p:cNvSpPr>
            <a:spLocks xmlns:a="http://schemas.openxmlformats.org/drawingml/2006/main" noGrp="1"/>
          </p:cNvSpPr>
          <p:nvPr/>
        </p:nvSpPr>
        <p:spPr>
          <a:xfrm xmlns:a="http://schemas.openxmlformats.org/drawingml/2006/main">
            <a:off x="4114800"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39" name="s006 rect 1539">
            <a:extLst xmlns:a="http://schemas.openxmlformats.org/drawingml/2006/main">
              <a:ext uri="{FF2B5EF4-FFF2-40B4-BE49-F238E27FC236}">
                <a16:creationId xmlns:a16="http://schemas.microsoft.com/office/drawing/2014/main" id="{C99B86CD-33CB-4DD7-938A-C203680DD5F1}"/>
              </a:ext>
            </a:extLst>
          </p:cNvPr>
          <p:cNvSpPr>
            <a:spLocks xmlns:a="http://schemas.openxmlformats.org/drawingml/2006/main" noGrp="1"/>
          </p:cNvSpPr>
          <p:nvPr/>
        </p:nvSpPr>
        <p:spPr>
          <a:xfrm xmlns:a="http://schemas.openxmlformats.org/drawingml/2006/main">
            <a:off x="4219575"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40" name="s006 rect 1540">
            <a:extLst xmlns:a="http://schemas.openxmlformats.org/drawingml/2006/main">
              <a:ext uri="{FF2B5EF4-FFF2-40B4-BE49-F238E27FC236}">
                <a16:creationId xmlns:a16="http://schemas.microsoft.com/office/drawing/2014/main" id="{17AE4ADE-C50C-4735-911F-DE800EE9867D}"/>
              </a:ext>
            </a:extLst>
          </p:cNvPr>
          <p:cNvSpPr>
            <a:spLocks xmlns:a="http://schemas.openxmlformats.org/drawingml/2006/main" noGrp="1"/>
          </p:cNvSpPr>
          <p:nvPr/>
        </p:nvSpPr>
        <p:spPr>
          <a:xfrm xmlns:a="http://schemas.openxmlformats.org/drawingml/2006/main">
            <a:off x="4324350"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41" name="s006 rect 1541">
            <a:extLst xmlns:a="http://schemas.openxmlformats.org/drawingml/2006/main">
              <a:ext uri="{FF2B5EF4-FFF2-40B4-BE49-F238E27FC236}">
                <a16:creationId xmlns:a16="http://schemas.microsoft.com/office/drawing/2014/main" id="{CE4865C7-D7CC-4248-BFB2-52225B499B24}"/>
              </a:ext>
            </a:extLst>
          </p:cNvPr>
          <p:cNvSpPr>
            <a:spLocks xmlns:a="http://schemas.openxmlformats.org/drawingml/2006/main" noGrp="1"/>
          </p:cNvSpPr>
          <p:nvPr/>
        </p:nvSpPr>
        <p:spPr>
          <a:xfrm xmlns:a="http://schemas.openxmlformats.org/drawingml/2006/main">
            <a:off x="4429125"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42" name="s006 rect 1542">
            <a:extLst xmlns:a="http://schemas.openxmlformats.org/drawingml/2006/main">
              <a:ext uri="{FF2B5EF4-FFF2-40B4-BE49-F238E27FC236}">
                <a16:creationId xmlns:a16="http://schemas.microsoft.com/office/drawing/2014/main" id="{D7E6E4B2-19B8-4973-9B8E-AFA2F5A9E24D}"/>
              </a:ext>
            </a:extLst>
          </p:cNvPr>
          <p:cNvSpPr>
            <a:spLocks xmlns:a="http://schemas.openxmlformats.org/drawingml/2006/main" noGrp="1"/>
          </p:cNvSpPr>
          <p:nvPr/>
        </p:nvSpPr>
        <p:spPr>
          <a:xfrm xmlns:a="http://schemas.openxmlformats.org/drawingml/2006/main">
            <a:off x="4533900"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43" name="s006 rect 1543">
            <a:extLst xmlns:a="http://schemas.openxmlformats.org/drawingml/2006/main">
              <a:ext uri="{FF2B5EF4-FFF2-40B4-BE49-F238E27FC236}">
                <a16:creationId xmlns:a16="http://schemas.microsoft.com/office/drawing/2014/main" id="{D15B7CD8-68AE-498F-AFEA-2C69EEB7D696}"/>
              </a:ext>
            </a:extLst>
          </p:cNvPr>
          <p:cNvSpPr>
            <a:spLocks xmlns:a="http://schemas.openxmlformats.org/drawingml/2006/main" noGrp="1"/>
          </p:cNvSpPr>
          <p:nvPr/>
        </p:nvSpPr>
        <p:spPr>
          <a:xfrm xmlns:a="http://schemas.openxmlformats.org/drawingml/2006/main">
            <a:off x="4638675"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44" name="s006 rect 1544">
            <a:extLst xmlns:a="http://schemas.openxmlformats.org/drawingml/2006/main">
              <a:ext uri="{FF2B5EF4-FFF2-40B4-BE49-F238E27FC236}">
                <a16:creationId xmlns:a16="http://schemas.microsoft.com/office/drawing/2014/main" id="{AB6D1AB5-5D1F-4C9A-8E50-3A9BD35B736B}"/>
              </a:ext>
            </a:extLst>
          </p:cNvPr>
          <p:cNvSpPr>
            <a:spLocks xmlns:a="http://schemas.openxmlformats.org/drawingml/2006/main" noGrp="1"/>
          </p:cNvSpPr>
          <p:nvPr/>
        </p:nvSpPr>
        <p:spPr>
          <a:xfrm xmlns:a="http://schemas.openxmlformats.org/drawingml/2006/main">
            <a:off x="4743450"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45" name="s006 rect 1545">
            <a:extLst xmlns:a="http://schemas.openxmlformats.org/drawingml/2006/main">
              <a:ext uri="{FF2B5EF4-FFF2-40B4-BE49-F238E27FC236}">
                <a16:creationId xmlns:a16="http://schemas.microsoft.com/office/drawing/2014/main" id="{8767838E-02C4-459C-80FA-BE656390EA30}"/>
              </a:ext>
            </a:extLst>
          </p:cNvPr>
          <p:cNvSpPr>
            <a:spLocks xmlns:a="http://schemas.openxmlformats.org/drawingml/2006/main" noGrp="1"/>
          </p:cNvSpPr>
          <p:nvPr/>
        </p:nvSpPr>
        <p:spPr>
          <a:xfrm xmlns:a="http://schemas.openxmlformats.org/drawingml/2006/main">
            <a:off x="4848225"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46" name="s006 rect 1546">
            <a:extLst xmlns:a="http://schemas.openxmlformats.org/drawingml/2006/main">
              <a:ext uri="{FF2B5EF4-FFF2-40B4-BE49-F238E27FC236}">
                <a16:creationId xmlns:a16="http://schemas.microsoft.com/office/drawing/2014/main" id="{F7C47BA6-D2A2-4CE4-A89A-75368815A187}"/>
              </a:ext>
            </a:extLst>
          </p:cNvPr>
          <p:cNvSpPr>
            <a:spLocks xmlns:a="http://schemas.openxmlformats.org/drawingml/2006/main" noGrp="1"/>
          </p:cNvSpPr>
          <p:nvPr/>
        </p:nvSpPr>
        <p:spPr>
          <a:xfrm xmlns:a="http://schemas.openxmlformats.org/drawingml/2006/main">
            <a:off x="4953000"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47" name="s006 rect 1547">
            <a:extLst xmlns:a="http://schemas.openxmlformats.org/drawingml/2006/main">
              <a:ext uri="{FF2B5EF4-FFF2-40B4-BE49-F238E27FC236}">
                <a16:creationId xmlns:a16="http://schemas.microsoft.com/office/drawing/2014/main" id="{248F6A46-4886-4C5A-A05B-C942DC79455B}"/>
              </a:ext>
            </a:extLst>
          </p:cNvPr>
          <p:cNvSpPr>
            <a:spLocks xmlns:a="http://schemas.openxmlformats.org/drawingml/2006/main" noGrp="1"/>
          </p:cNvSpPr>
          <p:nvPr/>
        </p:nvSpPr>
        <p:spPr>
          <a:xfrm xmlns:a="http://schemas.openxmlformats.org/drawingml/2006/main">
            <a:off x="5057775"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48" name="s006 rect 1548">
            <a:extLst xmlns:a="http://schemas.openxmlformats.org/drawingml/2006/main">
              <a:ext uri="{FF2B5EF4-FFF2-40B4-BE49-F238E27FC236}">
                <a16:creationId xmlns:a16="http://schemas.microsoft.com/office/drawing/2014/main" id="{00E177E0-4198-4190-B220-5664B60D21D6}"/>
              </a:ext>
            </a:extLst>
          </p:cNvPr>
          <p:cNvSpPr>
            <a:spLocks xmlns:a="http://schemas.openxmlformats.org/drawingml/2006/main" noGrp="1"/>
          </p:cNvSpPr>
          <p:nvPr/>
        </p:nvSpPr>
        <p:spPr>
          <a:xfrm xmlns:a="http://schemas.openxmlformats.org/drawingml/2006/main">
            <a:off x="5162550"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49" name="s006 rect 1549">
            <a:extLst xmlns:a="http://schemas.openxmlformats.org/drawingml/2006/main">
              <a:ext uri="{FF2B5EF4-FFF2-40B4-BE49-F238E27FC236}">
                <a16:creationId xmlns:a16="http://schemas.microsoft.com/office/drawing/2014/main" id="{D5CA59B8-1173-41E3-8CC2-B02F1970401F}"/>
              </a:ext>
            </a:extLst>
          </p:cNvPr>
          <p:cNvSpPr>
            <a:spLocks xmlns:a="http://schemas.openxmlformats.org/drawingml/2006/main" noGrp="1"/>
          </p:cNvSpPr>
          <p:nvPr/>
        </p:nvSpPr>
        <p:spPr>
          <a:xfrm xmlns:a="http://schemas.openxmlformats.org/drawingml/2006/main">
            <a:off x="5267325"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50" name="s006 rect 1550">
            <a:extLst xmlns:a="http://schemas.openxmlformats.org/drawingml/2006/main">
              <a:ext uri="{FF2B5EF4-FFF2-40B4-BE49-F238E27FC236}">
                <a16:creationId xmlns:a16="http://schemas.microsoft.com/office/drawing/2014/main" id="{3115C91F-475A-492D-B885-B98D740CDAA6}"/>
              </a:ext>
            </a:extLst>
          </p:cNvPr>
          <p:cNvSpPr>
            <a:spLocks xmlns:a="http://schemas.openxmlformats.org/drawingml/2006/main" noGrp="1"/>
          </p:cNvSpPr>
          <p:nvPr/>
        </p:nvSpPr>
        <p:spPr>
          <a:xfrm xmlns:a="http://schemas.openxmlformats.org/drawingml/2006/main">
            <a:off x="5372100"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51" name="s006 rect 1551">
            <a:extLst xmlns:a="http://schemas.openxmlformats.org/drawingml/2006/main">
              <a:ext uri="{FF2B5EF4-FFF2-40B4-BE49-F238E27FC236}">
                <a16:creationId xmlns:a16="http://schemas.microsoft.com/office/drawing/2014/main" id="{38FDDC5A-04C8-4C8B-B4F6-BC283F22773F}"/>
              </a:ext>
            </a:extLst>
          </p:cNvPr>
          <p:cNvSpPr>
            <a:spLocks xmlns:a="http://schemas.openxmlformats.org/drawingml/2006/main" noGrp="1"/>
          </p:cNvSpPr>
          <p:nvPr/>
        </p:nvSpPr>
        <p:spPr>
          <a:xfrm xmlns:a="http://schemas.openxmlformats.org/drawingml/2006/main">
            <a:off x="5476875"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52" name="s006 rect 1552">
            <a:extLst xmlns:a="http://schemas.openxmlformats.org/drawingml/2006/main">
              <a:ext uri="{FF2B5EF4-FFF2-40B4-BE49-F238E27FC236}">
                <a16:creationId xmlns:a16="http://schemas.microsoft.com/office/drawing/2014/main" id="{F614EC23-9210-4AA0-AFDE-F9FA23200B6B}"/>
              </a:ext>
            </a:extLst>
          </p:cNvPr>
          <p:cNvSpPr>
            <a:spLocks xmlns:a="http://schemas.openxmlformats.org/drawingml/2006/main" noGrp="1"/>
          </p:cNvSpPr>
          <p:nvPr/>
        </p:nvSpPr>
        <p:spPr>
          <a:xfrm xmlns:a="http://schemas.openxmlformats.org/drawingml/2006/main">
            <a:off x="5581650"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53" name="s006 rect 1553">
            <a:extLst xmlns:a="http://schemas.openxmlformats.org/drawingml/2006/main">
              <a:ext uri="{FF2B5EF4-FFF2-40B4-BE49-F238E27FC236}">
                <a16:creationId xmlns:a16="http://schemas.microsoft.com/office/drawing/2014/main" id="{A2CE5F6B-5039-4F8D-B1E2-2EA77BAFC5FA}"/>
              </a:ext>
            </a:extLst>
          </p:cNvPr>
          <p:cNvSpPr>
            <a:spLocks xmlns:a="http://schemas.openxmlformats.org/drawingml/2006/main" noGrp="1"/>
          </p:cNvSpPr>
          <p:nvPr/>
        </p:nvSpPr>
        <p:spPr>
          <a:xfrm xmlns:a="http://schemas.openxmlformats.org/drawingml/2006/main">
            <a:off x="5686425"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54" name="s006 rect 1554">
            <a:extLst xmlns:a="http://schemas.openxmlformats.org/drawingml/2006/main">
              <a:ext uri="{FF2B5EF4-FFF2-40B4-BE49-F238E27FC236}">
                <a16:creationId xmlns:a16="http://schemas.microsoft.com/office/drawing/2014/main" id="{27F0C44D-B36E-409B-8124-0A1D86BB8165}"/>
              </a:ext>
            </a:extLst>
          </p:cNvPr>
          <p:cNvSpPr>
            <a:spLocks xmlns:a="http://schemas.openxmlformats.org/drawingml/2006/main" noGrp="1"/>
          </p:cNvSpPr>
          <p:nvPr/>
        </p:nvSpPr>
        <p:spPr>
          <a:xfrm xmlns:a="http://schemas.openxmlformats.org/drawingml/2006/main">
            <a:off x="5791200"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55" name="s006 rect 1555">
            <a:extLst xmlns:a="http://schemas.openxmlformats.org/drawingml/2006/main">
              <a:ext uri="{FF2B5EF4-FFF2-40B4-BE49-F238E27FC236}">
                <a16:creationId xmlns:a16="http://schemas.microsoft.com/office/drawing/2014/main" id="{674D4FBB-24FF-461D-8B52-A4DEE716A5E6}"/>
              </a:ext>
            </a:extLst>
          </p:cNvPr>
          <p:cNvSpPr>
            <a:spLocks xmlns:a="http://schemas.openxmlformats.org/drawingml/2006/main" noGrp="1"/>
          </p:cNvSpPr>
          <p:nvPr/>
        </p:nvSpPr>
        <p:spPr>
          <a:xfrm xmlns:a="http://schemas.openxmlformats.org/drawingml/2006/main">
            <a:off x="5895975" y="58758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56" name="s006 rect 1556">
            <a:extLst xmlns:a="http://schemas.openxmlformats.org/drawingml/2006/main">
              <a:ext uri="{FF2B5EF4-FFF2-40B4-BE49-F238E27FC236}">
                <a16:creationId xmlns:a16="http://schemas.microsoft.com/office/drawing/2014/main" id="{8EC2E1E9-9D94-4611-90CC-1C776B3DA176}"/>
              </a:ext>
            </a:extLst>
          </p:cNvPr>
          <p:cNvSpPr>
            <a:spLocks xmlns:a="http://schemas.openxmlformats.org/drawingml/2006/main" noGrp="1"/>
          </p:cNvSpPr>
          <p:nvPr/>
        </p:nvSpPr>
        <p:spPr>
          <a:xfrm xmlns:a="http://schemas.openxmlformats.org/drawingml/2006/main">
            <a:off x="762000"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57" name="s006 rect 1557">
            <a:extLst xmlns:a="http://schemas.openxmlformats.org/drawingml/2006/main">
              <a:ext uri="{FF2B5EF4-FFF2-40B4-BE49-F238E27FC236}">
                <a16:creationId xmlns:a16="http://schemas.microsoft.com/office/drawing/2014/main" id="{FA3BEC72-112C-4E0A-974E-A7670EBD2333}"/>
              </a:ext>
            </a:extLst>
          </p:cNvPr>
          <p:cNvSpPr>
            <a:spLocks xmlns:a="http://schemas.openxmlformats.org/drawingml/2006/main" noGrp="1"/>
          </p:cNvSpPr>
          <p:nvPr/>
        </p:nvSpPr>
        <p:spPr>
          <a:xfrm xmlns:a="http://schemas.openxmlformats.org/drawingml/2006/main">
            <a:off x="866775"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58" name="s006 rect 1558">
            <a:extLst xmlns:a="http://schemas.openxmlformats.org/drawingml/2006/main">
              <a:ext uri="{FF2B5EF4-FFF2-40B4-BE49-F238E27FC236}">
                <a16:creationId xmlns:a16="http://schemas.microsoft.com/office/drawing/2014/main" id="{B237E83F-B355-410F-BC44-34990ED04F4C}"/>
              </a:ext>
            </a:extLst>
          </p:cNvPr>
          <p:cNvSpPr>
            <a:spLocks xmlns:a="http://schemas.openxmlformats.org/drawingml/2006/main" noGrp="1"/>
          </p:cNvSpPr>
          <p:nvPr/>
        </p:nvSpPr>
        <p:spPr>
          <a:xfrm xmlns:a="http://schemas.openxmlformats.org/drawingml/2006/main">
            <a:off x="971550"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59" name="s006 rect 1559">
            <a:extLst xmlns:a="http://schemas.openxmlformats.org/drawingml/2006/main">
              <a:ext uri="{FF2B5EF4-FFF2-40B4-BE49-F238E27FC236}">
                <a16:creationId xmlns:a16="http://schemas.microsoft.com/office/drawing/2014/main" id="{F571A14B-C212-477A-A72B-EC9555BC2BD0}"/>
              </a:ext>
            </a:extLst>
          </p:cNvPr>
          <p:cNvSpPr>
            <a:spLocks xmlns:a="http://schemas.openxmlformats.org/drawingml/2006/main" noGrp="1"/>
          </p:cNvSpPr>
          <p:nvPr/>
        </p:nvSpPr>
        <p:spPr>
          <a:xfrm xmlns:a="http://schemas.openxmlformats.org/drawingml/2006/main">
            <a:off x="1076325"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60" name="s006 rect 1560">
            <a:extLst xmlns:a="http://schemas.openxmlformats.org/drawingml/2006/main">
              <a:ext uri="{FF2B5EF4-FFF2-40B4-BE49-F238E27FC236}">
                <a16:creationId xmlns:a16="http://schemas.microsoft.com/office/drawing/2014/main" id="{677CC5FD-75E5-4BF4-A7D8-EBB3472CA1B7}"/>
              </a:ext>
            </a:extLst>
          </p:cNvPr>
          <p:cNvSpPr>
            <a:spLocks xmlns:a="http://schemas.openxmlformats.org/drawingml/2006/main" noGrp="1"/>
          </p:cNvSpPr>
          <p:nvPr/>
        </p:nvSpPr>
        <p:spPr>
          <a:xfrm xmlns:a="http://schemas.openxmlformats.org/drawingml/2006/main">
            <a:off x="1181100"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61" name="s006 rect 1561">
            <a:extLst xmlns:a="http://schemas.openxmlformats.org/drawingml/2006/main">
              <a:ext uri="{FF2B5EF4-FFF2-40B4-BE49-F238E27FC236}">
                <a16:creationId xmlns:a16="http://schemas.microsoft.com/office/drawing/2014/main" id="{9ABA22F9-2CBD-43EC-8228-8CF0465F398D}"/>
              </a:ext>
            </a:extLst>
          </p:cNvPr>
          <p:cNvSpPr>
            <a:spLocks xmlns:a="http://schemas.openxmlformats.org/drawingml/2006/main" noGrp="1"/>
          </p:cNvSpPr>
          <p:nvPr/>
        </p:nvSpPr>
        <p:spPr>
          <a:xfrm xmlns:a="http://schemas.openxmlformats.org/drawingml/2006/main">
            <a:off x="1285875"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62" name="s006 rect 1562">
            <a:extLst xmlns:a="http://schemas.openxmlformats.org/drawingml/2006/main">
              <a:ext uri="{FF2B5EF4-FFF2-40B4-BE49-F238E27FC236}">
                <a16:creationId xmlns:a16="http://schemas.microsoft.com/office/drawing/2014/main" id="{18467C92-7A39-4841-9544-5774ABC9B4EC}"/>
              </a:ext>
            </a:extLst>
          </p:cNvPr>
          <p:cNvSpPr>
            <a:spLocks xmlns:a="http://schemas.openxmlformats.org/drawingml/2006/main" noGrp="1"/>
          </p:cNvSpPr>
          <p:nvPr/>
        </p:nvSpPr>
        <p:spPr>
          <a:xfrm xmlns:a="http://schemas.openxmlformats.org/drawingml/2006/main">
            <a:off x="1390650"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63" name="s006 rect 1563">
            <a:extLst xmlns:a="http://schemas.openxmlformats.org/drawingml/2006/main">
              <a:ext uri="{FF2B5EF4-FFF2-40B4-BE49-F238E27FC236}">
                <a16:creationId xmlns:a16="http://schemas.microsoft.com/office/drawing/2014/main" id="{3F3A69C5-0A8F-4AB5-8197-892622B4A102}"/>
              </a:ext>
            </a:extLst>
          </p:cNvPr>
          <p:cNvSpPr>
            <a:spLocks xmlns:a="http://schemas.openxmlformats.org/drawingml/2006/main" noGrp="1"/>
          </p:cNvSpPr>
          <p:nvPr/>
        </p:nvSpPr>
        <p:spPr>
          <a:xfrm xmlns:a="http://schemas.openxmlformats.org/drawingml/2006/main">
            <a:off x="1495425"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64" name="s006 rect 1564">
            <a:extLst xmlns:a="http://schemas.openxmlformats.org/drawingml/2006/main">
              <a:ext uri="{FF2B5EF4-FFF2-40B4-BE49-F238E27FC236}">
                <a16:creationId xmlns:a16="http://schemas.microsoft.com/office/drawing/2014/main" id="{D86AB6CB-899E-4C91-AE60-0A6CBC62029D}"/>
              </a:ext>
            </a:extLst>
          </p:cNvPr>
          <p:cNvSpPr>
            <a:spLocks xmlns:a="http://schemas.openxmlformats.org/drawingml/2006/main" noGrp="1"/>
          </p:cNvSpPr>
          <p:nvPr/>
        </p:nvSpPr>
        <p:spPr>
          <a:xfrm xmlns:a="http://schemas.openxmlformats.org/drawingml/2006/main">
            <a:off x="1600200"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65" name="s006 rect 1565">
            <a:extLst xmlns:a="http://schemas.openxmlformats.org/drawingml/2006/main">
              <a:ext uri="{FF2B5EF4-FFF2-40B4-BE49-F238E27FC236}">
                <a16:creationId xmlns:a16="http://schemas.microsoft.com/office/drawing/2014/main" id="{6135DA21-246C-4623-90ED-63F088B38D83}"/>
              </a:ext>
            </a:extLst>
          </p:cNvPr>
          <p:cNvSpPr>
            <a:spLocks xmlns:a="http://schemas.openxmlformats.org/drawingml/2006/main" noGrp="1"/>
          </p:cNvSpPr>
          <p:nvPr/>
        </p:nvSpPr>
        <p:spPr>
          <a:xfrm xmlns:a="http://schemas.openxmlformats.org/drawingml/2006/main">
            <a:off x="1704975"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66" name="s006 rect 1566">
            <a:extLst xmlns:a="http://schemas.openxmlformats.org/drawingml/2006/main">
              <a:ext uri="{FF2B5EF4-FFF2-40B4-BE49-F238E27FC236}">
                <a16:creationId xmlns:a16="http://schemas.microsoft.com/office/drawing/2014/main" id="{364C6526-E6C8-4DCC-B550-CBBC847E4009}"/>
              </a:ext>
            </a:extLst>
          </p:cNvPr>
          <p:cNvSpPr>
            <a:spLocks xmlns:a="http://schemas.openxmlformats.org/drawingml/2006/main" noGrp="1"/>
          </p:cNvSpPr>
          <p:nvPr/>
        </p:nvSpPr>
        <p:spPr>
          <a:xfrm xmlns:a="http://schemas.openxmlformats.org/drawingml/2006/main">
            <a:off x="1809750"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67" name="s006 rect 1567">
            <a:extLst xmlns:a="http://schemas.openxmlformats.org/drawingml/2006/main">
              <a:ext uri="{FF2B5EF4-FFF2-40B4-BE49-F238E27FC236}">
                <a16:creationId xmlns:a16="http://schemas.microsoft.com/office/drawing/2014/main" id="{D4458E3F-1DE3-44CB-8BE5-565B7A7A24BF}"/>
              </a:ext>
            </a:extLst>
          </p:cNvPr>
          <p:cNvSpPr>
            <a:spLocks xmlns:a="http://schemas.openxmlformats.org/drawingml/2006/main" noGrp="1"/>
          </p:cNvSpPr>
          <p:nvPr/>
        </p:nvSpPr>
        <p:spPr>
          <a:xfrm xmlns:a="http://schemas.openxmlformats.org/drawingml/2006/main">
            <a:off x="1914525"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68" name="s006 rect 1568">
            <a:extLst xmlns:a="http://schemas.openxmlformats.org/drawingml/2006/main">
              <a:ext uri="{FF2B5EF4-FFF2-40B4-BE49-F238E27FC236}">
                <a16:creationId xmlns:a16="http://schemas.microsoft.com/office/drawing/2014/main" id="{98C264F8-2ACD-4FC9-BB37-0CAAC02D1E34}"/>
              </a:ext>
            </a:extLst>
          </p:cNvPr>
          <p:cNvSpPr>
            <a:spLocks xmlns:a="http://schemas.openxmlformats.org/drawingml/2006/main" noGrp="1"/>
          </p:cNvSpPr>
          <p:nvPr/>
        </p:nvSpPr>
        <p:spPr>
          <a:xfrm xmlns:a="http://schemas.openxmlformats.org/drawingml/2006/main">
            <a:off x="2019300"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69" name="s006 rect 1569">
            <a:extLst xmlns:a="http://schemas.openxmlformats.org/drawingml/2006/main">
              <a:ext uri="{FF2B5EF4-FFF2-40B4-BE49-F238E27FC236}">
                <a16:creationId xmlns:a16="http://schemas.microsoft.com/office/drawing/2014/main" id="{666EA42D-9F06-49F1-9756-8A76A8DC0850}"/>
              </a:ext>
            </a:extLst>
          </p:cNvPr>
          <p:cNvSpPr>
            <a:spLocks xmlns:a="http://schemas.openxmlformats.org/drawingml/2006/main" noGrp="1"/>
          </p:cNvSpPr>
          <p:nvPr/>
        </p:nvSpPr>
        <p:spPr>
          <a:xfrm xmlns:a="http://schemas.openxmlformats.org/drawingml/2006/main">
            <a:off x="2124075"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70" name="s006 rect 1570">
            <a:extLst xmlns:a="http://schemas.openxmlformats.org/drawingml/2006/main">
              <a:ext uri="{FF2B5EF4-FFF2-40B4-BE49-F238E27FC236}">
                <a16:creationId xmlns:a16="http://schemas.microsoft.com/office/drawing/2014/main" id="{7B1E9F81-D12D-4773-9FAF-EE9C30C82D6A}"/>
              </a:ext>
            </a:extLst>
          </p:cNvPr>
          <p:cNvSpPr>
            <a:spLocks xmlns:a="http://schemas.openxmlformats.org/drawingml/2006/main" noGrp="1"/>
          </p:cNvSpPr>
          <p:nvPr/>
        </p:nvSpPr>
        <p:spPr>
          <a:xfrm xmlns:a="http://schemas.openxmlformats.org/drawingml/2006/main">
            <a:off x="2228850"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71" name="s006 rect 1571">
            <a:extLst xmlns:a="http://schemas.openxmlformats.org/drawingml/2006/main">
              <a:ext uri="{FF2B5EF4-FFF2-40B4-BE49-F238E27FC236}">
                <a16:creationId xmlns:a16="http://schemas.microsoft.com/office/drawing/2014/main" id="{1A267450-C6EB-44BC-8730-1970EBC3A4EA}"/>
              </a:ext>
            </a:extLst>
          </p:cNvPr>
          <p:cNvSpPr>
            <a:spLocks xmlns:a="http://schemas.openxmlformats.org/drawingml/2006/main" noGrp="1"/>
          </p:cNvSpPr>
          <p:nvPr/>
        </p:nvSpPr>
        <p:spPr>
          <a:xfrm xmlns:a="http://schemas.openxmlformats.org/drawingml/2006/main">
            <a:off x="2333625"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72" name="s006 rect 1572">
            <a:extLst xmlns:a="http://schemas.openxmlformats.org/drawingml/2006/main">
              <a:ext uri="{FF2B5EF4-FFF2-40B4-BE49-F238E27FC236}">
                <a16:creationId xmlns:a16="http://schemas.microsoft.com/office/drawing/2014/main" id="{B125ED5A-2DE5-493D-AFDB-DC4AE924C88E}"/>
              </a:ext>
            </a:extLst>
          </p:cNvPr>
          <p:cNvSpPr>
            <a:spLocks xmlns:a="http://schemas.openxmlformats.org/drawingml/2006/main" noGrp="1"/>
          </p:cNvSpPr>
          <p:nvPr/>
        </p:nvSpPr>
        <p:spPr>
          <a:xfrm xmlns:a="http://schemas.openxmlformats.org/drawingml/2006/main">
            <a:off x="2438400"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73" name="s006 rect 1573">
            <a:extLst xmlns:a="http://schemas.openxmlformats.org/drawingml/2006/main">
              <a:ext uri="{FF2B5EF4-FFF2-40B4-BE49-F238E27FC236}">
                <a16:creationId xmlns:a16="http://schemas.microsoft.com/office/drawing/2014/main" id="{F04A2006-8E3C-4ED7-8164-47585FA5E144}"/>
              </a:ext>
            </a:extLst>
          </p:cNvPr>
          <p:cNvSpPr>
            <a:spLocks xmlns:a="http://schemas.openxmlformats.org/drawingml/2006/main" noGrp="1"/>
          </p:cNvSpPr>
          <p:nvPr/>
        </p:nvSpPr>
        <p:spPr>
          <a:xfrm xmlns:a="http://schemas.openxmlformats.org/drawingml/2006/main">
            <a:off x="2543175"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74" name="s006 rect 1574">
            <a:extLst xmlns:a="http://schemas.openxmlformats.org/drawingml/2006/main">
              <a:ext uri="{FF2B5EF4-FFF2-40B4-BE49-F238E27FC236}">
                <a16:creationId xmlns:a16="http://schemas.microsoft.com/office/drawing/2014/main" id="{4BAE9448-E68A-47CA-BDBF-BE5000CFC7EB}"/>
              </a:ext>
            </a:extLst>
          </p:cNvPr>
          <p:cNvSpPr>
            <a:spLocks xmlns:a="http://schemas.openxmlformats.org/drawingml/2006/main" noGrp="1"/>
          </p:cNvSpPr>
          <p:nvPr/>
        </p:nvSpPr>
        <p:spPr>
          <a:xfrm xmlns:a="http://schemas.openxmlformats.org/drawingml/2006/main">
            <a:off x="2647950"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75" name="s006 rect 1575">
            <a:extLst xmlns:a="http://schemas.openxmlformats.org/drawingml/2006/main">
              <a:ext uri="{FF2B5EF4-FFF2-40B4-BE49-F238E27FC236}">
                <a16:creationId xmlns:a16="http://schemas.microsoft.com/office/drawing/2014/main" id="{D250AA90-9BA9-45EB-9015-9B87FA2F3D04}"/>
              </a:ext>
            </a:extLst>
          </p:cNvPr>
          <p:cNvSpPr>
            <a:spLocks xmlns:a="http://schemas.openxmlformats.org/drawingml/2006/main" noGrp="1"/>
          </p:cNvSpPr>
          <p:nvPr/>
        </p:nvSpPr>
        <p:spPr>
          <a:xfrm xmlns:a="http://schemas.openxmlformats.org/drawingml/2006/main">
            <a:off x="2752725"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76" name="s006 rect 1576">
            <a:extLst xmlns:a="http://schemas.openxmlformats.org/drawingml/2006/main">
              <a:ext uri="{FF2B5EF4-FFF2-40B4-BE49-F238E27FC236}">
                <a16:creationId xmlns:a16="http://schemas.microsoft.com/office/drawing/2014/main" id="{056502C5-8A9D-4CB2-A9C4-3347E3BE6B3B}"/>
              </a:ext>
            </a:extLst>
          </p:cNvPr>
          <p:cNvSpPr>
            <a:spLocks xmlns:a="http://schemas.openxmlformats.org/drawingml/2006/main" noGrp="1"/>
          </p:cNvSpPr>
          <p:nvPr/>
        </p:nvSpPr>
        <p:spPr>
          <a:xfrm xmlns:a="http://schemas.openxmlformats.org/drawingml/2006/main">
            <a:off x="2857500"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77" name="s006 rect 1577">
            <a:extLst xmlns:a="http://schemas.openxmlformats.org/drawingml/2006/main">
              <a:ext uri="{FF2B5EF4-FFF2-40B4-BE49-F238E27FC236}">
                <a16:creationId xmlns:a16="http://schemas.microsoft.com/office/drawing/2014/main" id="{5C7C6A05-7489-404D-9C78-68EAD71885BF}"/>
              </a:ext>
            </a:extLst>
          </p:cNvPr>
          <p:cNvSpPr>
            <a:spLocks xmlns:a="http://schemas.openxmlformats.org/drawingml/2006/main" noGrp="1"/>
          </p:cNvSpPr>
          <p:nvPr/>
        </p:nvSpPr>
        <p:spPr>
          <a:xfrm xmlns:a="http://schemas.openxmlformats.org/drawingml/2006/main">
            <a:off x="2962275"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78" name="s006 rect 1578">
            <a:extLst xmlns:a="http://schemas.openxmlformats.org/drawingml/2006/main">
              <a:ext uri="{FF2B5EF4-FFF2-40B4-BE49-F238E27FC236}">
                <a16:creationId xmlns:a16="http://schemas.microsoft.com/office/drawing/2014/main" id="{60016565-D9B2-40AE-A2BE-E0DA639C29F1}"/>
              </a:ext>
            </a:extLst>
          </p:cNvPr>
          <p:cNvSpPr>
            <a:spLocks xmlns:a="http://schemas.openxmlformats.org/drawingml/2006/main" noGrp="1"/>
          </p:cNvSpPr>
          <p:nvPr/>
        </p:nvSpPr>
        <p:spPr>
          <a:xfrm xmlns:a="http://schemas.openxmlformats.org/drawingml/2006/main">
            <a:off x="3067050"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79" name="s006 rect 1579">
            <a:extLst xmlns:a="http://schemas.openxmlformats.org/drawingml/2006/main">
              <a:ext uri="{FF2B5EF4-FFF2-40B4-BE49-F238E27FC236}">
                <a16:creationId xmlns:a16="http://schemas.microsoft.com/office/drawing/2014/main" id="{9F0D9321-1278-4A5B-A486-8463335EBD08}"/>
              </a:ext>
            </a:extLst>
          </p:cNvPr>
          <p:cNvSpPr>
            <a:spLocks xmlns:a="http://schemas.openxmlformats.org/drawingml/2006/main" noGrp="1"/>
          </p:cNvSpPr>
          <p:nvPr/>
        </p:nvSpPr>
        <p:spPr>
          <a:xfrm xmlns:a="http://schemas.openxmlformats.org/drawingml/2006/main">
            <a:off x="3171825"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80" name="s006 rect 1580">
            <a:extLst xmlns:a="http://schemas.openxmlformats.org/drawingml/2006/main">
              <a:ext uri="{FF2B5EF4-FFF2-40B4-BE49-F238E27FC236}">
                <a16:creationId xmlns:a16="http://schemas.microsoft.com/office/drawing/2014/main" id="{2167D409-922D-4570-8201-B487A5AF3E41}"/>
              </a:ext>
            </a:extLst>
          </p:cNvPr>
          <p:cNvSpPr>
            <a:spLocks xmlns:a="http://schemas.openxmlformats.org/drawingml/2006/main" noGrp="1"/>
          </p:cNvSpPr>
          <p:nvPr/>
        </p:nvSpPr>
        <p:spPr>
          <a:xfrm xmlns:a="http://schemas.openxmlformats.org/drawingml/2006/main">
            <a:off x="3276600"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81" name="s006 rect 1581">
            <a:extLst xmlns:a="http://schemas.openxmlformats.org/drawingml/2006/main">
              <a:ext uri="{FF2B5EF4-FFF2-40B4-BE49-F238E27FC236}">
                <a16:creationId xmlns:a16="http://schemas.microsoft.com/office/drawing/2014/main" id="{636B288B-A62B-443D-98B6-AAA307F3CC9D}"/>
              </a:ext>
            </a:extLst>
          </p:cNvPr>
          <p:cNvSpPr>
            <a:spLocks xmlns:a="http://schemas.openxmlformats.org/drawingml/2006/main" noGrp="1"/>
          </p:cNvSpPr>
          <p:nvPr/>
        </p:nvSpPr>
        <p:spPr>
          <a:xfrm xmlns:a="http://schemas.openxmlformats.org/drawingml/2006/main">
            <a:off x="3381375"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82" name="s006 rect 1582">
            <a:extLst xmlns:a="http://schemas.openxmlformats.org/drawingml/2006/main">
              <a:ext uri="{FF2B5EF4-FFF2-40B4-BE49-F238E27FC236}">
                <a16:creationId xmlns:a16="http://schemas.microsoft.com/office/drawing/2014/main" id="{C1EAA4D9-11E5-4BFD-B597-38A11235494A}"/>
              </a:ext>
            </a:extLst>
          </p:cNvPr>
          <p:cNvSpPr>
            <a:spLocks xmlns:a="http://schemas.openxmlformats.org/drawingml/2006/main" noGrp="1"/>
          </p:cNvSpPr>
          <p:nvPr/>
        </p:nvSpPr>
        <p:spPr>
          <a:xfrm xmlns:a="http://schemas.openxmlformats.org/drawingml/2006/main">
            <a:off x="3486150"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83" name="s006 rect 1583">
            <a:extLst xmlns:a="http://schemas.openxmlformats.org/drawingml/2006/main">
              <a:ext uri="{FF2B5EF4-FFF2-40B4-BE49-F238E27FC236}">
                <a16:creationId xmlns:a16="http://schemas.microsoft.com/office/drawing/2014/main" id="{0B1BD2C8-1721-473C-9A43-1B50ECCD3E1A}"/>
              </a:ext>
            </a:extLst>
          </p:cNvPr>
          <p:cNvSpPr>
            <a:spLocks xmlns:a="http://schemas.openxmlformats.org/drawingml/2006/main" noGrp="1"/>
          </p:cNvSpPr>
          <p:nvPr/>
        </p:nvSpPr>
        <p:spPr>
          <a:xfrm xmlns:a="http://schemas.openxmlformats.org/drawingml/2006/main">
            <a:off x="3590925"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84" name="s006 rect 1584">
            <a:extLst xmlns:a="http://schemas.openxmlformats.org/drawingml/2006/main">
              <a:ext uri="{FF2B5EF4-FFF2-40B4-BE49-F238E27FC236}">
                <a16:creationId xmlns:a16="http://schemas.microsoft.com/office/drawing/2014/main" id="{B5EFBA1F-C431-49F0-BD47-A7228E90D65D}"/>
              </a:ext>
            </a:extLst>
          </p:cNvPr>
          <p:cNvSpPr>
            <a:spLocks xmlns:a="http://schemas.openxmlformats.org/drawingml/2006/main" noGrp="1"/>
          </p:cNvSpPr>
          <p:nvPr/>
        </p:nvSpPr>
        <p:spPr>
          <a:xfrm xmlns:a="http://schemas.openxmlformats.org/drawingml/2006/main">
            <a:off x="3695700"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85" name="s006 rect 1585">
            <a:extLst xmlns:a="http://schemas.openxmlformats.org/drawingml/2006/main">
              <a:ext uri="{FF2B5EF4-FFF2-40B4-BE49-F238E27FC236}">
                <a16:creationId xmlns:a16="http://schemas.microsoft.com/office/drawing/2014/main" id="{1F42B353-0A83-4259-9F76-3320068F3977}"/>
              </a:ext>
            </a:extLst>
          </p:cNvPr>
          <p:cNvSpPr>
            <a:spLocks xmlns:a="http://schemas.openxmlformats.org/drawingml/2006/main" noGrp="1"/>
          </p:cNvSpPr>
          <p:nvPr/>
        </p:nvSpPr>
        <p:spPr>
          <a:xfrm xmlns:a="http://schemas.openxmlformats.org/drawingml/2006/main">
            <a:off x="3800475"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86" name="s006 rect 1586">
            <a:extLst xmlns:a="http://schemas.openxmlformats.org/drawingml/2006/main">
              <a:ext uri="{FF2B5EF4-FFF2-40B4-BE49-F238E27FC236}">
                <a16:creationId xmlns:a16="http://schemas.microsoft.com/office/drawing/2014/main" id="{BF742EB4-7185-41F9-9CA9-8D3151D5987A}"/>
              </a:ext>
            </a:extLst>
          </p:cNvPr>
          <p:cNvSpPr>
            <a:spLocks xmlns:a="http://schemas.openxmlformats.org/drawingml/2006/main" noGrp="1"/>
          </p:cNvSpPr>
          <p:nvPr/>
        </p:nvSpPr>
        <p:spPr>
          <a:xfrm xmlns:a="http://schemas.openxmlformats.org/drawingml/2006/main">
            <a:off x="3905250"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87" name="s006 rect 1587">
            <a:extLst xmlns:a="http://schemas.openxmlformats.org/drawingml/2006/main">
              <a:ext uri="{FF2B5EF4-FFF2-40B4-BE49-F238E27FC236}">
                <a16:creationId xmlns:a16="http://schemas.microsoft.com/office/drawing/2014/main" id="{F93F8676-EFDF-438B-A02A-A38424C346F0}"/>
              </a:ext>
            </a:extLst>
          </p:cNvPr>
          <p:cNvSpPr>
            <a:spLocks xmlns:a="http://schemas.openxmlformats.org/drawingml/2006/main" noGrp="1"/>
          </p:cNvSpPr>
          <p:nvPr/>
        </p:nvSpPr>
        <p:spPr>
          <a:xfrm xmlns:a="http://schemas.openxmlformats.org/drawingml/2006/main">
            <a:off x="4010025"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88" name="s006 rect 1588">
            <a:extLst xmlns:a="http://schemas.openxmlformats.org/drawingml/2006/main">
              <a:ext uri="{FF2B5EF4-FFF2-40B4-BE49-F238E27FC236}">
                <a16:creationId xmlns:a16="http://schemas.microsoft.com/office/drawing/2014/main" id="{1C66A6A1-FE3C-448D-AC96-02902269AE4E}"/>
              </a:ext>
            </a:extLst>
          </p:cNvPr>
          <p:cNvSpPr>
            <a:spLocks xmlns:a="http://schemas.openxmlformats.org/drawingml/2006/main" noGrp="1"/>
          </p:cNvSpPr>
          <p:nvPr/>
        </p:nvSpPr>
        <p:spPr>
          <a:xfrm xmlns:a="http://schemas.openxmlformats.org/drawingml/2006/main">
            <a:off x="4114800"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89" name="s006 rect 1589">
            <a:extLst xmlns:a="http://schemas.openxmlformats.org/drawingml/2006/main">
              <a:ext uri="{FF2B5EF4-FFF2-40B4-BE49-F238E27FC236}">
                <a16:creationId xmlns:a16="http://schemas.microsoft.com/office/drawing/2014/main" id="{73C0639E-1C00-4C16-A45C-54B016DF99DE}"/>
              </a:ext>
            </a:extLst>
          </p:cNvPr>
          <p:cNvSpPr>
            <a:spLocks xmlns:a="http://schemas.openxmlformats.org/drawingml/2006/main" noGrp="1"/>
          </p:cNvSpPr>
          <p:nvPr/>
        </p:nvSpPr>
        <p:spPr>
          <a:xfrm xmlns:a="http://schemas.openxmlformats.org/drawingml/2006/main">
            <a:off x="4219575"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90" name="s006 rect 1590">
            <a:extLst xmlns:a="http://schemas.openxmlformats.org/drawingml/2006/main">
              <a:ext uri="{FF2B5EF4-FFF2-40B4-BE49-F238E27FC236}">
                <a16:creationId xmlns:a16="http://schemas.microsoft.com/office/drawing/2014/main" id="{DD4A411C-C7F1-4F7E-ABA7-B17FA4B63F5A}"/>
              </a:ext>
            </a:extLst>
          </p:cNvPr>
          <p:cNvSpPr>
            <a:spLocks xmlns:a="http://schemas.openxmlformats.org/drawingml/2006/main" noGrp="1"/>
          </p:cNvSpPr>
          <p:nvPr/>
        </p:nvSpPr>
        <p:spPr>
          <a:xfrm xmlns:a="http://schemas.openxmlformats.org/drawingml/2006/main">
            <a:off x="4324350"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91" name="s006 rect 1591">
            <a:extLst xmlns:a="http://schemas.openxmlformats.org/drawingml/2006/main">
              <a:ext uri="{FF2B5EF4-FFF2-40B4-BE49-F238E27FC236}">
                <a16:creationId xmlns:a16="http://schemas.microsoft.com/office/drawing/2014/main" id="{3359768E-451C-4D66-A354-5349201AA452}"/>
              </a:ext>
            </a:extLst>
          </p:cNvPr>
          <p:cNvSpPr>
            <a:spLocks xmlns:a="http://schemas.openxmlformats.org/drawingml/2006/main" noGrp="1"/>
          </p:cNvSpPr>
          <p:nvPr/>
        </p:nvSpPr>
        <p:spPr>
          <a:xfrm xmlns:a="http://schemas.openxmlformats.org/drawingml/2006/main">
            <a:off x="4429125"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92" name="s006 rect 1592">
            <a:extLst xmlns:a="http://schemas.openxmlformats.org/drawingml/2006/main">
              <a:ext uri="{FF2B5EF4-FFF2-40B4-BE49-F238E27FC236}">
                <a16:creationId xmlns:a16="http://schemas.microsoft.com/office/drawing/2014/main" id="{777C863B-7D2E-4CD2-B1F8-F3F6EE637B4C}"/>
              </a:ext>
            </a:extLst>
          </p:cNvPr>
          <p:cNvSpPr>
            <a:spLocks xmlns:a="http://schemas.openxmlformats.org/drawingml/2006/main" noGrp="1"/>
          </p:cNvSpPr>
          <p:nvPr/>
        </p:nvSpPr>
        <p:spPr>
          <a:xfrm xmlns:a="http://schemas.openxmlformats.org/drawingml/2006/main">
            <a:off x="4533900"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93" name="s006 rect 1593">
            <a:extLst xmlns:a="http://schemas.openxmlformats.org/drawingml/2006/main">
              <a:ext uri="{FF2B5EF4-FFF2-40B4-BE49-F238E27FC236}">
                <a16:creationId xmlns:a16="http://schemas.microsoft.com/office/drawing/2014/main" id="{440A38DD-234B-47A0-923D-CC4D2CE85A48}"/>
              </a:ext>
            </a:extLst>
          </p:cNvPr>
          <p:cNvSpPr>
            <a:spLocks xmlns:a="http://schemas.openxmlformats.org/drawingml/2006/main" noGrp="1"/>
          </p:cNvSpPr>
          <p:nvPr/>
        </p:nvSpPr>
        <p:spPr>
          <a:xfrm xmlns:a="http://schemas.openxmlformats.org/drawingml/2006/main">
            <a:off x="4638675"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94" name="s006 rect 1594">
            <a:extLst xmlns:a="http://schemas.openxmlformats.org/drawingml/2006/main">
              <a:ext uri="{FF2B5EF4-FFF2-40B4-BE49-F238E27FC236}">
                <a16:creationId xmlns:a16="http://schemas.microsoft.com/office/drawing/2014/main" id="{D4429207-733B-400A-84FE-39B5BA1A0960}"/>
              </a:ext>
            </a:extLst>
          </p:cNvPr>
          <p:cNvSpPr>
            <a:spLocks xmlns:a="http://schemas.openxmlformats.org/drawingml/2006/main" noGrp="1"/>
          </p:cNvSpPr>
          <p:nvPr/>
        </p:nvSpPr>
        <p:spPr>
          <a:xfrm xmlns:a="http://schemas.openxmlformats.org/drawingml/2006/main">
            <a:off x="4743450"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95" name="s006 rect 1595">
            <a:extLst xmlns:a="http://schemas.openxmlformats.org/drawingml/2006/main">
              <a:ext uri="{FF2B5EF4-FFF2-40B4-BE49-F238E27FC236}">
                <a16:creationId xmlns:a16="http://schemas.microsoft.com/office/drawing/2014/main" id="{6C4AC089-F063-42D8-89C2-D1AA737A52F4}"/>
              </a:ext>
            </a:extLst>
          </p:cNvPr>
          <p:cNvSpPr>
            <a:spLocks xmlns:a="http://schemas.openxmlformats.org/drawingml/2006/main" noGrp="1"/>
          </p:cNvSpPr>
          <p:nvPr/>
        </p:nvSpPr>
        <p:spPr>
          <a:xfrm xmlns:a="http://schemas.openxmlformats.org/drawingml/2006/main">
            <a:off x="4848225"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96" name="s006 rect 1596">
            <a:extLst xmlns:a="http://schemas.openxmlformats.org/drawingml/2006/main">
              <a:ext uri="{FF2B5EF4-FFF2-40B4-BE49-F238E27FC236}">
                <a16:creationId xmlns:a16="http://schemas.microsoft.com/office/drawing/2014/main" id="{5CE471ED-8195-4805-9D00-AEB43B840105}"/>
              </a:ext>
            </a:extLst>
          </p:cNvPr>
          <p:cNvSpPr>
            <a:spLocks xmlns:a="http://schemas.openxmlformats.org/drawingml/2006/main" noGrp="1"/>
          </p:cNvSpPr>
          <p:nvPr/>
        </p:nvSpPr>
        <p:spPr>
          <a:xfrm xmlns:a="http://schemas.openxmlformats.org/drawingml/2006/main">
            <a:off x="4953000"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97" name="s006 rect 1597">
            <a:extLst xmlns:a="http://schemas.openxmlformats.org/drawingml/2006/main">
              <a:ext uri="{FF2B5EF4-FFF2-40B4-BE49-F238E27FC236}">
                <a16:creationId xmlns:a16="http://schemas.microsoft.com/office/drawing/2014/main" id="{7E8D63C2-347E-4D2A-A9F3-74E73C7488E1}"/>
              </a:ext>
            </a:extLst>
          </p:cNvPr>
          <p:cNvSpPr>
            <a:spLocks xmlns:a="http://schemas.openxmlformats.org/drawingml/2006/main" noGrp="1"/>
          </p:cNvSpPr>
          <p:nvPr/>
        </p:nvSpPr>
        <p:spPr>
          <a:xfrm xmlns:a="http://schemas.openxmlformats.org/drawingml/2006/main">
            <a:off x="5057775"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98" name="s006 rect 1598">
            <a:extLst xmlns:a="http://schemas.openxmlformats.org/drawingml/2006/main">
              <a:ext uri="{FF2B5EF4-FFF2-40B4-BE49-F238E27FC236}">
                <a16:creationId xmlns:a16="http://schemas.microsoft.com/office/drawing/2014/main" id="{589FE2EA-67D9-4CED-A9A4-DE4A896DD173}"/>
              </a:ext>
            </a:extLst>
          </p:cNvPr>
          <p:cNvSpPr>
            <a:spLocks xmlns:a="http://schemas.openxmlformats.org/drawingml/2006/main" noGrp="1"/>
          </p:cNvSpPr>
          <p:nvPr/>
        </p:nvSpPr>
        <p:spPr>
          <a:xfrm xmlns:a="http://schemas.openxmlformats.org/drawingml/2006/main">
            <a:off x="5162550"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599" name="s006 rect 1599">
            <a:extLst xmlns:a="http://schemas.openxmlformats.org/drawingml/2006/main">
              <a:ext uri="{FF2B5EF4-FFF2-40B4-BE49-F238E27FC236}">
                <a16:creationId xmlns:a16="http://schemas.microsoft.com/office/drawing/2014/main" id="{4AC0C7C8-08DB-4650-9798-F84587CF527D}"/>
              </a:ext>
            </a:extLst>
          </p:cNvPr>
          <p:cNvSpPr>
            <a:spLocks xmlns:a="http://schemas.openxmlformats.org/drawingml/2006/main" noGrp="1"/>
          </p:cNvSpPr>
          <p:nvPr/>
        </p:nvSpPr>
        <p:spPr>
          <a:xfrm xmlns:a="http://schemas.openxmlformats.org/drawingml/2006/main">
            <a:off x="5267325"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00" name="s006 rect 1600">
            <a:extLst xmlns:a="http://schemas.openxmlformats.org/drawingml/2006/main">
              <a:ext uri="{FF2B5EF4-FFF2-40B4-BE49-F238E27FC236}">
                <a16:creationId xmlns:a16="http://schemas.microsoft.com/office/drawing/2014/main" id="{EE7BA7F1-A2FA-4EB4-9B7B-74BC10CEF110}"/>
              </a:ext>
            </a:extLst>
          </p:cNvPr>
          <p:cNvSpPr>
            <a:spLocks xmlns:a="http://schemas.openxmlformats.org/drawingml/2006/main" noGrp="1"/>
          </p:cNvSpPr>
          <p:nvPr/>
        </p:nvSpPr>
        <p:spPr>
          <a:xfrm xmlns:a="http://schemas.openxmlformats.org/drawingml/2006/main">
            <a:off x="5372100"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01" name="s006 rect 1601">
            <a:extLst xmlns:a="http://schemas.openxmlformats.org/drawingml/2006/main">
              <a:ext uri="{FF2B5EF4-FFF2-40B4-BE49-F238E27FC236}">
                <a16:creationId xmlns:a16="http://schemas.microsoft.com/office/drawing/2014/main" id="{96C49507-C14D-4026-A67B-5C0CC382FBCD}"/>
              </a:ext>
            </a:extLst>
          </p:cNvPr>
          <p:cNvSpPr>
            <a:spLocks xmlns:a="http://schemas.openxmlformats.org/drawingml/2006/main" noGrp="1"/>
          </p:cNvSpPr>
          <p:nvPr/>
        </p:nvSpPr>
        <p:spPr>
          <a:xfrm xmlns:a="http://schemas.openxmlformats.org/drawingml/2006/main">
            <a:off x="5476875"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02" name="s006 rect 1602">
            <a:extLst xmlns:a="http://schemas.openxmlformats.org/drawingml/2006/main">
              <a:ext uri="{FF2B5EF4-FFF2-40B4-BE49-F238E27FC236}">
                <a16:creationId xmlns:a16="http://schemas.microsoft.com/office/drawing/2014/main" id="{059025FC-29CE-4BBB-AA75-746FC35DC997}"/>
              </a:ext>
            </a:extLst>
          </p:cNvPr>
          <p:cNvSpPr>
            <a:spLocks xmlns:a="http://schemas.openxmlformats.org/drawingml/2006/main" noGrp="1"/>
          </p:cNvSpPr>
          <p:nvPr/>
        </p:nvSpPr>
        <p:spPr>
          <a:xfrm xmlns:a="http://schemas.openxmlformats.org/drawingml/2006/main">
            <a:off x="5581650"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03" name="s006 rect 1603">
            <a:extLst xmlns:a="http://schemas.openxmlformats.org/drawingml/2006/main">
              <a:ext uri="{FF2B5EF4-FFF2-40B4-BE49-F238E27FC236}">
                <a16:creationId xmlns:a16="http://schemas.microsoft.com/office/drawing/2014/main" id="{DA631FD6-5800-434A-941E-930E491D21DF}"/>
              </a:ext>
            </a:extLst>
          </p:cNvPr>
          <p:cNvSpPr>
            <a:spLocks xmlns:a="http://schemas.openxmlformats.org/drawingml/2006/main" noGrp="1"/>
          </p:cNvSpPr>
          <p:nvPr/>
        </p:nvSpPr>
        <p:spPr>
          <a:xfrm xmlns:a="http://schemas.openxmlformats.org/drawingml/2006/main">
            <a:off x="5686425"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04" name="s006 rect 1604">
            <a:extLst xmlns:a="http://schemas.openxmlformats.org/drawingml/2006/main">
              <a:ext uri="{FF2B5EF4-FFF2-40B4-BE49-F238E27FC236}">
                <a16:creationId xmlns:a16="http://schemas.microsoft.com/office/drawing/2014/main" id="{BCDB7FDA-4106-4A87-B7DA-20E9EABB8C33}"/>
              </a:ext>
            </a:extLst>
          </p:cNvPr>
          <p:cNvSpPr>
            <a:spLocks xmlns:a="http://schemas.openxmlformats.org/drawingml/2006/main" noGrp="1"/>
          </p:cNvSpPr>
          <p:nvPr/>
        </p:nvSpPr>
        <p:spPr>
          <a:xfrm xmlns:a="http://schemas.openxmlformats.org/drawingml/2006/main">
            <a:off x="5791200"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05" name="s006 rect 1605">
            <a:extLst xmlns:a="http://schemas.openxmlformats.org/drawingml/2006/main">
              <a:ext uri="{FF2B5EF4-FFF2-40B4-BE49-F238E27FC236}">
                <a16:creationId xmlns:a16="http://schemas.microsoft.com/office/drawing/2014/main" id="{B0EA4409-0178-4761-8D6D-215E2E67B68C}"/>
              </a:ext>
            </a:extLst>
          </p:cNvPr>
          <p:cNvSpPr>
            <a:spLocks xmlns:a="http://schemas.openxmlformats.org/drawingml/2006/main" noGrp="1"/>
          </p:cNvSpPr>
          <p:nvPr/>
        </p:nvSpPr>
        <p:spPr>
          <a:xfrm xmlns:a="http://schemas.openxmlformats.org/drawingml/2006/main">
            <a:off x="5895975" y="59806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06" name="s006 rect 1606">
            <a:extLst xmlns:a="http://schemas.openxmlformats.org/drawingml/2006/main">
              <a:ext uri="{FF2B5EF4-FFF2-40B4-BE49-F238E27FC236}">
                <a16:creationId xmlns:a16="http://schemas.microsoft.com/office/drawing/2014/main" id="{FA887521-C54F-4BBD-84BC-66742677980D}"/>
              </a:ext>
            </a:extLst>
          </p:cNvPr>
          <p:cNvSpPr>
            <a:spLocks xmlns:a="http://schemas.openxmlformats.org/drawingml/2006/main" noGrp="1"/>
          </p:cNvSpPr>
          <p:nvPr/>
        </p:nvSpPr>
        <p:spPr>
          <a:xfrm xmlns:a="http://schemas.openxmlformats.org/drawingml/2006/main">
            <a:off x="762000"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07" name="s006 rect 1607">
            <a:extLst xmlns:a="http://schemas.openxmlformats.org/drawingml/2006/main">
              <a:ext uri="{FF2B5EF4-FFF2-40B4-BE49-F238E27FC236}">
                <a16:creationId xmlns:a16="http://schemas.microsoft.com/office/drawing/2014/main" id="{B8284F09-F1C5-4B71-89D5-6F35169A2538}"/>
              </a:ext>
            </a:extLst>
          </p:cNvPr>
          <p:cNvSpPr>
            <a:spLocks xmlns:a="http://schemas.openxmlformats.org/drawingml/2006/main" noGrp="1"/>
          </p:cNvSpPr>
          <p:nvPr/>
        </p:nvSpPr>
        <p:spPr>
          <a:xfrm xmlns:a="http://schemas.openxmlformats.org/drawingml/2006/main">
            <a:off x="866775"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08" name="s006 rect 1608">
            <a:extLst xmlns:a="http://schemas.openxmlformats.org/drawingml/2006/main">
              <a:ext uri="{FF2B5EF4-FFF2-40B4-BE49-F238E27FC236}">
                <a16:creationId xmlns:a16="http://schemas.microsoft.com/office/drawing/2014/main" id="{35EA9BF2-3AC2-4DA3-AE6B-DB43F1484DCD}"/>
              </a:ext>
            </a:extLst>
          </p:cNvPr>
          <p:cNvSpPr>
            <a:spLocks xmlns:a="http://schemas.openxmlformats.org/drawingml/2006/main" noGrp="1"/>
          </p:cNvSpPr>
          <p:nvPr/>
        </p:nvSpPr>
        <p:spPr>
          <a:xfrm xmlns:a="http://schemas.openxmlformats.org/drawingml/2006/main">
            <a:off x="971550"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09" name="s006 rect 1609">
            <a:extLst xmlns:a="http://schemas.openxmlformats.org/drawingml/2006/main">
              <a:ext uri="{FF2B5EF4-FFF2-40B4-BE49-F238E27FC236}">
                <a16:creationId xmlns:a16="http://schemas.microsoft.com/office/drawing/2014/main" id="{E344E815-80F8-45D6-B7D0-5D3E5340B90F}"/>
              </a:ext>
            </a:extLst>
          </p:cNvPr>
          <p:cNvSpPr>
            <a:spLocks xmlns:a="http://schemas.openxmlformats.org/drawingml/2006/main" noGrp="1"/>
          </p:cNvSpPr>
          <p:nvPr/>
        </p:nvSpPr>
        <p:spPr>
          <a:xfrm xmlns:a="http://schemas.openxmlformats.org/drawingml/2006/main">
            <a:off x="1076325"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10" name="s006 rect 1610">
            <a:extLst xmlns:a="http://schemas.openxmlformats.org/drawingml/2006/main">
              <a:ext uri="{FF2B5EF4-FFF2-40B4-BE49-F238E27FC236}">
                <a16:creationId xmlns:a16="http://schemas.microsoft.com/office/drawing/2014/main" id="{17464BD6-6ED7-4F15-A756-30A0F442FFDC}"/>
              </a:ext>
            </a:extLst>
          </p:cNvPr>
          <p:cNvSpPr>
            <a:spLocks xmlns:a="http://schemas.openxmlformats.org/drawingml/2006/main" noGrp="1"/>
          </p:cNvSpPr>
          <p:nvPr/>
        </p:nvSpPr>
        <p:spPr>
          <a:xfrm xmlns:a="http://schemas.openxmlformats.org/drawingml/2006/main">
            <a:off x="1181100"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11" name="s006 rect 1611">
            <a:extLst xmlns:a="http://schemas.openxmlformats.org/drawingml/2006/main">
              <a:ext uri="{FF2B5EF4-FFF2-40B4-BE49-F238E27FC236}">
                <a16:creationId xmlns:a16="http://schemas.microsoft.com/office/drawing/2014/main" id="{2181D206-0F1D-4189-BA53-DE94F0643C91}"/>
              </a:ext>
            </a:extLst>
          </p:cNvPr>
          <p:cNvSpPr>
            <a:spLocks xmlns:a="http://schemas.openxmlformats.org/drawingml/2006/main" noGrp="1"/>
          </p:cNvSpPr>
          <p:nvPr/>
        </p:nvSpPr>
        <p:spPr>
          <a:xfrm xmlns:a="http://schemas.openxmlformats.org/drawingml/2006/main">
            <a:off x="1285875"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12" name="s006 rect 1612">
            <a:extLst xmlns:a="http://schemas.openxmlformats.org/drawingml/2006/main">
              <a:ext uri="{FF2B5EF4-FFF2-40B4-BE49-F238E27FC236}">
                <a16:creationId xmlns:a16="http://schemas.microsoft.com/office/drawing/2014/main" id="{9C3D9679-7585-4B66-93A4-A63A4484022F}"/>
              </a:ext>
            </a:extLst>
          </p:cNvPr>
          <p:cNvSpPr>
            <a:spLocks xmlns:a="http://schemas.openxmlformats.org/drawingml/2006/main" noGrp="1"/>
          </p:cNvSpPr>
          <p:nvPr/>
        </p:nvSpPr>
        <p:spPr>
          <a:xfrm xmlns:a="http://schemas.openxmlformats.org/drawingml/2006/main">
            <a:off x="1390650"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13" name="s006 rect 1613">
            <a:extLst xmlns:a="http://schemas.openxmlformats.org/drawingml/2006/main">
              <a:ext uri="{FF2B5EF4-FFF2-40B4-BE49-F238E27FC236}">
                <a16:creationId xmlns:a16="http://schemas.microsoft.com/office/drawing/2014/main" id="{51EC2F16-86A6-4F9D-9A4F-0065CBBE1A57}"/>
              </a:ext>
            </a:extLst>
          </p:cNvPr>
          <p:cNvSpPr>
            <a:spLocks xmlns:a="http://schemas.openxmlformats.org/drawingml/2006/main" noGrp="1"/>
          </p:cNvSpPr>
          <p:nvPr/>
        </p:nvSpPr>
        <p:spPr>
          <a:xfrm xmlns:a="http://schemas.openxmlformats.org/drawingml/2006/main">
            <a:off x="1495425"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14" name="s006 rect 1614">
            <a:extLst xmlns:a="http://schemas.openxmlformats.org/drawingml/2006/main">
              <a:ext uri="{FF2B5EF4-FFF2-40B4-BE49-F238E27FC236}">
                <a16:creationId xmlns:a16="http://schemas.microsoft.com/office/drawing/2014/main" id="{AE3462AE-16D7-4E09-A241-52047B6D075C}"/>
              </a:ext>
            </a:extLst>
          </p:cNvPr>
          <p:cNvSpPr>
            <a:spLocks xmlns:a="http://schemas.openxmlformats.org/drawingml/2006/main" noGrp="1"/>
          </p:cNvSpPr>
          <p:nvPr/>
        </p:nvSpPr>
        <p:spPr>
          <a:xfrm xmlns:a="http://schemas.openxmlformats.org/drawingml/2006/main">
            <a:off x="1600200"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15" name="s006 rect 1615">
            <a:extLst xmlns:a="http://schemas.openxmlformats.org/drawingml/2006/main">
              <a:ext uri="{FF2B5EF4-FFF2-40B4-BE49-F238E27FC236}">
                <a16:creationId xmlns:a16="http://schemas.microsoft.com/office/drawing/2014/main" id="{91F28E3B-0E5C-434E-BD70-3E58BEB9D636}"/>
              </a:ext>
            </a:extLst>
          </p:cNvPr>
          <p:cNvSpPr>
            <a:spLocks xmlns:a="http://schemas.openxmlformats.org/drawingml/2006/main" noGrp="1"/>
          </p:cNvSpPr>
          <p:nvPr/>
        </p:nvSpPr>
        <p:spPr>
          <a:xfrm xmlns:a="http://schemas.openxmlformats.org/drawingml/2006/main">
            <a:off x="1704975"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16" name="s006 rect 1616">
            <a:extLst xmlns:a="http://schemas.openxmlformats.org/drawingml/2006/main">
              <a:ext uri="{FF2B5EF4-FFF2-40B4-BE49-F238E27FC236}">
                <a16:creationId xmlns:a16="http://schemas.microsoft.com/office/drawing/2014/main" id="{808A1C75-583C-4789-8F3C-24EFC41B0153}"/>
              </a:ext>
            </a:extLst>
          </p:cNvPr>
          <p:cNvSpPr>
            <a:spLocks xmlns:a="http://schemas.openxmlformats.org/drawingml/2006/main" noGrp="1"/>
          </p:cNvSpPr>
          <p:nvPr/>
        </p:nvSpPr>
        <p:spPr>
          <a:xfrm xmlns:a="http://schemas.openxmlformats.org/drawingml/2006/main">
            <a:off x="1809750"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17" name="s006 rect 1617">
            <a:extLst xmlns:a="http://schemas.openxmlformats.org/drawingml/2006/main">
              <a:ext uri="{FF2B5EF4-FFF2-40B4-BE49-F238E27FC236}">
                <a16:creationId xmlns:a16="http://schemas.microsoft.com/office/drawing/2014/main" id="{65AA4AB4-D689-4E7D-A620-56B0EA3823AC}"/>
              </a:ext>
            </a:extLst>
          </p:cNvPr>
          <p:cNvSpPr>
            <a:spLocks xmlns:a="http://schemas.openxmlformats.org/drawingml/2006/main" noGrp="1"/>
          </p:cNvSpPr>
          <p:nvPr/>
        </p:nvSpPr>
        <p:spPr>
          <a:xfrm xmlns:a="http://schemas.openxmlformats.org/drawingml/2006/main">
            <a:off x="1914525"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18" name="s006 rect 1618">
            <a:extLst xmlns:a="http://schemas.openxmlformats.org/drawingml/2006/main">
              <a:ext uri="{FF2B5EF4-FFF2-40B4-BE49-F238E27FC236}">
                <a16:creationId xmlns:a16="http://schemas.microsoft.com/office/drawing/2014/main" id="{90643902-018D-4C4F-851C-5B0C5AF4B684}"/>
              </a:ext>
            </a:extLst>
          </p:cNvPr>
          <p:cNvSpPr>
            <a:spLocks xmlns:a="http://schemas.openxmlformats.org/drawingml/2006/main" noGrp="1"/>
          </p:cNvSpPr>
          <p:nvPr/>
        </p:nvSpPr>
        <p:spPr>
          <a:xfrm xmlns:a="http://schemas.openxmlformats.org/drawingml/2006/main">
            <a:off x="2019300"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19" name="s006 rect 1619">
            <a:extLst xmlns:a="http://schemas.openxmlformats.org/drawingml/2006/main">
              <a:ext uri="{FF2B5EF4-FFF2-40B4-BE49-F238E27FC236}">
                <a16:creationId xmlns:a16="http://schemas.microsoft.com/office/drawing/2014/main" id="{65DFE9AD-3B88-4FDB-812B-8EC1164B9912}"/>
              </a:ext>
            </a:extLst>
          </p:cNvPr>
          <p:cNvSpPr>
            <a:spLocks xmlns:a="http://schemas.openxmlformats.org/drawingml/2006/main" noGrp="1"/>
          </p:cNvSpPr>
          <p:nvPr/>
        </p:nvSpPr>
        <p:spPr>
          <a:xfrm xmlns:a="http://schemas.openxmlformats.org/drawingml/2006/main">
            <a:off x="2124075"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20" name="s006 rect 1620">
            <a:extLst xmlns:a="http://schemas.openxmlformats.org/drawingml/2006/main">
              <a:ext uri="{FF2B5EF4-FFF2-40B4-BE49-F238E27FC236}">
                <a16:creationId xmlns:a16="http://schemas.microsoft.com/office/drawing/2014/main" id="{DA33F3B4-4A15-40B7-9612-1AE2D4BFB937}"/>
              </a:ext>
            </a:extLst>
          </p:cNvPr>
          <p:cNvSpPr>
            <a:spLocks xmlns:a="http://schemas.openxmlformats.org/drawingml/2006/main" noGrp="1"/>
          </p:cNvSpPr>
          <p:nvPr/>
        </p:nvSpPr>
        <p:spPr>
          <a:xfrm xmlns:a="http://schemas.openxmlformats.org/drawingml/2006/main">
            <a:off x="2228850"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21" name="s006 rect 1621">
            <a:extLst xmlns:a="http://schemas.openxmlformats.org/drawingml/2006/main">
              <a:ext uri="{FF2B5EF4-FFF2-40B4-BE49-F238E27FC236}">
                <a16:creationId xmlns:a16="http://schemas.microsoft.com/office/drawing/2014/main" id="{03C4A53B-ED99-48B4-9DDA-5DAF31AF26B0}"/>
              </a:ext>
            </a:extLst>
          </p:cNvPr>
          <p:cNvSpPr>
            <a:spLocks xmlns:a="http://schemas.openxmlformats.org/drawingml/2006/main" noGrp="1"/>
          </p:cNvSpPr>
          <p:nvPr/>
        </p:nvSpPr>
        <p:spPr>
          <a:xfrm xmlns:a="http://schemas.openxmlformats.org/drawingml/2006/main">
            <a:off x="2333625"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22" name="s006 rect 1622">
            <a:extLst xmlns:a="http://schemas.openxmlformats.org/drawingml/2006/main">
              <a:ext uri="{FF2B5EF4-FFF2-40B4-BE49-F238E27FC236}">
                <a16:creationId xmlns:a16="http://schemas.microsoft.com/office/drawing/2014/main" id="{B4821DD0-E24C-47EF-942B-59472E4C42E9}"/>
              </a:ext>
            </a:extLst>
          </p:cNvPr>
          <p:cNvSpPr>
            <a:spLocks xmlns:a="http://schemas.openxmlformats.org/drawingml/2006/main" noGrp="1"/>
          </p:cNvSpPr>
          <p:nvPr/>
        </p:nvSpPr>
        <p:spPr>
          <a:xfrm xmlns:a="http://schemas.openxmlformats.org/drawingml/2006/main">
            <a:off x="2438400"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23" name="s006 rect 1623">
            <a:extLst xmlns:a="http://schemas.openxmlformats.org/drawingml/2006/main">
              <a:ext uri="{FF2B5EF4-FFF2-40B4-BE49-F238E27FC236}">
                <a16:creationId xmlns:a16="http://schemas.microsoft.com/office/drawing/2014/main" id="{B191F3D0-F29B-4FDB-9215-F999E5CC1EF4}"/>
              </a:ext>
            </a:extLst>
          </p:cNvPr>
          <p:cNvSpPr>
            <a:spLocks xmlns:a="http://schemas.openxmlformats.org/drawingml/2006/main" noGrp="1"/>
          </p:cNvSpPr>
          <p:nvPr/>
        </p:nvSpPr>
        <p:spPr>
          <a:xfrm xmlns:a="http://schemas.openxmlformats.org/drawingml/2006/main">
            <a:off x="2543175"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24" name="s006 rect 1624">
            <a:extLst xmlns:a="http://schemas.openxmlformats.org/drawingml/2006/main">
              <a:ext uri="{FF2B5EF4-FFF2-40B4-BE49-F238E27FC236}">
                <a16:creationId xmlns:a16="http://schemas.microsoft.com/office/drawing/2014/main" id="{C608E30E-0F62-4F6E-B1F8-1F6E0DAFDC58}"/>
              </a:ext>
            </a:extLst>
          </p:cNvPr>
          <p:cNvSpPr>
            <a:spLocks xmlns:a="http://schemas.openxmlformats.org/drawingml/2006/main" noGrp="1"/>
          </p:cNvSpPr>
          <p:nvPr/>
        </p:nvSpPr>
        <p:spPr>
          <a:xfrm xmlns:a="http://schemas.openxmlformats.org/drawingml/2006/main">
            <a:off x="2647950"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25" name="s006 rect 1625">
            <a:extLst xmlns:a="http://schemas.openxmlformats.org/drawingml/2006/main">
              <a:ext uri="{FF2B5EF4-FFF2-40B4-BE49-F238E27FC236}">
                <a16:creationId xmlns:a16="http://schemas.microsoft.com/office/drawing/2014/main" id="{2CE5A4AF-6197-44DC-B80B-E0DE245A025E}"/>
              </a:ext>
            </a:extLst>
          </p:cNvPr>
          <p:cNvSpPr>
            <a:spLocks xmlns:a="http://schemas.openxmlformats.org/drawingml/2006/main" noGrp="1"/>
          </p:cNvSpPr>
          <p:nvPr/>
        </p:nvSpPr>
        <p:spPr>
          <a:xfrm xmlns:a="http://schemas.openxmlformats.org/drawingml/2006/main">
            <a:off x="2752725"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26" name="s006 rect 1626">
            <a:extLst xmlns:a="http://schemas.openxmlformats.org/drawingml/2006/main">
              <a:ext uri="{FF2B5EF4-FFF2-40B4-BE49-F238E27FC236}">
                <a16:creationId xmlns:a16="http://schemas.microsoft.com/office/drawing/2014/main" id="{A00F9A68-6A0A-4523-AC04-71A237334E0F}"/>
              </a:ext>
            </a:extLst>
          </p:cNvPr>
          <p:cNvSpPr>
            <a:spLocks xmlns:a="http://schemas.openxmlformats.org/drawingml/2006/main" noGrp="1"/>
          </p:cNvSpPr>
          <p:nvPr/>
        </p:nvSpPr>
        <p:spPr>
          <a:xfrm xmlns:a="http://schemas.openxmlformats.org/drawingml/2006/main">
            <a:off x="2857500"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27" name="s006 rect 1627">
            <a:extLst xmlns:a="http://schemas.openxmlformats.org/drawingml/2006/main">
              <a:ext uri="{FF2B5EF4-FFF2-40B4-BE49-F238E27FC236}">
                <a16:creationId xmlns:a16="http://schemas.microsoft.com/office/drawing/2014/main" id="{C7160FE2-FE53-40C0-8B40-D0154E0A3D25}"/>
              </a:ext>
            </a:extLst>
          </p:cNvPr>
          <p:cNvSpPr>
            <a:spLocks xmlns:a="http://schemas.openxmlformats.org/drawingml/2006/main" noGrp="1"/>
          </p:cNvSpPr>
          <p:nvPr/>
        </p:nvSpPr>
        <p:spPr>
          <a:xfrm xmlns:a="http://schemas.openxmlformats.org/drawingml/2006/main">
            <a:off x="2962275"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28" name="s006 rect 1628">
            <a:extLst xmlns:a="http://schemas.openxmlformats.org/drawingml/2006/main">
              <a:ext uri="{FF2B5EF4-FFF2-40B4-BE49-F238E27FC236}">
                <a16:creationId xmlns:a16="http://schemas.microsoft.com/office/drawing/2014/main" id="{FBF3B439-E8B5-42FE-A1A9-9DEBCA22DE6A}"/>
              </a:ext>
            </a:extLst>
          </p:cNvPr>
          <p:cNvSpPr>
            <a:spLocks xmlns:a="http://schemas.openxmlformats.org/drawingml/2006/main" noGrp="1"/>
          </p:cNvSpPr>
          <p:nvPr/>
        </p:nvSpPr>
        <p:spPr>
          <a:xfrm xmlns:a="http://schemas.openxmlformats.org/drawingml/2006/main">
            <a:off x="3067050"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29" name="s006 rect 1629">
            <a:extLst xmlns:a="http://schemas.openxmlformats.org/drawingml/2006/main">
              <a:ext uri="{FF2B5EF4-FFF2-40B4-BE49-F238E27FC236}">
                <a16:creationId xmlns:a16="http://schemas.microsoft.com/office/drawing/2014/main" id="{AE31466B-12BA-4026-BDE1-5C9DE1C82BEE}"/>
              </a:ext>
            </a:extLst>
          </p:cNvPr>
          <p:cNvSpPr>
            <a:spLocks xmlns:a="http://schemas.openxmlformats.org/drawingml/2006/main" noGrp="1"/>
          </p:cNvSpPr>
          <p:nvPr/>
        </p:nvSpPr>
        <p:spPr>
          <a:xfrm xmlns:a="http://schemas.openxmlformats.org/drawingml/2006/main">
            <a:off x="3171825"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30" name="s006 rect 1630">
            <a:extLst xmlns:a="http://schemas.openxmlformats.org/drawingml/2006/main">
              <a:ext uri="{FF2B5EF4-FFF2-40B4-BE49-F238E27FC236}">
                <a16:creationId xmlns:a16="http://schemas.microsoft.com/office/drawing/2014/main" id="{BB12458F-B112-46F0-9AEF-486B238C6CF0}"/>
              </a:ext>
            </a:extLst>
          </p:cNvPr>
          <p:cNvSpPr>
            <a:spLocks xmlns:a="http://schemas.openxmlformats.org/drawingml/2006/main" noGrp="1"/>
          </p:cNvSpPr>
          <p:nvPr/>
        </p:nvSpPr>
        <p:spPr>
          <a:xfrm xmlns:a="http://schemas.openxmlformats.org/drawingml/2006/main">
            <a:off x="3276600"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31" name="s006 rect 1631">
            <a:extLst xmlns:a="http://schemas.openxmlformats.org/drawingml/2006/main">
              <a:ext uri="{FF2B5EF4-FFF2-40B4-BE49-F238E27FC236}">
                <a16:creationId xmlns:a16="http://schemas.microsoft.com/office/drawing/2014/main" id="{9490F5A2-4E40-4368-B84D-59B512F1BFC3}"/>
              </a:ext>
            </a:extLst>
          </p:cNvPr>
          <p:cNvSpPr>
            <a:spLocks xmlns:a="http://schemas.openxmlformats.org/drawingml/2006/main" noGrp="1"/>
          </p:cNvSpPr>
          <p:nvPr/>
        </p:nvSpPr>
        <p:spPr>
          <a:xfrm xmlns:a="http://schemas.openxmlformats.org/drawingml/2006/main">
            <a:off x="3381375"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32" name="s006 rect 1632">
            <a:extLst xmlns:a="http://schemas.openxmlformats.org/drawingml/2006/main">
              <a:ext uri="{FF2B5EF4-FFF2-40B4-BE49-F238E27FC236}">
                <a16:creationId xmlns:a16="http://schemas.microsoft.com/office/drawing/2014/main" id="{A356554C-B190-49B6-A089-FA6681481317}"/>
              </a:ext>
            </a:extLst>
          </p:cNvPr>
          <p:cNvSpPr>
            <a:spLocks xmlns:a="http://schemas.openxmlformats.org/drawingml/2006/main" noGrp="1"/>
          </p:cNvSpPr>
          <p:nvPr/>
        </p:nvSpPr>
        <p:spPr>
          <a:xfrm xmlns:a="http://schemas.openxmlformats.org/drawingml/2006/main">
            <a:off x="3486150"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33" name="s006 rect 1633">
            <a:extLst xmlns:a="http://schemas.openxmlformats.org/drawingml/2006/main">
              <a:ext uri="{FF2B5EF4-FFF2-40B4-BE49-F238E27FC236}">
                <a16:creationId xmlns:a16="http://schemas.microsoft.com/office/drawing/2014/main" id="{45262560-2D20-4357-A1C7-C2DF064F8EBE}"/>
              </a:ext>
            </a:extLst>
          </p:cNvPr>
          <p:cNvSpPr>
            <a:spLocks xmlns:a="http://schemas.openxmlformats.org/drawingml/2006/main" noGrp="1"/>
          </p:cNvSpPr>
          <p:nvPr/>
        </p:nvSpPr>
        <p:spPr>
          <a:xfrm xmlns:a="http://schemas.openxmlformats.org/drawingml/2006/main">
            <a:off x="3590925"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34" name="s006 rect 1634">
            <a:extLst xmlns:a="http://schemas.openxmlformats.org/drawingml/2006/main">
              <a:ext uri="{FF2B5EF4-FFF2-40B4-BE49-F238E27FC236}">
                <a16:creationId xmlns:a16="http://schemas.microsoft.com/office/drawing/2014/main" id="{573EB01B-4991-4C01-BE75-A8E583AA0EDB}"/>
              </a:ext>
            </a:extLst>
          </p:cNvPr>
          <p:cNvSpPr>
            <a:spLocks xmlns:a="http://schemas.openxmlformats.org/drawingml/2006/main" noGrp="1"/>
          </p:cNvSpPr>
          <p:nvPr/>
        </p:nvSpPr>
        <p:spPr>
          <a:xfrm xmlns:a="http://schemas.openxmlformats.org/drawingml/2006/main">
            <a:off x="3695700"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35" name="s006 rect 1635">
            <a:extLst xmlns:a="http://schemas.openxmlformats.org/drawingml/2006/main">
              <a:ext uri="{FF2B5EF4-FFF2-40B4-BE49-F238E27FC236}">
                <a16:creationId xmlns:a16="http://schemas.microsoft.com/office/drawing/2014/main" id="{D81E2D77-EEB4-4070-9A0A-F87BA4E23B7E}"/>
              </a:ext>
            </a:extLst>
          </p:cNvPr>
          <p:cNvSpPr>
            <a:spLocks xmlns:a="http://schemas.openxmlformats.org/drawingml/2006/main" noGrp="1"/>
          </p:cNvSpPr>
          <p:nvPr/>
        </p:nvSpPr>
        <p:spPr>
          <a:xfrm xmlns:a="http://schemas.openxmlformats.org/drawingml/2006/main">
            <a:off x="3800475"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36" name="s006 rect 1636">
            <a:extLst xmlns:a="http://schemas.openxmlformats.org/drawingml/2006/main">
              <a:ext uri="{FF2B5EF4-FFF2-40B4-BE49-F238E27FC236}">
                <a16:creationId xmlns:a16="http://schemas.microsoft.com/office/drawing/2014/main" id="{D3F56919-3AD5-4E6F-A2C5-78685154315A}"/>
              </a:ext>
            </a:extLst>
          </p:cNvPr>
          <p:cNvSpPr>
            <a:spLocks xmlns:a="http://schemas.openxmlformats.org/drawingml/2006/main" noGrp="1"/>
          </p:cNvSpPr>
          <p:nvPr/>
        </p:nvSpPr>
        <p:spPr>
          <a:xfrm xmlns:a="http://schemas.openxmlformats.org/drawingml/2006/main">
            <a:off x="3905250"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37" name="s006 rect 1637">
            <a:extLst xmlns:a="http://schemas.openxmlformats.org/drawingml/2006/main">
              <a:ext uri="{FF2B5EF4-FFF2-40B4-BE49-F238E27FC236}">
                <a16:creationId xmlns:a16="http://schemas.microsoft.com/office/drawing/2014/main" id="{903467E9-DC62-495B-AD74-66E27B694EA5}"/>
              </a:ext>
            </a:extLst>
          </p:cNvPr>
          <p:cNvSpPr>
            <a:spLocks xmlns:a="http://schemas.openxmlformats.org/drawingml/2006/main" noGrp="1"/>
          </p:cNvSpPr>
          <p:nvPr/>
        </p:nvSpPr>
        <p:spPr>
          <a:xfrm xmlns:a="http://schemas.openxmlformats.org/drawingml/2006/main">
            <a:off x="4010025"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38" name="s006 rect 1638">
            <a:extLst xmlns:a="http://schemas.openxmlformats.org/drawingml/2006/main">
              <a:ext uri="{FF2B5EF4-FFF2-40B4-BE49-F238E27FC236}">
                <a16:creationId xmlns:a16="http://schemas.microsoft.com/office/drawing/2014/main" id="{EAAB8D56-B296-4D92-A3C6-E9FA4516E749}"/>
              </a:ext>
            </a:extLst>
          </p:cNvPr>
          <p:cNvSpPr>
            <a:spLocks xmlns:a="http://schemas.openxmlformats.org/drawingml/2006/main" noGrp="1"/>
          </p:cNvSpPr>
          <p:nvPr/>
        </p:nvSpPr>
        <p:spPr>
          <a:xfrm xmlns:a="http://schemas.openxmlformats.org/drawingml/2006/main">
            <a:off x="4114800"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39" name="s006 rect 1639">
            <a:extLst xmlns:a="http://schemas.openxmlformats.org/drawingml/2006/main">
              <a:ext uri="{FF2B5EF4-FFF2-40B4-BE49-F238E27FC236}">
                <a16:creationId xmlns:a16="http://schemas.microsoft.com/office/drawing/2014/main" id="{AA2ABA2C-B64F-4A61-A21D-26148C3CE5D7}"/>
              </a:ext>
            </a:extLst>
          </p:cNvPr>
          <p:cNvSpPr>
            <a:spLocks xmlns:a="http://schemas.openxmlformats.org/drawingml/2006/main" noGrp="1"/>
          </p:cNvSpPr>
          <p:nvPr/>
        </p:nvSpPr>
        <p:spPr>
          <a:xfrm xmlns:a="http://schemas.openxmlformats.org/drawingml/2006/main">
            <a:off x="4219575"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40" name="s006 rect 1640">
            <a:extLst xmlns:a="http://schemas.openxmlformats.org/drawingml/2006/main">
              <a:ext uri="{FF2B5EF4-FFF2-40B4-BE49-F238E27FC236}">
                <a16:creationId xmlns:a16="http://schemas.microsoft.com/office/drawing/2014/main" id="{8A3A88C3-6796-45D5-BEFF-25D4E4572BA9}"/>
              </a:ext>
            </a:extLst>
          </p:cNvPr>
          <p:cNvSpPr>
            <a:spLocks xmlns:a="http://schemas.openxmlformats.org/drawingml/2006/main" noGrp="1"/>
          </p:cNvSpPr>
          <p:nvPr/>
        </p:nvSpPr>
        <p:spPr>
          <a:xfrm xmlns:a="http://schemas.openxmlformats.org/drawingml/2006/main">
            <a:off x="4324350"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41" name="s006 rect 1641">
            <a:extLst xmlns:a="http://schemas.openxmlformats.org/drawingml/2006/main">
              <a:ext uri="{FF2B5EF4-FFF2-40B4-BE49-F238E27FC236}">
                <a16:creationId xmlns:a16="http://schemas.microsoft.com/office/drawing/2014/main" id="{CB74BD53-B05B-4663-B672-100070A7E1AA}"/>
              </a:ext>
            </a:extLst>
          </p:cNvPr>
          <p:cNvSpPr>
            <a:spLocks xmlns:a="http://schemas.openxmlformats.org/drawingml/2006/main" noGrp="1"/>
          </p:cNvSpPr>
          <p:nvPr/>
        </p:nvSpPr>
        <p:spPr>
          <a:xfrm xmlns:a="http://schemas.openxmlformats.org/drawingml/2006/main">
            <a:off x="4429125"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42" name="s006 rect 1642">
            <a:extLst xmlns:a="http://schemas.openxmlformats.org/drawingml/2006/main">
              <a:ext uri="{FF2B5EF4-FFF2-40B4-BE49-F238E27FC236}">
                <a16:creationId xmlns:a16="http://schemas.microsoft.com/office/drawing/2014/main" id="{DB687FE3-4857-41C0-8483-99EAFF47B30C}"/>
              </a:ext>
            </a:extLst>
          </p:cNvPr>
          <p:cNvSpPr>
            <a:spLocks xmlns:a="http://schemas.openxmlformats.org/drawingml/2006/main" noGrp="1"/>
          </p:cNvSpPr>
          <p:nvPr/>
        </p:nvSpPr>
        <p:spPr>
          <a:xfrm xmlns:a="http://schemas.openxmlformats.org/drawingml/2006/main">
            <a:off x="4533900"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43" name="s006 rect 1643">
            <a:extLst xmlns:a="http://schemas.openxmlformats.org/drawingml/2006/main">
              <a:ext uri="{FF2B5EF4-FFF2-40B4-BE49-F238E27FC236}">
                <a16:creationId xmlns:a16="http://schemas.microsoft.com/office/drawing/2014/main" id="{4D16EF67-3AAB-4574-A8FE-9D6BF204B12D}"/>
              </a:ext>
            </a:extLst>
          </p:cNvPr>
          <p:cNvSpPr>
            <a:spLocks xmlns:a="http://schemas.openxmlformats.org/drawingml/2006/main" noGrp="1"/>
          </p:cNvSpPr>
          <p:nvPr/>
        </p:nvSpPr>
        <p:spPr>
          <a:xfrm xmlns:a="http://schemas.openxmlformats.org/drawingml/2006/main">
            <a:off x="4638675"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44" name="s006 rect 1644">
            <a:extLst xmlns:a="http://schemas.openxmlformats.org/drawingml/2006/main">
              <a:ext uri="{FF2B5EF4-FFF2-40B4-BE49-F238E27FC236}">
                <a16:creationId xmlns:a16="http://schemas.microsoft.com/office/drawing/2014/main" id="{97BDC154-B574-4E3C-A30D-EE010682BD6D}"/>
              </a:ext>
            </a:extLst>
          </p:cNvPr>
          <p:cNvSpPr>
            <a:spLocks xmlns:a="http://schemas.openxmlformats.org/drawingml/2006/main" noGrp="1"/>
          </p:cNvSpPr>
          <p:nvPr/>
        </p:nvSpPr>
        <p:spPr>
          <a:xfrm xmlns:a="http://schemas.openxmlformats.org/drawingml/2006/main">
            <a:off x="4743450"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45" name="s006 rect 1645">
            <a:extLst xmlns:a="http://schemas.openxmlformats.org/drawingml/2006/main">
              <a:ext uri="{FF2B5EF4-FFF2-40B4-BE49-F238E27FC236}">
                <a16:creationId xmlns:a16="http://schemas.microsoft.com/office/drawing/2014/main" id="{240675D8-310E-44C3-90CA-06C037D20F05}"/>
              </a:ext>
            </a:extLst>
          </p:cNvPr>
          <p:cNvSpPr>
            <a:spLocks xmlns:a="http://schemas.openxmlformats.org/drawingml/2006/main" noGrp="1"/>
          </p:cNvSpPr>
          <p:nvPr/>
        </p:nvSpPr>
        <p:spPr>
          <a:xfrm xmlns:a="http://schemas.openxmlformats.org/drawingml/2006/main">
            <a:off x="4848225"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46" name="s006 rect 1646">
            <a:extLst xmlns:a="http://schemas.openxmlformats.org/drawingml/2006/main">
              <a:ext uri="{FF2B5EF4-FFF2-40B4-BE49-F238E27FC236}">
                <a16:creationId xmlns:a16="http://schemas.microsoft.com/office/drawing/2014/main" id="{C4F33AB0-B611-4776-93C2-E2F50B41634B}"/>
              </a:ext>
            </a:extLst>
          </p:cNvPr>
          <p:cNvSpPr>
            <a:spLocks xmlns:a="http://schemas.openxmlformats.org/drawingml/2006/main" noGrp="1"/>
          </p:cNvSpPr>
          <p:nvPr/>
        </p:nvSpPr>
        <p:spPr>
          <a:xfrm xmlns:a="http://schemas.openxmlformats.org/drawingml/2006/main">
            <a:off x="4953000"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47" name="s006 rect 1647">
            <a:extLst xmlns:a="http://schemas.openxmlformats.org/drawingml/2006/main">
              <a:ext uri="{FF2B5EF4-FFF2-40B4-BE49-F238E27FC236}">
                <a16:creationId xmlns:a16="http://schemas.microsoft.com/office/drawing/2014/main" id="{D265035C-B87B-4266-BB28-3581FC666FC8}"/>
              </a:ext>
            </a:extLst>
          </p:cNvPr>
          <p:cNvSpPr>
            <a:spLocks xmlns:a="http://schemas.openxmlformats.org/drawingml/2006/main" noGrp="1"/>
          </p:cNvSpPr>
          <p:nvPr/>
        </p:nvSpPr>
        <p:spPr>
          <a:xfrm xmlns:a="http://schemas.openxmlformats.org/drawingml/2006/main">
            <a:off x="5057775"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48" name="s006 rect 1648">
            <a:extLst xmlns:a="http://schemas.openxmlformats.org/drawingml/2006/main">
              <a:ext uri="{FF2B5EF4-FFF2-40B4-BE49-F238E27FC236}">
                <a16:creationId xmlns:a16="http://schemas.microsoft.com/office/drawing/2014/main" id="{0012960D-7260-48E3-ABE9-6FC51191F719}"/>
              </a:ext>
            </a:extLst>
          </p:cNvPr>
          <p:cNvSpPr>
            <a:spLocks xmlns:a="http://schemas.openxmlformats.org/drawingml/2006/main" noGrp="1"/>
          </p:cNvSpPr>
          <p:nvPr/>
        </p:nvSpPr>
        <p:spPr>
          <a:xfrm xmlns:a="http://schemas.openxmlformats.org/drawingml/2006/main">
            <a:off x="5162550"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49" name="s006 rect 1649">
            <a:extLst xmlns:a="http://schemas.openxmlformats.org/drawingml/2006/main">
              <a:ext uri="{FF2B5EF4-FFF2-40B4-BE49-F238E27FC236}">
                <a16:creationId xmlns:a16="http://schemas.microsoft.com/office/drawing/2014/main" id="{3ADCEA6B-B45D-49DA-879E-E3A0F2BA616F}"/>
              </a:ext>
            </a:extLst>
          </p:cNvPr>
          <p:cNvSpPr>
            <a:spLocks xmlns:a="http://schemas.openxmlformats.org/drawingml/2006/main" noGrp="1"/>
          </p:cNvSpPr>
          <p:nvPr/>
        </p:nvSpPr>
        <p:spPr>
          <a:xfrm xmlns:a="http://schemas.openxmlformats.org/drawingml/2006/main">
            <a:off x="5267325"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50" name="s006 rect 1650">
            <a:extLst xmlns:a="http://schemas.openxmlformats.org/drawingml/2006/main">
              <a:ext uri="{FF2B5EF4-FFF2-40B4-BE49-F238E27FC236}">
                <a16:creationId xmlns:a16="http://schemas.microsoft.com/office/drawing/2014/main" id="{8D519D73-12B7-4B74-87CD-54EB5CB6105A}"/>
              </a:ext>
            </a:extLst>
          </p:cNvPr>
          <p:cNvSpPr>
            <a:spLocks xmlns:a="http://schemas.openxmlformats.org/drawingml/2006/main" noGrp="1"/>
          </p:cNvSpPr>
          <p:nvPr/>
        </p:nvSpPr>
        <p:spPr>
          <a:xfrm xmlns:a="http://schemas.openxmlformats.org/drawingml/2006/main">
            <a:off x="5372100"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51" name="s006 rect 1651">
            <a:extLst xmlns:a="http://schemas.openxmlformats.org/drawingml/2006/main">
              <a:ext uri="{FF2B5EF4-FFF2-40B4-BE49-F238E27FC236}">
                <a16:creationId xmlns:a16="http://schemas.microsoft.com/office/drawing/2014/main" id="{C06845EF-FAEB-4769-B224-F6E6F573F914}"/>
              </a:ext>
            </a:extLst>
          </p:cNvPr>
          <p:cNvSpPr>
            <a:spLocks xmlns:a="http://schemas.openxmlformats.org/drawingml/2006/main" noGrp="1"/>
          </p:cNvSpPr>
          <p:nvPr/>
        </p:nvSpPr>
        <p:spPr>
          <a:xfrm xmlns:a="http://schemas.openxmlformats.org/drawingml/2006/main">
            <a:off x="5476875"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52" name="s006 rect 1652">
            <a:extLst xmlns:a="http://schemas.openxmlformats.org/drawingml/2006/main">
              <a:ext uri="{FF2B5EF4-FFF2-40B4-BE49-F238E27FC236}">
                <a16:creationId xmlns:a16="http://schemas.microsoft.com/office/drawing/2014/main" id="{47B6E433-0CB9-40B7-921B-1C1C45BF850C}"/>
              </a:ext>
            </a:extLst>
          </p:cNvPr>
          <p:cNvSpPr>
            <a:spLocks xmlns:a="http://schemas.openxmlformats.org/drawingml/2006/main" noGrp="1"/>
          </p:cNvSpPr>
          <p:nvPr/>
        </p:nvSpPr>
        <p:spPr>
          <a:xfrm xmlns:a="http://schemas.openxmlformats.org/drawingml/2006/main">
            <a:off x="5581650"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53" name="s006 rect 1653">
            <a:extLst xmlns:a="http://schemas.openxmlformats.org/drawingml/2006/main">
              <a:ext uri="{FF2B5EF4-FFF2-40B4-BE49-F238E27FC236}">
                <a16:creationId xmlns:a16="http://schemas.microsoft.com/office/drawing/2014/main" id="{34AD5BE4-0B77-4E12-9314-6FF230D04B29}"/>
              </a:ext>
            </a:extLst>
          </p:cNvPr>
          <p:cNvSpPr>
            <a:spLocks xmlns:a="http://schemas.openxmlformats.org/drawingml/2006/main" noGrp="1"/>
          </p:cNvSpPr>
          <p:nvPr/>
        </p:nvSpPr>
        <p:spPr>
          <a:xfrm xmlns:a="http://schemas.openxmlformats.org/drawingml/2006/main">
            <a:off x="5686425"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54" name="s006 rect 1654">
            <a:extLst xmlns:a="http://schemas.openxmlformats.org/drawingml/2006/main">
              <a:ext uri="{FF2B5EF4-FFF2-40B4-BE49-F238E27FC236}">
                <a16:creationId xmlns:a16="http://schemas.microsoft.com/office/drawing/2014/main" id="{5E293E7F-CDC1-4BC7-B4A0-A07FBF6AA611}"/>
              </a:ext>
            </a:extLst>
          </p:cNvPr>
          <p:cNvSpPr>
            <a:spLocks xmlns:a="http://schemas.openxmlformats.org/drawingml/2006/main" noGrp="1"/>
          </p:cNvSpPr>
          <p:nvPr/>
        </p:nvSpPr>
        <p:spPr>
          <a:xfrm xmlns:a="http://schemas.openxmlformats.org/drawingml/2006/main">
            <a:off x="5791200"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55" name="s006 rect 1655">
            <a:extLst xmlns:a="http://schemas.openxmlformats.org/drawingml/2006/main">
              <a:ext uri="{FF2B5EF4-FFF2-40B4-BE49-F238E27FC236}">
                <a16:creationId xmlns:a16="http://schemas.microsoft.com/office/drawing/2014/main" id="{17DF2869-076A-4C2D-B0A0-2BB6163FE6AA}"/>
              </a:ext>
            </a:extLst>
          </p:cNvPr>
          <p:cNvSpPr>
            <a:spLocks xmlns:a="http://schemas.openxmlformats.org/drawingml/2006/main" noGrp="1"/>
          </p:cNvSpPr>
          <p:nvPr/>
        </p:nvSpPr>
        <p:spPr>
          <a:xfrm xmlns:a="http://schemas.openxmlformats.org/drawingml/2006/main">
            <a:off x="5895975" y="60854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56" name="s006 rect 1656">
            <a:extLst xmlns:a="http://schemas.openxmlformats.org/drawingml/2006/main">
              <a:ext uri="{FF2B5EF4-FFF2-40B4-BE49-F238E27FC236}">
                <a16:creationId xmlns:a16="http://schemas.microsoft.com/office/drawing/2014/main" id="{384FC850-DC4C-4868-8B6B-95B69EE76B21}"/>
              </a:ext>
            </a:extLst>
          </p:cNvPr>
          <p:cNvSpPr>
            <a:spLocks xmlns:a="http://schemas.openxmlformats.org/drawingml/2006/main" noGrp="1"/>
          </p:cNvSpPr>
          <p:nvPr/>
        </p:nvSpPr>
        <p:spPr>
          <a:xfrm xmlns:a="http://schemas.openxmlformats.org/drawingml/2006/main">
            <a:off x="762000"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57" name="s006 rect 1657">
            <a:extLst xmlns:a="http://schemas.openxmlformats.org/drawingml/2006/main">
              <a:ext uri="{FF2B5EF4-FFF2-40B4-BE49-F238E27FC236}">
                <a16:creationId xmlns:a16="http://schemas.microsoft.com/office/drawing/2014/main" id="{F4129E37-E4E8-4E77-A547-ECB427CF6A09}"/>
              </a:ext>
            </a:extLst>
          </p:cNvPr>
          <p:cNvSpPr>
            <a:spLocks xmlns:a="http://schemas.openxmlformats.org/drawingml/2006/main" noGrp="1"/>
          </p:cNvSpPr>
          <p:nvPr/>
        </p:nvSpPr>
        <p:spPr>
          <a:xfrm xmlns:a="http://schemas.openxmlformats.org/drawingml/2006/main">
            <a:off x="866775"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58" name="s006 rect 1658">
            <a:extLst xmlns:a="http://schemas.openxmlformats.org/drawingml/2006/main">
              <a:ext uri="{FF2B5EF4-FFF2-40B4-BE49-F238E27FC236}">
                <a16:creationId xmlns:a16="http://schemas.microsoft.com/office/drawing/2014/main" id="{9FCC5FDF-13D1-4800-B841-8DF5A15A9B88}"/>
              </a:ext>
            </a:extLst>
          </p:cNvPr>
          <p:cNvSpPr>
            <a:spLocks xmlns:a="http://schemas.openxmlformats.org/drawingml/2006/main" noGrp="1"/>
          </p:cNvSpPr>
          <p:nvPr/>
        </p:nvSpPr>
        <p:spPr>
          <a:xfrm xmlns:a="http://schemas.openxmlformats.org/drawingml/2006/main">
            <a:off x="971550"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59" name="s006 rect 1659">
            <a:extLst xmlns:a="http://schemas.openxmlformats.org/drawingml/2006/main">
              <a:ext uri="{FF2B5EF4-FFF2-40B4-BE49-F238E27FC236}">
                <a16:creationId xmlns:a16="http://schemas.microsoft.com/office/drawing/2014/main" id="{687107E8-02BE-493C-9C06-3B91EDB4F48D}"/>
              </a:ext>
            </a:extLst>
          </p:cNvPr>
          <p:cNvSpPr>
            <a:spLocks xmlns:a="http://schemas.openxmlformats.org/drawingml/2006/main" noGrp="1"/>
          </p:cNvSpPr>
          <p:nvPr/>
        </p:nvSpPr>
        <p:spPr>
          <a:xfrm xmlns:a="http://schemas.openxmlformats.org/drawingml/2006/main">
            <a:off x="1076325"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60" name="s006 rect 1660">
            <a:extLst xmlns:a="http://schemas.openxmlformats.org/drawingml/2006/main">
              <a:ext uri="{FF2B5EF4-FFF2-40B4-BE49-F238E27FC236}">
                <a16:creationId xmlns:a16="http://schemas.microsoft.com/office/drawing/2014/main" id="{6CB7095B-F094-424A-8BBC-EC13AAD8567F}"/>
              </a:ext>
            </a:extLst>
          </p:cNvPr>
          <p:cNvSpPr>
            <a:spLocks xmlns:a="http://schemas.openxmlformats.org/drawingml/2006/main" noGrp="1"/>
          </p:cNvSpPr>
          <p:nvPr/>
        </p:nvSpPr>
        <p:spPr>
          <a:xfrm xmlns:a="http://schemas.openxmlformats.org/drawingml/2006/main">
            <a:off x="1181100"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61" name="s006 rect 1661">
            <a:extLst xmlns:a="http://schemas.openxmlformats.org/drawingml/2006/main">
              <a:ext uri="{FF2B5EF4-FFF2-40B4-BE49-F238E27FC236}">
                <a16:creationId xmlns:a16="http://schemas.microsoft.com/office/drawing/2014/main" id="{6D132633-2E9B-47D9-B5E7-BB615FD71A0B}"/>
              </a:ext>
            </a:extLst>
          </p:cNvPr>
          <p:cNvSpPr>
            <a:spLocks xmlns:a="http://schemas.openxmlformats.org/drawingml/2006/main" noGrp="1"/>
          </p:cNvSpPr>
          <p:nvPr/>
        </p:nvSpPr>
        <p:spPr>
          <a:xfrm xmlns:a="http://schemas.openxmlformats.org/drawingml/2006/main">
            <a:off x="1285875"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62" name="s006 rect 1662">
            <a:extLst xmlns:a="http://schemas.openxmlformats.org/drawingml/2006/main">
              <a:ext uri="{FF2B5EF4-FFF2-40B4-BE49-F238E27FC236}">
                <a16:creationId xmlns:a16="http://schemas.microsoft.com/office/drawing/2014/main" id="{3989C82D-A86B-411A-B5EF-724AC5624CBF}"/>
              </a:ext>
            </a:extLst>
          </p:cNvPr>
          <p:cNvSpPr>
            <a:spLocks xmlns:a="http://schemas.openxmlformats.org/drawingml/2006/main" noGrp="1"/>
          </p:cNvSpPr>
          <p:nvPr/>
        </p:nvSpPr>
        <p:spPr>
          <a:xfrm xmlns:a="http://schemas.openxmlformats.org/drawingml/2006/main">
            <a:off x="1390650"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63" name="s006 rect 1663">
            <a:extLst xmlns:a="http://schemas.openxmlformats.org/drawingml/2006/main">
              <a:ext uri="{FF2B5EF4-FFF2-40B4-BE49-F238E27FC236}">
                <a16:creationId xmlns:a16="http://schemas.microsoft.com/office/drawing/2014/main" id="{752A6B9D-A185-449D-BCF6-D87E5F911321}"/>
              </a:ext>
            </a:extLst>
          </p:cNvPr>
          <p:cNvSpPr>
            <a:spLocks xmlns:a="http://schemas.openxmlformats.org/drawingml/2006/main" noGrp="1"/>
          </p:cNvSpPr>
          <p:nvPr/>
        </p:nvSpPr>
        <p:spPr>
          <a:xfrm xmlns:a="http://schemas.openxmlformats.org/drawingml/2006/main">
            <a:off x="1495425"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64" name="s006 rect 1664">
            <a:extLst xmlns:a="http://schemas.openxmlformats.org/drawingml/2006/main">
              <a:ext uri="{FF2B5EF4-FFF2-40B4-BE49-F238E27FC236}">
                <a16:creationId xmlns:a16="http://schemas.microsoft.com/office/drawing/2014/main" id="{29E6FBF1-74AA-48F9-B614-3FB4B9782067}"/>
              </a:ext>
            </a:extLst>
          </p:cNvPr>
          <p:cNvSpPr>
            <a:spLocks xmlns:a="http://schemas.openxmlformats.org/drawingml/2006/main" noGrp="1"/>
          </p:cNvSpPr>
          <p:nvPr/>
        </p:nvSpPr>
        <p:spPr>
          <a:xfrm xmlns:a="http://schemas.openxmlformats.org/drawingml/2006/main">
            <a:off x="1600200"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65" name="s006 rect 1665">
            <a:extLst xmlns:a="http://schemas.openxmlformats.org/drawingml/2006/main">
              <a:ext uri="{FF2B5EF4-FFF2-40B4-BE49-F238E27FC236}">
                <a16:creationId xmlns:a16="http://schemas.microsoft.com/office/drawing/2014/main" id="{3D095DDD-1B91-49CC-87A7-635BB6F59752}"/>
              </a:ext>
            </a:extLst>
          </p:cNvPr>
          <p:cNvSpPr>
            <a:spLocks xmlns:a="http://schemas.openxmlformats.org/drawingml/2006/main" noGrp="1"/>
          </p:cNvSpPr>
          <p:nvPr/>
        </p:nvSpPr>
        <p:spPr>
          <a:xfrm xmlns:a="http://schemas.openxmlformats.org/drawingml/2006/main">
            <a:off x="1704975"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66" name="s006 rect 1666">
            <a:extLst xmlns:a="http://schemas.openxmlformats.org/drawingml/2006/main">
              <a:ext uri="{FF2B5EF4-FFF2-40B4-BE49-F238E27FC236}">
                <a16:creationId xmlns:a16="http://schemas.microsoft.com/office/drawing/2014/main" id="{A255BC74-83BE-4532-822B-959B169B4EFB}"/>
              </a:ext>
            </a:extLst>
          </p:cNvPr>
          <p:cNvSpPr>
            <a:spLocks xmlns:a="http://schemas.openxmlformats.org/drawingml/2006/main" noGrp="1"/>
          </p:cNvSpPr>
          <p:nvPr/>
        </p:nvSpPr>
        <p:spPr>
          <a:xfrm xmlns:a="http://schemas.openxmlformats.org/drawingml/2006/main">
            <a:off x="1809750"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67" name="s006 rect 1667">
            <a:extLst xmlns:a="http://schemas.openxmlformats.org/drawingml/2006/main">
              <a:ext uri="{FF2B5EF4-FFF2-40B4-BE49-F238E27FC236}">
                <a16:creationId xmlns:a16="http://schemas.microsoft.com/office/drawing/2014/main" id="{E199B12D-258B-453F-B201-093E35A9DE46}"/>
              </a:ext>
            </a:extLst>
          </p:cNvPr>
          <p:cNvSpPr>
            <a:spLocks xmlns:a="http://schemas.openxmlformats.org/drawingml/2006/main" noGrp="1"/>
          </p:cNvSpPr>
          <p:nvPr/>
        </p:nvSpPr>
        <p:spPr>
          <a:xfrm xmlns:a="http://schemas.openxmlformats.org/drawingml/2006/main">
            <a:off x="1914525"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68" name="s006 rect 1668">
            <a:extLst xmlns:a="http://schemas.openxmlformats.org/drawingml/2006/main">
              <a:ext uri="{FF2B5EF4-FFF2-40B4-BE49-F238E27FC236}">
                <a16:creationId xmlns:a16="http://schemas.microsoft.com/office/drawing/2014/main" id="{3B06A504-621A-4136-B0C9-709A43EE3D60}"/>
              </a:ext>
            </a:extLst>
          </p:cNvPr>
          <p:cNvSpPr>
            <a:spLocks xmlns:a="http://schemas.openxmlformats.org/drawingml/2006/main" noGrp="1"/>
          </p:cNvSpPr>
          <p:nvPr/>
        </p:nvSpPr>
        <p:spPr>
          <a:xfrm xmlns:a="http://schemas.openxmlformats.org/drawingml/2006/main">
            <a:off x="2019300"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69" name="s006 rect 1669">
            <a:extLst xmlns:a="http://schemas.openxmlformats.org/drawingml/2006/main">
              <a:ext uri="{FF2B5EF4-FFF2-40B4-BE49-F238E27FC236}">
                <a16:creationId xmlns:a16="http://schemas.microsoft.com/office/drawing/2014/main" id="{3794682F-5439-4A79-AEBE-E02D1CC094E0}"/>
              </a:ext>
            </a:extLst>
          </p:cNvPr>
          <p:cNvSpPr>
            <a:spLocks xmlns:a="http://schemas.openxmlformats.org/drawingml/2006/main" noGrp="1"/>
          </p:cNvSpPr>
          <p:nvPr/>
        </p:nvSpPr>
        <p:spPr>
          <a:xfrm xmlns:a="http://schemas.openxmlformats.org/drawingml/2006/main">
            <a:off x="2124075"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70" name="s006 rect 1670">
            <a:extLst xmlns:a="http://schemas.openxmlformats.org/drawingml/2006/main">
              <a:ext uri="{FF2B5EF4-FFF2-40B4-BE49-F238E27FC236}">
                <a16:creationId xmlns:a16="http://schemas.microsoft.com/office/drawing/2014/main" id="{292F22A8-CFF3-4B8B-9CD1-91FFB0FC3934}"/>
              </a:ext>
            </a:extLst>
          </p:cNvPr>
          <p:cNvSpPr>
            <a:spLocks xmlns:a="http://schemas.openxmlformats.org/drawingml/2006/main" noGrp="1"/>
          </p:cNvSpPr>
          <p:nvPr/>
        </p:nvSpPr>
        <p:spPr>
          <a:xfrm xmlns:a="http://schemas.openxmlformats.org/drawingml/2006/main">
            <a:off x="2228850"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71" name="s006 rect 1671">
            <a:extLst xmlns:a="http://schemas.openxmlformats.org/drawingml/2006/main">
              <a:ext uri="{FF2B5EF4-FFF2-40B4-BE49-F238E27FC236}">
                <a16:creationId xmlns:a16="http://schemas.microsoft.com/office/drawing/2014/main" id="{45F4C446-69EA-4FE9-8AFA-F46D8EF00300}"/>
              </a:ext>
            </a:extLst>
          </p:cNvPr>
          <p:cNvSpPr>
            <a:spLocks xmlns:a="http://schemas.openxmlformats.org/drawingml/2006/main" noGrp="1"/>
          </p:cNvSpPr>
          <p:nvPr/>
        </p:nvSpPr>
        <p:spPr>
          <a:xfrm xmlns:a="http://schemas.openxmlformats.org/drawingml/2006/main">
            <a:off x="2333625"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72" name="s006 rect 1672">
            <a:extLst xmlns:a="http://schemas.openxmlformats.org/drawingml/2006/main">
              <a:ext uri="{FF2B5EF4-FFF2-40B4-BE49-F238E27FC236}">
                <a16:creationId xmlns:a16="http://schemas.microsoft.com/office/drawing/2014/main" id="{7165653E-6F8C-4187-BCB5-E0CBC938E78A}"/>
              </a:ext>
            </a:extLst>
          </p:cNvPr>
          <p:cNvSpPr>
            <a:spLocks xmlns:a="http://schemas.openxmlformats.org/drawingml/2006/main" noGrp="1"/>
          </p:cNvSpPr>
          <p:nvPr/>
        </p:nvSpPr>
        <p:spPr>
          <a:xfrm xmlns:a="http://schemas.openxmlformats.org/drawingml/2006/main">
            <a:off x="2438400"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73" name="s006 rect 1673">
            <a:extLst xmlns:a="http://schemas.openxmlformats.org/drawingml/2006/main">
              <a:ext uri="{FF2B5EF4-FFF2-40B4-BE49-F238E27FC236}">
                <a16:creationId xmlns:a16="http://schemas.microsoft.com/office/drawing/2014/main" id="{2719D08C-DAF9-40A3-8C82-8C47732BA28F}"/>
              </a:ext>
            </a:extLst>
          </p:cNvPr>
          <p:cNvSpPr>
            <a:spLocks xmlns:a="http://schemas.openxmlformats.org/drawingml/2006/main" noGrp="1"/>
          </p:cNvSpPr>
          <p:nvPr/>
        </p:nvSpPr>
        <p:spPr>
          <a:xfrm xmlns:a="http://schemas.openxmlformats.org/drawingml/2006/main">
            <a:off x="2543175"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74" name="s006 rect 1674">
            <a:extLst xmlns:a="http://schemas.openxmlformats.org/drawingml/2006/main">
              <a:ext uri="{FF2B5EF4-FFF2-40B4-BE49-F238E27FC236}">
                <a16:creationId xmlns:a16="http://schemas.microsoft.com/office/drawing/2014/main" id="{DAB4AC6B-9178-4F89-B207-13ACB5B54836}"/>
              </a:ext>
            </a:extLst>
          </p:cNvPr>
          <p:cNvSpPr>
            <a:spLocks xmlns:a="http://schemas.openxmlformats.org/drawingml/2006/main" noGrp="1"/>
          </p:cNvSpPr>
          <p:nvPr/>
        </p:nvSpPr>
        <p:spPr>
          <a:xfrm xmlns:a="http://schemas.openxmlformats.org/drawingml/2006/main">
            <a:off x="2647950"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75" name="s006 rect 1675">
            <a:extLst xmlns:a="http://schemas.openxmlformats.org/drawingml/2006/main">
              <a:ext uri="{FF2B5EF4-FFF2-40B4-BE49-F238E27FC236}">
                <a16:creationId xmlns:a16="http://schemas.microsoft.com/office/drawing/2014/main" id="{75BAB0A2-662E-4E2A-B8F8-25AD380E8496}"/>
              </a:ext>
            </a:extLst>
          </p:cNvPr>
          <p:cNvSpPr>
            <a:spLocks xmlns:a="http://schemas.openxmlformats.org/drawingml/2006/main" noGrp="1"/>
          </p:cNvSpPr>
          <p:nvPr/>
        </p:nvSpPr>
        <p:spPr>
          <a:xfrm xmlns:a="http://schemas.openxmlformats.org/drawingml/2006/main">
            <a:off x="2752725"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76" name="s006 rect 1676">
            <a:extLst xmlns:a="http://schemas.openxmlformats.org/drawingml/2006/main">
              <a:ext uri="{FF2B5EF4-FFF2-40B4-BE49-F238E27FC236}">
                <a16:creationId xmlns:a16="http://schemas.microsoft.com/office/drawing/2014/main" id="{D5E7B4EF-0901-4962-890F-E56A376EC097}"/>
              </a:ext>
            </a:extLst>
          </p:cNvPr>
          <p:cNvSpPr>
            <a:spLocks xmlns:a="http://schemas.openxmlformats.org/drawingml/2006/main" noGrp="1"/>
          </p:cNvSpPr>
          <p:nvPr/>
        </p:nvSpPr>
        <p:spPr>
          <a:xfrm xmlns:a="http://schemas.openxmlformats.org/drawingml/2006/main">
            <a:off x="2857500"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77" name="s006 rect 1677">
            <a:extLst xmlns:a="http://schemas.openxmlformats.org/drawingml/2006/main">
              <a:ext uri="{FF2B5EF4-FFF2-40B4-BE49-F238E27FC236}">
                <a16:creationId xmlns:a16="http://schemas.microsoft.com/office/drawing/2014/main" id="{3896C4C2-19B2-48D8-A57B-2A073F04ED1B}"/>
              </a:ext>
            </a:extLst>
          </p:cNvPr>
          <p:cNvSpPr>
            <a:spLocks xmlns:a="http://schemas.openxmlformats.org/drawingml/2006/main" noGrp="1"/>
          </p:cNvSpPr>
          <p:nvPr/>
        </p:nvSpPr>
        <p:spPr>
          <a:xfrm xmlns:a="http://schemas.openxmlformats.org/drawingml/2006/main">
            <a:off x="2962275"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78" name="s006 rect 1678">
            <a:extLst xmlns:a="http://schemas.openxmlformats.org/drawingml/2006/main">
              <a:ext uri="{FF2B5EF4-FFF2-40B4-BE49-F238E27FC236}">
                <a16:creationId xmlns:a16="http://schemas.microsoft.com/office/drawing/2014/main" id="{BDE2CCE8-9E52-44B7-94DC-0AAEBCEACA25}"/>
              </a:ext>
            </a:extLst>
          </p:cNvPr>
          <p:cNvSpPr>
            <a:spLocks xmlns:a="http://schemas.openxmlformats.org/drawingml/2006/main" noGrp="1"/>
          </p:cNvSpPr>
          <p:nvPr/>
        </p:nvSpPr>
        <p:spPr>
          <a:xfrm xmlns:a="http://schemas.openxmlformats.org/drawingml/2006/main">
            <a:off x="3067050"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79" name="s006 rect 1679">
            <a:extLst xmlns:a="http://schemas.openxmlformats.org/drawingml/2006/main">
              <a:ext uri="{FF2B5EF4-FFF2-40B4-BE49-F238E27FC236}">
                <a16:creationId xmlns:a16="http://schemas.microsoft.com/office/drawing/2014/main" id="{A0740A1C-B495-498F-AA0C-5C522655607E}"/>
              </a:ext>
            </a:extLst>
          </p:cNvPr>
          <p:cNvSpPr>
            <a:spLocks xmlns:a="http://schemas.openxmlformats.org/drawingml/2006/main" noGrp="1"/>
          </p:cNvSpPr>
          <p:nvPr/>
        </p:nvSpPr>
        <p:spPr>
          <a:xfrm xmlns:a="http://schemas.openxmlformats.org/drawingml/2006/main">
            <a:off x="3171825"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80" name="s006 rect 1680">
            <a:extLst xmlns:a="http://schemas.openxmlformats.org/drawingml/2006/main">
              <a:ext uri="{FF2B5EF4-FFF2-40B4-BE49-F238E27FC236}">
                <a16:creationId xmlns:a16="http://schemas.microsoft.com/office/drawing/2014/main" id="{A93E3A71-3F08-4D88-9979-1B16DAD23C32}"/>
              </a:ext>
            </a:extLst>
          </p:cNvPr>
          <p:cNvSpPr>
            <a:spLocks xmlns:a="http://schemas.openxmlformats.org/drawingml/2006/main" noGrp="1"/>
          </p:cNvSpPr>
          <p:nvPr/>
        </p:nvSpPr>
        <p:spPr>
          <a:xfrm xmlns:a="http://schemas.openxmlformats.org/drawingml/2006/main">
            <a:off x="3276600"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81" name="s006 rect 1681">
            <a:extLst xmlns:a="http://schemas.openxmlformats.org/drawingml/2006/main">
              <a:ext uri="{FF2B5EF4-FFF2-40B4-BE49-F238E27FC236}">
                <a16:creationId xmlns:a16="http://schemas.microsoft.com/office/drawing/2014/main" id="{5EDDAF5A-28AB-432E-9466-AB3F50964A02}"/>
              </a:ext>
            </a:extLst>
          </p:cNvPr>
          <p:cNvSpPr>
            <a:spLocks xmlns:a="http://schemas.openxmlformats.org/drawingml/2006/main" noGrp="1"/>
          </p:cNvSpPr>
          <p:nvPr/>
        </p:nvSpPr>
        <p:spPr>
          <a:xfrm xmlns:a="http://schemas.openxmlformats.org/drawingml/2006/main">
            <a:off x="3381375"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82" name="s006 rect 1682">
            <a:extLst xmlns:a="http://schemas.openxmlformats.org/drawingml/2006/main">
              <a:ext uri="{FF2B5EF4-FFF2-40B4-BE49-F238E27FC236}">
                <a16:creationId xmlns:a16="http://schemas.microsoft.com/office/drawing/2014/main" id="{A74A0F46-3276-4D36-8587-9FA2AEDCC52D}"/>
              </a:ext>
            </a:extLst>
          </p:cNvPr>
          <p:cNvSpPr>
            <a:spLocks xmlns:a="http://schemas.openxmlformats.org/drawingml/2006/main" noGrp="1"/>
          </p:cNvSpPr>
          <p:nvPr/>
        </p:nvSpPr>
        <p:spPr>
          <a:xfrm xmlns:a="http://schemas.openxmlformats.org/drawingml/2006/main">
            <a:off x="3486150"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83" name="s006 rect 1683">
            <a:extLst xmlns:a="http://schemas.openxmlformats.org/drawingml/2006/main">
              <a:ext uri="{FF2B5EF4-FFF2-40B4-BE49-F238E27FC236}">
                <a16:creationId xmlns:a16="http://schemas.microsoft.com/office/drawing/2014/main" id="{708A7B9A-E4FC-4B2E-A561-2B4B6C2378EA}"/>
              </a:ext>
            </a:extLst>
          </p:cNvPr>
          <p:cNvSpPr>
            <a:spLocks xmlns:a="http://schemas.openxmlformats.org/drawingml/2006/main" noGrp="1"/>
          </p:cNvSpPr>
          <p:nvPr/>
        </p:nvSpPr>
        <p:spPr>
          <a:xfrm xmlns:a="http://schemas.openxmlformats.org/drawingml/2006/main">
            <a:off x="3590925"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84" name="s006 rect 1684">
            <a:extLst xmlns:a="http://schemas.openxmlformats.org/drawingml/2006/main">
              <a:ext uri="{FF2B5EF4-FFF2-40B4-BE49-F238E27FC236}">
                <a16:creationId xmlns:a16="http://schemas.microsoft.com/office/drawing/2014/main" id="{8605004F-9B4E-41BC-A98E-A8B0753FD4C2}"/>
              </a:ext>
            </a:extLst>
          </p:cNvPr>
          <p:cNvSpPr>
            <a:spLocks xmlns:a="http://schemas.openxmlformats.org/drawingml/2006/main" noGrp="1"/>
          </p:cNvSpPr>
          <p:nvPr/>
        </p:nvSpPr>
        <p:spPr>
          <a:xfrm xmlns:a="http://schemas.openxmlformats.org/drawingml/2006/main">
            <a:off x="3695700"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85" name="s006 rect 1685">
            <a:extLst xmlns:a="http://schemas.openxmlformats.org/drawingml/2006/main">
              <a:ext uri="{FF2B5EF4-FFF2-40B4-BE49-F238E27FC236}">
                <a16:creationId xmlns:a16="http://schemas.microsoft.com/office/drawing/2014/main" id="{E117D04A-9D23-448C-BB69-CD75CAE7C4CD}"/>
              </a:ext>
            </a:extLst>
          </p:cNvPr>
          <p:cNvSpPr>
            <a:spLocks xmlns:a="http://schemas.openxmlformats.org/drawingml/2006/main" noGrp="1"/>
          </p:cNvSpPr>
          <p:nvPr/>
        </p:nvSpPr>
        <p:spPr>
          <a:xfrm xmlns:a="http://schemas.openxmlformats.org/drawingml/2006/main">
            <a:off x="3800475"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86" name="s006 rect 1686">
            <a:extLst xmlns:a="http://schemas.openxmlformats.org/drawingml/2006/main">
              <a:ext uri="{FF2B5EF4-FFF2-40B4-BE49-F238E27FC236}">
                <a16:creationId xmlns:a16="http://schemas.microsoft.com/office/drawing/2014/main" id="{8600854D-6C35-4EB3-81BD-371D5870CC2E}"/>
              </a:ext>
            </a:extLst>
          </p:cNvPr>
          <p:cNvSpPr>
            <a:spLocks xmlns:a="http://schemas.openxmlformats.org/drawingml/2006/main" noGrp="1"/>
          </p:cNvSpPr>
          <p:nvPr/>
        </p:nvSpPr>
        <p:spPr>
          <a:xfrm xmlns:a="http://schemas.openxmlformats.org/drawingml/2006/main">
            <a:off x="3905250"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87" name="s006 rect 1687">
            <a:extLst xmlns:a="http://schemas.openxmlformats.org/drawingml/2006/main">
              <a:ext uri="{FF2B5EF4-FFF2-40B4-BE49-F238E27FC236}">
                <a16:creationId xmlns:a16="http://schemas.microsoft.com/office/drawing/2014/main" id="{4BB06234-E808-4EBD-A383-AB27A6859D20}"/>
              </a:ext>
            </a:extLst>
          </p:cNvPr>
          <p:cNvSpPr>
            <a:spLocks xmlns:a="http://schemas.openxmlformats.org/drawingml/2006/main" noGrp="1"/>
          </p:cNvSpPr>
          <p:nvPr/>
        </p:nvSpPr>
        <p:spPr>
          <a:xfrm xmlns:a="http://schemas.openxmlformats.org/drawingml/2006/main">
            <a:off x="4010025"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88" name="s006 rect 1688">
            <a:extLst xmlns:a="http://schemas.openxmlformats.org/drawingml/2006/main">
              <a:ext uri="{FF2B5EF4-FFF2-40B4-BE49-F238E27FC236}">
                <a16:creationId xmlns:a16="http://schemas.microsoft.com/office/drawing/2014/main" id="{EFFF652B-2EAF-4DA3-B6CE-1E079E448720}"/>
              </a:ext>
            </a:extLst>
          </p:cNvPr>
          <p:cNvSpPr>
            <a:spLocks xmlns:a="http://schemas.openxmlformats.org/drawingml/2006/main" noGrp="1"/>
          </p:cNvSpPr>
          <p:nvPr/>
        </p:nvSpPr>
        <p:spPr>
          <a:xfrm xmlns:a="http://schemas.openxmlformats.org/drawingml/2006/main">
            <a:off x="4114800"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89" name="s006 rect 1689">
            <a:extLst xmlns:a="http://schemas.openxmlformats.org/drawingml/2006/main">
              <a:ext uri="{FF2B5EF4-FFF2-40B4-BE49-F238E27FC236}">
                <a16:creationId xmlns:a16="http://schemas.microsoft.com/office/drawing/2014/main" id="{FA6996D4-B9B1-42CD-8275-44F6E4D0DB19}"/>
              </a:ext>
            </a:extLst>
          </p:cNvPr>
          <p:cNvSpPr>
            <a:spLocks xmlns:a="http://schemas.openxmlformats.org/drawingml/2006/main" noGrp="1"/>
          </p:cNvSpPr>
          <p:nvPr/>
        </p:nvSpPr>
        <p:spPr>
          <a:xfrm xmlns:a="http://schemas.openxmlformats.org/drawingml/2006/main">
            <a:off x="4219575"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90" name="s006 rect 1690">
            <a:extLst xmlns:a="http://schemas.openxmlformats.org/drawingml/2006/main">
              <a:ext uri="{FF2B5EF4-FFF2-40B4-BE49-F238E27FC236}">
                <a16:creationId xmlns:a16="http://schemas.microsoft.com/office/drawing/2014/main" id="{A1CA4A84-3D38-440D-BA65-27DC1439136B}"/>
              </a:ext>
            </a:extLst>
          </p:cNvPr>
          <p:cNvSpPr>
            <a:spLocks xmlns:a="http://schemas.openxmlformats.org/drawingml/2006/main" noGrp="1"/>
          </p:cNvSpPr>
          <p:nvPr/>
        </p:nvSpPr>
        <p:spPr>
          <a:xfrm xmlns:a="http://schemas.openxmlformats.org/drawingml/2006/main">
            <a:off x="4324350"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91" name="s006 rect 1691">
            <a:extLst xmlns:a="http://schemas.openxmlformats.org/drawingml/2006/main">
              <a:ext uri="{FF2B5EF4-FFF2-40B4-BE49-F238E27FC236}">
                <a16:creationId xmlns:a16="http://schemas.microsoft.com/office/drawing/2014/main" id="{DB9C2526-87E4-4781-84C7-B0638C4BDC9B}"/>
              </a:ext>
            </a:extLst>
          </p:cNvPr>
          <p:cNvSpPr>
            <a:spLocks xmlns:a="http://schemas.openxmlformats.org/drawingml/2006/main" noGrp="1"/>
          </p:cNvSpPr>
          <p:nvPr/>
        </p:nvSpPr>
        <p:spPr>
          <a:xfrm xmlns:a="http://schemas.openxmlformats.org/drawingml/2006/main">
            <a:off x="4429125"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92" name="s006 rect 1692">
            <a:extLst xmlns:a="http://schemas.openxmlformats.org/drawingml/2006/main">
              <a:ext uri="{FF2B5EF4-FFF2-40B4-BE49-F238E27FC236}">
                <a16:creationId xmlns:a16="http://schemas.microsoft.com/office/drawing/2014/main" id="{AC98CE45-400B-4A5D-8C77-0056062C7089}"/>
              </a:ext>
            </a:extLst>
          </p:cNvPr>
          <p:cNvSpPr>
            <a:spLocks xmlns:a="http://schemas.openxmlformats.org/drawingml/2006/main" noGrp="1"/>
          </p:cNvSpPr>
          <p:nvPr/>
        </p:nvSpPr>
        <p:spPr>
          <a:xfrm xmlns:a="http://schemas.openxmlformats.org/drawingml/2006/main">
            <a:off x="4533900"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93" name="s006 rect 1693">
            <a:extLst xmlns:a="http://schemas.openxmlformats.org/drawingml/2006/main">
              <a:ext uri="{FF2B5EF4-FFF2-40B4-BE49-F238E27FC236}">
                <a16:creationId xmlns:a16="http://schemas.microsoft.com/office/drawing/2014/main" id="{3E829915-C0F1-44D7-A488-5EDD3287C202}"/>
              </a:ext>
            </a:extLst>
          </p:cNvPr>
          <p:cNvSpPr>
            <a:spLocks xmlns:a="http://schemas.openxmlformats.org/drawingml/2006/main" noGrp="1"/>
          </p:cNvSpPr>
          <p:nvPr/>
        </p:nvSpPr>
        <p:spPr>
          <a:xfrm xmlns:a="http://schemas.openxmlformats.org/drawingml/2006/main">
            <a:off x="4638675"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94" name="s006 rect 1694">
            <a:extLst xmlns:a="http://schemas.openxmlformats.org/drawingml/2006/main">
              <a:ext uri="{FF2B5EF4-FFF2-40B4-BE49-F238E27FC236}">
                <a16:creationId xmlns:a16="http://schemas.microsoft.com/office/drawing/2014/main" id="{5C0060CC-DE4B-4D45-B302-94AE82D4BA26}"/>
              </a:ext>
            </a:extLst>
          </p:cNvPr>
          <p:cNvSpPr>
            <a:spLocks xmlns:a="http://schemas.openxmlformats.org/drawingml/2006/main" noGrp="1"/>
          </p:cNvSpPr>
          <p:nvPr/>
        </p:nvSpPr>
        <p:spPr>
          <a:xfrm xmlns:a="http://schemas.openxmlformats.org/drawingml/2006/main">
            <a:off x="4743450"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95" name="s006 rect 1695">
            <a:extLst xmlns:a="http://schemas.openxmlformats.org/drawingml/2006/main">
              <a:ext uri="{FF2B5EF4-FFF2-40B4-BE49-F238E27FC236}">
                <a16:creationId xmlns:a16="http://schemas.microsoft.com/office/drawing/2014/main" id="{CED35640-B273-4D88-A0F8-0451DE57D153}"/>
              </a:ext>
            </a:extLst>
          </p:cNvPr>
          <p:cNvSpPr>
            <a:spLocks xmlns:a="http://schemas.openxmlformats.org/drawingml/2006/main" noGrp="1"/>
          </p:cNvSpPr>
          <p:nvPr/>
        </p:nvSpPr>
        <p:spPr>
          <a:xfrm xmlns:a="http://schemas.openxmlformats.org/drawingml/2006/main">
            <a:off x="4848225"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96" name="s006 rect 1696">
            <a:extLst xmlns:a="http://schemas.openxmlformats.org/drawingml/2006/main">
              <a:ext uri="{FF2B5EF4-FFF2-40B4-BE49-F238E27FC236}">
                <a16:creationId xmlns:a16="http://schemas.microsoft.com/office/drawing/2014/main" id="{838A0D2D-3B67-4C3B-B61A-51BCE5C99E4F}"/>
              </a:ext>
            </a:extLst>
          </p:cNvPr>
          <p:cNvSpPr>
            <a:spLocks xmlns:a="http://schemas.openxmlformats.org/drawingml/2006/main" noGrp="1"/>
          </p:cNvSpPr>
          <p:nvPr/>
        </p:nvSpPr>
        <p:spPr>
          <a:xfrm xmlns:a="http://schemas.openxmlformats.org/drawingml/2006/main">
            <a:off x="4953000"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97" name="s006 rect 1697">
            <a:extLst xmlns:a="http://schemas.openxmlformats.org/drawingml/2006/main">
              <a:ext uri="{FF2B5EF4-FFF2-40B4-BE49-F238E27FC236}">
                <a16:creationId xmlns:a16="http://schemas.microsoft.com/office/drawing/2014/main" id="{52E83AE7-70A5-41BA-9391-3460A0062441}"/>
              </a:ext>
            </a:extLst>
          </p:cNvPr>
          <p:cNvSpPr>
            <a:spLocks xmlns:a="http://schemas.openxmlformats.org/drawingml/2006/main" noGrp="1"/>
          </p:cNvSpPr>
          <p:nvPr/>
        </p:nvSpPr>
        <p:spPr>
          <a:xfrm xmlns:a="http://schemas.openxmlformats.org/drawingml/2006/main">
            <a:off x="5057775"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98" name="s006 rect 1698">
            <a:extLst xmlns:a="http://schemas.openxmlformats.org/drawingml/2006/main">
              <a:ext uri="{FF2B5EF4-FFF2-40B4-BE49-F238E27FC236}">
                <a16:creationId xmlns:a16="http://schemas.microsoft.com/office/drawing/2014/main" id="{F7C5A260-9944-43B9-A8C6-B038B7BAC0F3}"/>
              </a:ext>
            </a:extLst>
          </p:cNvPr>
          <p:cNvSpPr>
            <a:spLocks xmlns:a="http://schemas.openxmlformats.org/drawingml/2006/main" noGrp="1"/>
          </p:cNvSpPr>
          <p:nvPr/>
        </p:nvSpPr>
        <p:spPr>
          <a:xfrm xmlns:a="http://schemas.openxmlformats.org/drawingml/2006/main">
            <a:off x="5162550"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699" name="s006 rect 1699">
            <a:extLst xmlns:a="http://schemas.openxmlformats.org/drawingml/2006/main">
              <a:ext uri="{FF2B5EF4-FFF2-40B4-BE49-F238E27FC236}">
                <a16:creationId xmlns:a16="http://schemas.microsoft.com/office/drawing/2014/main" id="{CA6DCAE2-7D66-4871-BFEE-49BDCD0BEDD3}"/>
              </a:ext>
            </a:extLst>
          </p:cNvPr>
          <p:cNvSpPr>
            <a:spLocks xmlns:a="http://schemas.openxmlformats.org/drawingml/2006/main" noGrp="1"/>
          </p:cNvSpPr>
          <p:nvPr/>
        </p:nvSpPr>
        <p:spPr>
          <a:xfrm xmlns:a="http://schemas.openxmlformats.org/drawingml/2006/main">
            <a:off x="5267325"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00" name="s006 rect 1700">
            <a:extLst xmlns:a="http://schemas.openxmlformats.org/drawingml/2006/main">
              <a:ext uri="{FF2B5EF4-FFF2-40B4-BE49-F238E27FC236}">
                <a16:creationId xmlns:a16="http://schemas.microsoft.com/office/drawing/2014/main" id="{74DA0213-DFB8-468A-AE2D-1EAF549FA983}"/>
              </a:ext>
            </a:extLst>
          </p:cNvPr>
          <p:cNvSpPr>
            <a:spLocks xmlns:a="http://schemas.openxmlformats.org/drawingml/2006/main" noGrp="1"/>
          </p:cNvSpPr>
          <p:nvPr/>
        </p:nvSpPr>
        <p:spPr>
          <a:xfrm xmlns:a="http://schemas.openxmlformats.org/drawingml/2006/main">
            <a:off x="5372100"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01" name="s006 rect 1701">
            <a:extLst xmlns:a="http://schemas.openxmlformats.org/drawingml/2006/main">
              <a:ext uri="{FF2B5EF4-FFF2-40B4-BE49-F238E27FC236}">
                <a16:creationId xmlns:a16="http://schemas.microsoft.com/office/drawing/2014/main" id="{141FBD77-FF81-40ED-AFC7-714B7E56CF3F}"/>
              </a:ext>
            </a:extLst>
          </p:cNvPr>
          <p:cNvSpPr>
            <a:spLocks xmlns:a="http://schemas.openxmlformats.org/drawingml/2006/main" noGrp="1"/>
          </p:cNvSpPr>
          <p:nvPr/>
        </p:nvSpPr>
        <p:spPr>
          <a:xfrm xmlns:a="http://schemas.openxmlformats.org/drawingml/2006/main">
            <a:off x="5476875"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02" name="s006 rect 1702">
            <a:extLst xmlns:a="http://schemas.openxmlformats.org/drawingml/2006/main">
              <a:ext uri="{FF2B5EF4-FFF2-40B4-BE49-F238E27FC236}">
                <a16:creationId xmlns:a16="http://schemas.microsoft.com/office/drawing/2014/main" id="{7DEA9CA4-6C2A-41C9-99DB-4FB3EC6180F9}"/>
              </a:ext>
            </a:extLst>
          </p:cNvPr>
          <p:cNvSpPr>
            <a:spLocks xmlns:a="http://schemas.openxmlformats.org/drawingml/2006/main" noGrp="1"/>
          </p:cNvSpPr>
          <p:nvPr/>
        </p:nvSpPr>
        <p:spPr>
          <a:xfrm xmlns:a="http://schemas.openxmlformats.org/drawingml/2006/main">
            <a:off x="5581650"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03" name="s006 rect 1703">
            <a:extLst xmlns:a="http://schemas.openxmlformats.org/drawingml/2006/main">
              <a:ext uri="{FF2B5EF4-FFF2-40B4-BE49-F238E27FC236}">
                <a16:creationId xmlns:a16="http://schemas.microsoft.com/office/drawing/2014/main" id="{79CE2774-2F14-4845-BB32-71C11FCA4D80}"/>
              </a:ext>
            </a:extLst>
          </p:cNvPr>
          <p:cNvSpPr>
            <a:spLocks xmlns:a="http://schemas.openxmlformats.org/drawingml/2006/main" noGrp="1"/>
          </p:cNvSpPr>
          <p:nvPr/>
        </p:nvSpPr>
        <p:spPr>
          <a:xfrm xmlns:a="http://schemas.openxmlformats.org/drawingml/2006/main">
            <a:off x="5686425"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04" name="s006 rect 1704">
            <a:extLst xmlns:a="http://schemas.openxmlformats.org/drawingml/2006/main">
              <a:ext uri="{FF2B5EF4-FFF2-40B4-BE49-F238E27FC236}">
                <a16:creationId xmlns:a16="http://schemas.microsoft.com/office/drawing/2014/main" id="{69116EC7-FE0B-4F12-A9D4-BCCF1800C5C7}"/>
              </a:ext>
            </a:extLst>
          </p:cNvPr>
          <p:cNvSpPr>
            <a:spLocks xmlns:a="http://schemas.openxmlformats.org/drawingml/2006/main" noGrp="1"/>
          </p:cNvSpPr>
          <p:nvPr/>
        </p:nvSpPr>
        <p:spPr>
          <a:xfrm xmlns:a="http://schemas.openxmlformats.org/drawingml/2006/main">
            <a:off x="5791200"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05" name="s006 rect 1705">
            <a:extLst xmlns:a="http://schemas.openxmlformats.org/drawingml/2006/main">
              <a:ext uri="{FF2B5EF4-FFF2-40B4-BE49-F238E27FC236}">
                <a16:creationId xmlns:a16="http://schemas.microsoft.com/office/drawing/2014/main" id="{F06F47AB-7A7F-4A05-9332-519A665118C1}"/>
              </a:ext>
            </a:extLst>
          </p:cNvPr>
          <p:cNvSpPr>
            <a:spLocks xmlns:a="http://schemas.openxmlformats.org/drawingml/2006/main" noGrp="1"/>
          </p:cNvSpPr>
          <p:nvPr/>
        </p:nvSpPr>
        <p:spPr>
          <a:xfrm xmlns:a="http://schemas.openxmlformats.org/drawingml/2006/main">
            <a:off x="5895975" y="61902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06" name="s006 rect 1706">
            <a:extLst xmlns:a="http://schemas.openxmlformats.org/drawingml/2006/main">
              <a:ext uri="{FF2B5EF4-FFF2-40B4-BE49-F238E27FC236}">
                <a16:creationId xmlns:a16="http://schemas.microsoft.com/office/drawing/2014/main" id="{A8B498F1-098B-4186-BF69-FCADDF7D5D05}"/>
              </a:ext>
            </a:extLst>
          </p:cNvPr>
          <p:cNvSpPr>
            <a:spLocks xmlns:a="http://schemas.openxmlformats.org/drawingml/2006/main" noGrp="1"/>
          </p:cNvSpPr>
          <p:nvPr/>
        </p:nvSpPr>
        <p:spPr>
          <a:xfrm xmlns:a="http://schemas.openxmlformats.org/drawingml/2006/main">
            <a:off x="762000"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07" name="s006 rect 1707">
            <a:extLst xmlns:a="http://schemas.openxmlformats.org/drawingml/2006/main">
              <a:ext uri="{FF2B5EF4-FFF2-40B4-BE49-F238E27FC236}">
                <a16:creationId xmlns:a16="http://schemas.microsoft.com/office/drawing/2014/main" id="{6F812C00-933D-4938-A381-9F11805FFC59}"/>
              </a:ext>
            </a:extLst>
          </p:cNvPr>
          <p:cNvSpPr>
            <a:spLocks xmlns:a="http://schemas.openxmlformats.org/drawingml/2006/main" noGrp="1"/>
          </p:cNvSpPr>
          <p:nvPr/>
        </p:nvSpPr>
        <p:spPr>
          <a:xfrm xmlns:a="http://schemas.openxmlformats.org/drawingml/2006/main">
            <a:off x="866775"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08" name="s006 rect 1708">
            <a:extLst xmlns:a="http://schemas.openxmlformats.org/drawingml/2006/main">
              <a:ext uri="{FF2B5EF4-FFF2-40B4-BE49-F238E27FC236}">
                <a16:creationId xmlns:a16="http://schemas.microsoft.com/office/drawing/2014/main" id="{FC76C52C-8432-4339-BB9F-6A6D260364F4}"/>
              </a:ext>
            </a:extLst>
          </p:cNvPr>
          <p:cNvSpPr>
            <a:spLocks xmlns:a="http://schemas.openxmlformats.org/drawingml/2006/main" noGrp="1"/>
          </p:cNvSpPr>
          <p:nvPr/>
        </p:nvSpPr>
        <p:spPr>
          <a:xfrm xmlns:a="http://schemas.openxmlformats.org/drawingml/2006/main">
            <a:off x="971550"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09" name="s006 rect 1709">
            <a:extLst xmlns:a="http://schemas.openxmlformats.org/drawingml/2006/main">
              <a:ext uri="{FF2B5EF4-FFF2-40B4-BE49-F238E27FC236}">
                <a16:creationId xmlns:a16="http://schemas.microsoft.com/office/drawing/2014/main" id="{818FE441-F10E-4257-A56B-B0B41A9F17BB}"/>
              </a:ext>
            </a:extLst>
          </p:cNvPr>
          <p:cNvSpPr>
            <a:spLocks xmlns:a="http://schemas.openxmlformats.org/drawingml/2006/main" noGrp="1"/>
          </p:cNvSpPr>
          <p:nvPr/>
        </p:nvSpPr>
        <p:spPr>
          <a:xfrm xmlns:a="http://schemas.openxmlformats.org/drawingml/2006/main">
            <a:off x="1076325"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10" name="s006 rect 1710">
            <a:extLst xmlns:a="http://schemas.openxmlformats.org/drawingml/2006/main">
              <a:ext uri="{FF2B5EF4-FFF2-40B4-BE49-F238E27FC236}">
                <a16:creationId xmlns:a16="http://schemas.microsoft.com/office/drawing/2014/main" id="{C0A0A327-5FEF-4B34-AA9F-5B7F3E7F8CA1}"/>
              </a:ext>
            </a:extLst>
          </p:cNvPr>
          <p:cNvSpPr>
            <a:spLocks xmlns:a="http://schemas.openxmlformats.org/drawingml/2006/main" noGrp="1"/>
          </p:cNvSpPr>
          <p:nvPr/>
        </p:nvSpPr>
        <p:spPr>
          <a:xfrm xmlns:a="http://schemas.openxmlformats.org/drawingml/2006/main">
            <a:off x="1181100"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11" name="s006 rect 1711">
            <a:extLst xmlns:a="http://schemas.openxmlformats.org/drawingml/2006/main">
              <a:ext uri="{FF2B5EF4-FFF2-40B4-BE49-F238E27FC236}">
                <a16:creationId xmlns:a16="http://schemas.microsoft.com/office/drawing/2014/main" id="{54ADBAE9-DBB0-4C6F-A4F7-AC03FBAB2BBA}"/>
              </a:ext>
            </a:extLst>
          </p:cNvPr>
          <p:cNvSpPr>
            <a:spLocks xmlns:a="http://schemas.openxmlformats.org/drawingml/2006/main" noGrp="1"/>
          </p:cNvSpPr>
          <p:nvPr/>
        </p:nvSpPr>
        <p:spPr>
          <a:xfrm xmlns:a="http://schemas.openxmlformats.org/drawingml/2006/main">
            <a:off x="1285875"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12" name="s006 rect 1712">
            <a:extLst xmlns:a="http://schemas.openxmlformats.org/drawingml/2006/main">
              <a:ext uri="{FF2B5EF4-FFF2-40B4-BE49-F238E27FC236}">
                <a16:creationId xmlns:a16="http://schemas.microsoft.com/office/drawing/2014/main" id="{B49ABAA2-7197-4128-9326-375C8ACA7E8E}"/>
              </a:ext>
            </a:extLst>
          </p:cNvPr>
          <p:cNvSpPr>
            <a:spLocks xmlns:a="http://schemas.openxmlformats.org/drawingml/2006/main" noGrp="1"/>
          </p:cNvSpPr>
          <p:nvPr/>
        </p:nvSpPr>
        <p:spPr>
          <a:xfrm xmlns:a="http://schemas.openxmlformats.org/drawingml/2006/main">
            <a:off x="1390650"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13" name="s006 rect 1713">
            <a:extLst xmlns:a="http://schemas.openxmlformats.org/drawingml/2006/main">
              <a:ext uri="{FF2B5EF4-FFF2-40B4-BE49-F238E27FC236}">
                <a16:creationId xmlns:a16="http://schemas.microsoft.com/office/drawing/2014/main" id="{94525ED1-D942-45E9-A4C7-113B4D5CA718}"/>
              </a:ext>
            </a:extLst>
          </p:cNvPr>
          <p:cNvSpPr>
            <a:spLocks xmlns:a="http://schemas.openxmlformats.org/drawingml/2006/main" noGrp="1"/>
          </p:cNvSpPr>
          <p:nvPr/>
        </p:nvSpPr>
        <p:spPr>
          <a:xfrm xmlns:a="http://schemas.openxmlformats.org/drawingml/2006/main">
            <a:off x="1495425"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14" name="s006 rect 1714">
            <a:extLst xmlns:a="http://schemas.openxmlformats.org/drawingml/2006/main">
              <a:ext uri="{FF2B5EF4-FFF2-40B4-BE49-F238E27FC236}">
                <a16:creationId xmlns:a16="http://schemas.microsoft.com/office/drawing/2014/main" id="{A745AE90-C1DB-43E4-A3E5-3064B35AD7EE}"/>
              </a:ext>
            </a:extLst>
          </p:cNvPr>
          <p:cNvSpPr>
            <a:spLocks xmlns:a="http://schemas.openxmlformats.org/drawingml/2006/main" noGrp="1"/>
          </p:cNvSpPr>
          <p:nvPr/>
        </p:nvSpPr>
        <p:spPr>
          <a:xfrm xmlns:a="http://schemas.openxmlformats.org/drawingml/2006/main">
            <a:off x="1600200"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15" name="s006 rect 1715">
            <a:extLst xmlns:a="http://schemas.openxmlformats.org/drawingml/2006/main">
              <a:ext uri="{FF2B5EF4-FFF2-40B4-BE49-F238E27FC236}">
                <a16:creationId xmlns:a16="http://schemas.microsoft.com/office/drawing/2014/main" id="{34A5E0F8-64DA-4F2B-8CE9-51C39337A707}"/>
              </a:ext>
            </a:extLst>
          </p:cNvPr>
          <p:cNvSpPr>
            <a:spLocks xmlns:a="http://schemas.openxmlformats.org/drawingml/2006/main" noGrp="1"/>
          </p:cNvSpPr>
          <p:nvPr/>
        </p:nvSpPr>
        <p:spPr>
          <a:xfrm xmlns:a="http://schemas.openxmlformats.org/drawingml/2006/main">
            <a:off x="1704975"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16" name="s006 rect 1716">
            <a:extLst xmlns:a="http://schemas.openxmlformats.org/drawingml/2006/main">
              <a:ext uri="{FF2B5EF4-FFF2-40B4-BE49-F238E27FC236}">
                <a16:creationId xmlns:a16="http://schemas.microsoft.com/office/drawing/2014/main" id="{D0F0EE7C-CDB7-4529-8F67-2B1E9E446E19}"/>
              </a:ext>
            </a:extLst>
          </p:cNvPr>
          <p:cNvSpPr>
            <a:spLocks xmlns:a="http://schemas.openxmlformats.org/drawingml/2006/main" noGrp="1"/>
          </p:cNvSpPr>
          <p:nvPr/>
        </p:nvSpPr>
        <p:spPr>
          <a:xfrm xmlns:a="http://schemas.openxmlformats.org/drawingml/2006/main">
            <a:off x="1809750"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17" name="s006 rect 1717">
            <a:extLst xmlns:a="http://schemas.openxmlformats.org/drawingml/2006/main">
              <a:ext uri="{FF2B5EF4-FFF2-40B4-BE49-F238E27FC236}">
                <a16:creationId xmlns:a16="http://schemas.microsoft.com/office/drawing/2014/main" id="{09D4EB37-5250-4159-A10F-D1338DFF2E3C}"/>
              </a:ext>
            </a:extLst>
          </p:cNvPr>
          <p:cNvSpPr>
            <a:spLocks xmlns:a="http://schemas.openxmlformats.org/drawingml/2006/main" noGrp="1"/>
          </p:cNvSpPr>
          <p:nvPr/>
        </p:nvSpPr>
        <p:spPr>
          <a:xfrm xmlns:a="http://schemas.openxmlformats.org/drawingml/2006/main">
            <a:off x="1914525"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18" name="s006 rect 1718">
            <a:extLst xmlns:a="http://schemas.openxmlformats.org/drawingml/2006/main">
              <a:ext uri="{FF2B5EF4-FFF2-40B4-BE49-F238E27FC236}">
                <a16:creationId xmlns:a16="http://schemas.microsoft.com/office/drawing/2014/main" id="{9E13CA48-2D8D-42CC-A186-35BF8E972E75}"/>
              </a:ext>
            </a:extLst>
          </p:cNvPr>
          <p:cNvSpPr>
            <a:spLocks xmlns:a="http://schemas.openxmlformats.org/drawingml/2006/main" noGrp="1"/>
          </p:cNvSpPr>
          <p:nvPr/>
        </p:nvSpPr>
        <p:spPr>
          <a:xfrm xmlns:a="http://schemas.openxmlformats.org/drawingml/2006/main">
            <a:off x="2019300"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19" name="s006 rect 1719">
            <a:extLst xmlns:a="http://schemas.openxmlformats.org/drawingml/2006/main">
              <a:ext uri="{FF2B5EF4-FFF2-40B4-BE49-F238E27FC236}">
                <a16:creationId xmlns:a16="http://schemas.microsoft.com/office/drawing/2014/main" id="{92B5B6FD-6A97-4F96-950E-0B5D1B4353E3}"/>
              </a:ext>
            </a:extLst>
          </p:cNvPr>
          <p:cNvSpPr>
            <a:spLocks xmlns:a="http://schemas.openxmlformats.org/drawingml/2006/main" noGrp="1"/>
          </p:cNvSpPr>
          <p:nvPr/>
        </p:nvSpPr>
        <p:spPr>
          <a:xfrm xmlns:a="http://schemas.openxmlformats.org/drawingml/2006/main">
            <a:off x="2124075"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20" name="s006 rect 1720">
            <a:extLst xmlns:a="http://schemas.openxmlformats.org/drawingml/2006/main">
              <a:ext uri="{FF2B5EF4-FFF2-40B4-BE49-F238E27FC236}">
                <a16:creationId xmlns:a16="http://schemas.microsoft.com/office/drawing/2014/main" id="{ACA23E9C-40CC-4662-B45C-3F3260CAEDCC}"/>
              </a:ext>
            </a:extLst>
          </p:cNvPr>
          <p:cNvSpPr>
            <a:spLocks xmlns:a="http://schemas.openxmlformats.org/drawingml/2006/main" noGrp="1"/>
          </p:cNvSpPr>
          <p:nvPr/>
        </p:nvSpPr>
        <p:spPr>
          <a:xfrm xmlns:a="http://schemas.openxmlformats.org/drawingml/2006/main">
            <a:off x="2228850"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21" name="s006 rect 1721">
            <a:extLst xmlns:a="http://schemas.openxmlformats.org/drawingml/2006/main">
              <a:ext uri="{FF2B5EF4-FFF2-40B4-BE49-F238E27FC236}">
                <a16:creationId xmlns:a16="http://schemas.microsoft.com/office/drawing/2014/main" id="{801132B7-54F3-4EA6-9B9B-57B6B7C421D0}"/>
              </a:ext>
            </a:extLst>
          </p:cNvPr>
          <p:cNvSpPr>
            <a:spLocks xmlns:a="http://schemas.openxmlformats.org/drawingml/2006/main" noGrp="1"/>
          </p:cNvSpPr>
          <p:nvPr/>
        </p:nvSpPr>
        <p:spPr>
          <a:xfrm xmlns:a="http://schemas.openxmlformats.org/drawingml/2006/main">
            <a:off x="2333625"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22" name="s006 rect 1722">
            <a:extLst xmlns:a="http://schemas.openxmlformats.org/drawingml/2006/main">
              <a:ext uri="{FF2B5EF4-FFF2-40B4-BE49-F238E27FC236}">
                <a16:creationId xmlns:a16="http://schemas.microsoft.com/office/drawing/2014/main" id="{EFEDBA1A-62D5-49D8-B01F-42151FDADF87}"/>
              </a:ext>
            </a:extLst>
          </p:cNvPr>
          <p:cNvSpPr>
            <a:spLocks xmlns:a="http://schemas.openxmlformats.org/drawingml/2006/main" noGrp="1"/>
          </p:cNvSpPr>
          <p:nvPr/>
        </p:nvSpPr>
        <p:spPr>
          <a:xfrm xmlns:a="http://schemas.openxmlformats.org/drawingml/2006/main">
            <a:off x="2438400"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23" name="s006 rect 1723">
            <a:extLst xmlns:a="http://schemas.openxmlformats.org/drawingml/2006/main">
              <a:ext uri="{FF2B5EF4-FFF2-40B4-BE49-F238E27FC236}">
                <a16:creationId xmlns:a16="http://schemas.microsoft.com/office/drawing/2014/main" id="{86CEC988-10DE-4202-A26F-AC418BEF5589}"/>
              </a:ext>
            </a:extLst>
          </p:cNvPr>
          <p:cNvSpPr>
            <a:spLocks xmlns:a="http://schemas.openxmlformats.org/drawingml/2006/main" noGrp="1"/>
          </p:cNvSpPr>
          <p:nvPr/>
        </p:nvSpPr>
        <p:spPr>
          <a:xfrm xmlns:a="http://schemas.openxmlformats.org/drawingml/2006/main">
            <a:off x="2543175"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24" name="s006 rect 1724">
            <a:extLst xmlns:a="http://schemas.openxmlformats.org/drawingml/2006/main">
              <a:ext uri="{FF2B5EF4-FFF2-40B4-BE49-F238E27FC236}">
                <a16:creationId xmlns:a16="http://schemas.microsoft.com/office/drawing/2014/main" id="{A0C89AAB-3550-41C7-BB96-BCBC35F93131}"/>
              </a:ext>
            </a:extLst>
          </p:cNvPr>
          <p:cNvSpPr>
            <a:spLocks xmlns:a="http://schemas.openxmlformats.org/drawingml/2006/main" noGrp="1"/>
          </p:cNvSpPr>
          <p:nvPr/>
        </p:nvSpPr>
        <p:spPr>
          <a:xfrm xmlns:a="http://schemas.openxmlformats.org/drawingml/2006/main">
            <a:off x="2647950"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25" name="s006 rect 1725">
            <a:extLst xmlns:a="http://schemas.openxmlformats.org/drawingml/2006/main">
              <a:ext uri="{FF2B5EF4-FFF2-40B4-BE49-F238E27FC236}">
                <a16:creationId xmlns:a16="http://schemas.microsoft.com/office/drawing/2014/main" id="{05359B24-5D7A-495E-870E-9E9155B80ABE}"/>
              </a:ext>
            </a:extLst>
          </p:cNvPr>
          <p:cNvSpPr>
            <a:spLocks xmlns:a="http://schemas.openxmlformats.org/drawingml/2006/main" noGrp="1"/>
          </p:cNvSpPr>
          <p:nvPr/>
        </p:nvSpPr>
        <p:spPr>
          <a:xfrm xmlns:a="http://schemas.openxmlformats.org/drawingml/2006/main">
            <a:off x="2752725"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26" name="s006 rect 1726">
            <a:extLst xmlns:a="http://schemas.openxmlformats.org/drawingml/2006/main">
              <a:ext uri="{FF2B5EF4-FFF2-40B4-BE49-F238E27FC236}">
                <a16:creationId xmlns:a16="http://schemas.microsoft.com/office/drawing/2014/main" id="{E67F55C6-C579-4477-93BB-58E89DCE195A}"/>
              </a:ext>
            </a:extLst>
          </p:cNvPr>
          <p:cNvSpPr>
            <a:spLocks xmlns:a="http://schemas.openxmlformats.org/drawingml/2006/main" noGrp="1"/>
          </p:cNvSpPr>
          <p:nvPr/>
        </p:nvSpPr>
        <p:spPr>
          <a:xfrm xmlns:a="http://schemas.openxmlformats.org/drawingml/2006/main">
            <a:off x="2857500"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27" name="s006 rect 1727">
            <a:extLst xmlns:a="http://schemas.openxmlformats.org/drawingml/2006/main">
              <a:ext uri="{FF2B5EF4-FFF2-40B4-BE49-F238E27FC236}">
                <a16:creationId xmlns:a16="http://schemas.microsoft.com/office/drawing/2014/main" id="{FEE2D634-2837-4D2D-9682-43D830B0ADA8}"/>
              </a:ext>
            </a:extLst>
          </p:cNvPr>
          <p:cNvSpPr>
            <a:spLocks xmlns:a="http://schemas.openxmlformats.org/drawingml/2006/main" noGrp="1"/>
          </p:cNvSpPr>
          <p:nvPr/>
        </p:nvSpPr>
        <p:spPr>
          <a:xfrm xmlns:a="http://schemas.openxmlformats.org/drawingml/2006/main">
            <a:off x="2962275"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28" name="s006 rect 1728">
            <a:extLst xmlns:a="http://schemas.openxmlformats.org/drawingml/2006/main">
              <a:ext uri="{FF2B5EF4-FFF2-40B4-BE49-F238E27FC236}">
                <a16:creationId xmlns:a16="http://schemas.microsoft.com/office/drawing/2014/main" id="{B8BDE479-70DB-4CD1-A48A-BD00637FD75A}"/>
              </a:ext>
            </a:extLst>
          </p:cNvPr>
          <p:cNvSpPr>
            <a:spLocks xmlns:a="http://schemas.openxmlformats.org/drawingml/2006/main" noGrp="1"/>
          </p:cNvSpPr>
          <p:nvPr/>
        </p:nvSpPr>
        <p:spPr>
          <a:xfrm xmlns:a="http://schemas.openxmlformats.org/drawingml/2006/main">
            <a:off x="3067050"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29" name="s006 rect 1729">
            <a:extLst xmlns:a="http://schemas.openxmlformats.org/drawingml/2006/main">
              <a:ext uri="{FF2B5EF4-FFF2-40B4-BE49-F238E27FC236}">
                <a16:creationId xmlns:a16="http://schemas.microsoft.com/office/drawing/2014/main" id="{AE7789A6-6E6A-47FA-9A31-96C9E24B8A46}"/>
              </a:ext>
            </a:extLst>
          </p:cNvPr>
          <p:cNvSpPr>
            <a:spLocks xmlns:a="http://schemas.openxmlformats.org/drawingml/2006/main" noGrp="1"/>
          </p:cNvSpPr>
          <p:nvPr/>
        </p:nvSpPr>
        <p:spPr>
          <a:xfrm xmlns:a="http://schemas.openxmlformats.org/drawingml/2006/main">
            <a:off x="3171825"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30" name="s006 rect 1730">
            <a:extLst xmlns:a="http://schemas.openxmlformats.org/drawingml/2006/main">
              <a:ext uri="{FF2B5EF4-FFF2-40B4-BE49-F238E27FC236}">
                <a16:creationId xmlns:a16="http://schemas.microsoft.com/office/drawing/2014/main" id="{CD4B05AA-0358-4445-9F67-0AA46346407E}"/>
              </a:ext>
            </a:extLst>
          </p:cNvPr>
          <p:cNvSpPr>
            <a:spLocks xmlns:a="http://schemas.openxmlformats.org/drawingml/2006/main" noGrp="1"/>
          </p:cNvSpPr>
          <p:nvPr/>
        </p:nvSpPr>
        <p:spPr>
          <a:xfrm xmlns:a="http://schemas.openxmlformats.org/drawingml/2006/main">
            <a:off x="3276600"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31" name="s006 rect 1731">
            <a:extLst xmlns:a="http://schemas.openxmlformats.org/drawingml/2006/main">
              <a:ext uri="{FF2B5EF4-FFF2-40B4-BE49-F238E27FC236}">
                <a16:creationId xmlns:a16="http://schemas.microsoft.com/office/drawing/2014/main" id="{07657481-27FE-4E94-BED4-E1C722303CF5}"/>
              </a:ext>
            </a:extLst>
          </p:cNvPr>
          <p:cNvSpPr>
            <a:spLocks xmlns:a="http://schemas.openxmlformats.org/drawingml/2006/main" noGrp="1"/>
          </p:cNvSpPr>
          <p:nvPr/>
        </p:nvSpPr>
        <p:spPr>
          <a:xfrm xmlns:a="http://schemas.openxmlformats.org/drawingml/2006/main">
            <a:off x="3381375"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32" name="s006 rect 1732">
            <a:extLst xmlns:a="http://schemas.openxmlformats.org/drawingml/2006/main">
              <a:ext uri="{FF2B5EF4-FFF2-40B4-BE49-F238E27FC236}">
                <a16:creationId xmlns:a16="http://schemas.microsoft.com/office/drawing/2014/main" id="{B833DD01-5C9C-4F74-8150-CDEE2EEFA518}"/>
              </a:ext>
            </a:extLst>
          </p:cNvPr>
          <p:cNvSpPr>
            <a:spLocks xmlns:a="http://schemas.openxmlformats.org/drawingml/2006/main" noGrp="1"/>
          </p:cNvSpPr>
          <p:nvPr/>
        </p:nvSpPr>
        <p:spPr>
          <a:xfrm xmlns:a="http://schemas.openxmlformats.org/drawingml/2006/main">
            <a:off x="3486150"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33" name="s006 rect 1733">
            <a:extLst xmlns:a="http://schemas.openxmlformats.org/drawingml/2006/main">
              <a:ext uri="{FF2B5EF4-FFF2-40B4-BE49-F238E27FC236}">
                <a16:creationId xmlns:a16="http://schemas.microsoft.com/office/drawing/2014/main" id="{B337FD66-D236-4B90-9C9A-994A72709336}"/>
              </a:ext>
            </a:extLst>
          </p:cNvPr>
          <p:cNvSpPr>
            <a:spLocks xmlns:a="http://schemas.openxmlformats.org/drawingml/2006/main" noGrp="1"/>
          </p:cNvSpPr>
          <p:nvPr/>
        </p:nvSpPr>
        <p:spPr>
          <a:xfrm xmlns:a="http://schemas.openxmlformats.org/drawingml/2006/main">
            <a:off x="3590925"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34" name="s006 rect 1734">
            <a:extLst xmlns:a="http://schemas.openxmlformats.org/drawingml/2006/main">
              <a:ext uri="{FF2B5EF4-FFF2-40B4-BE49-F238E27FC236}">
                <a16:creationId xmlns:a16="http://schemas.microsoft.com/office/drawing/2014/main" id="{602CF536-7ED2-4D7F-AE8C-5187AAAA34DC}"/>
              </a:ext>
            </a:extLst>
          </p:cNvPr>
          <p:cNvSpPr>
            <a:spLocks xmlns:a="http://schemas.openxmlformats.org/drawingml/2006/main" noGrp="1"/>
          </p:cNvSpPr>
          <p:nvPr/>
        </p:nvSpPr>
        <p:spPr>
          <a:xfrm xmlns:a="http://schemas.openxmlformats.org/drawingml/2006/main">
            <a:off x="3695700"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35" name="s006 rect 1735">
            <a:extLst xmlns:a="http://schemas.openxmlformats.org/drawingml/2006/main">
              <a:ext uri="{FF2B5EF4-FFF2-40B4-BE49-F238E27FC236}">
                <a16:creationId xmlns:a16="http://schemas.microsoft.com/office/drawing/2014/main" id="{74E61FDE-4736-4998-A544-03BBD95A16FE}"/>
              </a:ext>
            </a:extLst>
          </p:cNvPr>
          <p:cNvSpPr>
            <a:spLocks xmlns:a="http://schemas.openxmlformats.org/drawingml/2006/main" noGrp="1"/>
          </p:cNvSpPr>
          <p:nvPr/>
        </p:nvSpPr>
        <p:spPr>
          <a:xfrm xmlns:a="http://schemas.openxmlformats.org/drawingml/2006/main">
            <a:off x="3800475"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36" name="s006 rect 1736">
            <a:extLst xmlns:a="http://schemas.openxmlformats.org/drawingml/2006/main">
              <a:ext uri="{FF2B5EF4-FFF2-40B4-BE49-F238E27FC236}">
                <a16:creationId xmlns:a16="http://schemas.microsoft.com/office/drawing/2014/main" id="{B9E08418-0A7E-46C7-A197-D5D00898BD23}"/>
              </a:ext>
            </a:extLst>
          </p:cNvPr>
          <p:cNvSpPr>
            <a:spLocks xmlns:a="http://schemas.openxmlformats.org/drawingml/2006/main" noGrp="1"/>
          </p:cNvSpPr>
          <p:nvPr/>
        </p:nvSpPr>
        <p:spPr>
          <a:xfrm xmlns:a="http://schemas.openxmlformats.org/drawingml/2006/main">
            <a:off x="3905250"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37" name="s006 rect 1737">
            <a:extLst xmlns:a="http://schemas.openxmlformats.org/drawingml/2006/main">
              <a:ext uri="{FF2B5EF4-FFF2-40B4-BE49-F238E27FC236}">
                <a16:creationId xmlns:a16="http://schemas.microsoft.com/office/drawing/2014/main" id="{BBCD4D43-49FB-4C1D-9128-ADF5CAD5E6B6}"/>
              </a:ext>
            </a:extLst>
          </p:cNvPr>
          <p:cNvSpPr>
            <a:spLocks xmlns:a="http://schemas.openxmlformats.org/drawingml/2006/main" noGrp="1"/>
          </p:cNvSpPr>
          <p:nvPr/>
        </p:nvSpPr>
        <p:spPr>
          <a:xfrm xmlns:a="http://schemas.openxmlformats.org/drawingml/2006/main">
            <a:off x="4010025"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38" name="s006 rect 1738">
            <a:extLst xmlns:a="http://schemas.openxmlformats.org/drawingml/2006/main">
              <a:ext uri="{FF2B5EF4-FFF2-40B4-BE49-F238E27FC236}">
                <a16:creationId xmlns:a16="http://schemas.microsoft.com/office/drawing/2014/main" id="{92E32221-1704-4612-80F3-7DF7E0AC80BA}"/>
              </a:ext>
            </a:extLst>
          </p:cNvPr>
          <p:cNvSpPr>
            <a:spLocks xmlns:a="http://schemas.openxmlformats.org/drawingml/2006/main" noGrp="1"/>
          </p:cNvSpPr>
          <p:nvPr/>
        </p:nvSpPr>
        <p:spPr>
          <a:xfrm xmlns:a="http://schemas.openxmlformats.org/drawingml/2006/main">
            <a:off x="4114800"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39" name="s006 rect 1739">
            <a:extLst xmlns:a="http://schemas.openxmlformats.org/drawingml/2006/main">
              <a:ext uri="{FF2B5EF4-FFF2-40B4-BE49-F238E27FC236}">
                <a16:creationId xmlns:a16="http://schemas.microsoft.com/office/drawing/2014/main" id="{20A708B2-9C06-4C93-867A-C033240A37A4}"/>
              </a:ext>
            </a:extLst>
          </p:cNvPr>
          <p:cNvSpPr>
            <a:spLocks xmlns:a="http://schemas.openxmlformats.org/drawingml/2006/main" noGrp="1"/>
          </p:cNvSpPr>
          <p:nvPr/>
        </p:nvSpPr>
        <p:spPr>
          <a:xfrm xmlns:a="http://schemas.openxmlformats.org/drawingml/2006/main">
            <a:off x="4219575"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40" name="s006 rect 1740">
            <a:extLst xmlns:a="http://schemas.openxmlformats.org/drawingml/2006/main">
              <a:ext uri="{FF2B5EF4-FFF2-40B4-BE49-F238E27FC236}">
                <a16:creationId xmlns:a16="http://schemas.microsoft.com/office/drawing/2014/main" id="{CCFD5252-6645-408F-B2FF-18FE6D50A8D9}"/>
              </a:ext>
            </a:extLst>
          </p:cNvPr>
          <p:cNvSpPr>
            <a:spLocks xmlns:a="http://schemas.openxmlformats.org/drawingml/2006/main" noGrp="1"/>
          </p:cNvSpPr>
          <p:nvPr/>
        </p:nvSpPr>
        <p:spPr>
          <a:xfrm xmlns:a="http://schemas.openxmlformats.org/drawingml/2006/main">
            <a:off x="4324350"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41" name="s006 rect 1741">
            <a:extLst xmlns:a="http://schemas.openxmlformats.org/drawingml/2006/main">
              <a:ext uri="{FF2B5EF4-FFF2-40B4-BE49-F238E27FC236}">
                <a16:creationId xmlns:a16="http://schemas.microsoft.com/office/drawing/2014/main" id="{B7A792CF-AAF3-40F7-B17F-9A5CF73B3497}"/>
              </a:ext>
            </a:extLst>
          </p:cNvPr>
          <p:cNvSpPr>
            <a:spLocks xmlns:a="http://schemas.openxmlformats.org/drawingml/2006/main" noGrp="1"/>
          </p:cNvSpPr>
          <p:nvPr/>
        </p:nvSpPr>
        <p:spPr>
          <a:xfrm xmlns:a="http://schemas.openxmlformats.org/drawingml/2006/main">
            <a:off x="4429125"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42" name="s006 rect 1742">
            <a:extLst xmlns:a="http://schemas.openxmlformats.org/drawingml/2006/main">
              <a:ext uri="{FF2B5EF4-FFF2-40B4-BE49-F238E27FC236}">
                <a16:creationId xmlns:a16="http://schemas.microsoft.com/office/drawing/2014/main" id="{3047F23C-A460-4F31-A9F9-314CF4C5C7DB}"/>
              </a:ext>
            </a:extLst>
          </p:cNvPr>
          <p:cNvSpPr>
            <a:spLocks xmlns:a="http://schemas.openxmlformats.org/drawingml/2006/main" noGrp="1"/>
          </p:cNvSpPr>
          <p:nvPr/>
        </p:nvSpPr>
        <p:spPr>
          <a:xfrm xmlns:a="http://schemas.openxmlformats.org/drawingml/2006/main">
            <a:off x="4533900"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43" name="s006 rect 1743">
            <a:extLst xmlns:a="http://schemas.openxmlformats.org/drawingml/2006/main">
              <a:ext uri="{FF2B5EF4-FFF2-40B4-BE49-F238E27FC236}">
                <a16:creationId xmlns:a16="http://schemas.microsoft.com/office/drawing/2014/main" id="{1A0A7416-F680-49D3-9240-D2363A2DDDB1}"/>
              </a:ext>
            </a:extLst>
          </p:cNvPr>
          <p:cNvSpPr>
            <a:spLocks xmlns:a="http://schemas.openxmlformats.org/drawingml/2006/main" noGrp="1"/>
          </p:cNvSpPr>
          <p:nvPr/>
        </p:nvSpPr>
        <p:spPr>
          <a:xfrm xmlns:a="http://schemas.openxmlformats.org/drawingml/2006/main">
            <a:off x="4638675"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44" name="s006 rect 1744">
            <a:extLst xmlns:a="http://schemas.openxmlformats.org/drawingml/2006/main">
              <a:ext uri="{FF2B5EF4-FFF2-40B4-BE49-F238E27FC236}">
                <a16:creationId xmlns:a16="http://schemas.microsoft.com/office/drawing/2014/main" id="{6B6689D1-6A87-439B-8ED3-8CC5F92F6177}"/>
              </a:ext>
            </a:extLst>
          </p:cNvPr>
          <p:cNvSpPr>
            <a:spLocks xmlns:a="http://schemas.openxmlformats.org/drawingml/2006/main" noGrp="1"/>
          </p:cNvSpPr>
          <p:nvPr/>
        </p:nvSpPr>
        <p:spPr>
          <a:xfrm xmlns:a="http://schemas.openxmlformats.org/drawingml/2006/main">
            <a:off x="4743450"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45" name="s006 rect 1745">
            <a:extLst xmlns:a="http://schemas.openxmlformats.org/drawingml/2006/main">
              <a:ext uri="{FF2B5EF4-FFF2-40B4-BE49-F238E27FC236}">
                <a16:creationId xmlns:a16="http://schemas.microsoft.com/office/drawing/2014/main" id="{FB6D0162-D660-450C-B34F-D73F6945D052}"/>
              </a:ext>
            </a:extLst>
          </p:cNvPr>
          <p:cNvSpPr>
            <a:spLocks xmlns:a="http://schemas.openxmlformats.org/drawingml/2006/main" noGrp="1"/>
          </p:cNvSpPr>
          <p:nvPr/>
        </p:nvSpPr>
        <p:spPr>
          <a:xfrm xmlns:a="http://schemas.openxmlformats.org/drawingml/2006/main">
            <a:off x="4848225"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46" name="s006 rect 1746">
            <a:extLst xmlns:a="http://schemas.openxmlformats.org/drawingml/2006/main">
              <a:ext uri="{FF2B5EF4-FFF2-40B4-BE49-F238E27FC236}">
                <a16:creationId xmlns:a16="http://schemas.microsoft.com/office/drawing/2014/main" id="{E19B7406-B387-49CB-BD72-4958673E3F0E}"/>
              </a:ext>
            </a:extLst>
          </p:cNvPr>
          <p:cNvSpPr>
            <a:spLocks xmlns:a="http://schemas.openxmlformats.org/drawingml/2006/main" noGrp="1"/>
          </p:cNvSpPr>
          <p:nvPr/>
        </p:nvSpPr>
        <p:spPr>
          <a:xfrm xmlns:a="http://schemas.openxmlformats.org/drawingml/2006/main">
            <a:off x="4953000"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47" name="s006 rect 1747">
            <a:extLst xmlns:a="http://schemas.openxmlformats.org/drawingml/2006/main">
              <a:ext uri="{FF2B5EF4-FFF2-40B4-BE49-F238E27FC236}">
                <a16:creationId xmlns:a16="http://schemas.microsoft.com/office/drawing/2014/main" id="{7B00BD67-0616-49D9-93FC-45057634EE40}"/>
              </a:ext>
            </a:extLst>
          </p:cNvPr>
          <p:cNvSpPr>
            <a:spLocks xmlns:a="http://schemas.openxmlformats.org/drawingml/2006/main" noGrp="1"/>
          </p:cNvSpPr>
          <p:nvPr/>
        </p:nvSpPr>
        <p:spPr>
          <a:xfrm xmlns:a="http://schemas.openxmlformats.org/drawingml/2006/main">
            <a:off x="5057775"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48" name="s006 rect 1748">
            <a:extLst xmlns:a="http://schemas.openxmlformats.org/drawingml/2006/main">
              <a:ext uri="{FF2B5EF4-FFF2-40B4-BE49-F238E27FC236}">
                <a16:creationId xmlns:a16="http://schemas.microsoft.com/office/drawing/2014/main" id="{1DB676A8-78BE-458B-8107-3B8C04A05C16}"/>
              </a:ext>
            </a:extLst>
          </p:cNvPr>
          <p:cNvSpPr>
            <a:spLocks xmlns:a="http://schemas.openxmlformats.org/drawingml/2006/main" noGrp="1"/>
          </p:cNvSpPr>
          <p:nvPr/>
        </p:nvSpPr>
        <p:spPr>
          <a:xfrm xmlns:a="http://schemas.openxmlformats.org/drawingml/2006/main">
            <a:off x="5162550"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49" name="s006 rect 1749">
            <a:extLst xmlns:a="http://schemas.openxmlformats.org/drawingml/2006/main">
              <a:ext uri="{FF2B5EF4-FFF2-40B4-BE49-F238E27FC236}">
                <a16:creationId xmlns:a16="http://schemas.microsoft.com/office/drawing/2014/main" id="{0F885FE2-64AC-4AA5-9BC1-106B86542FFE}"/>
              </a:ext>
            </a:extLst>
          </p:cNvPr>
          <p:cNvSpPr>
            <a:spLocks xmlns:a="http://schemas.openxmlformats.org/drawingml/2006/main" noGrp="1"/>
          </p:cNvSpPr>
          <p:nvPr/>
        </p:nvSpPr>
        <p:spPr>
          <a:xfrm xmlns:a="http://schemas.openxmlformats.org/drawingml/2006/main">
            <a:off x="5267325"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50" name="s006 rect 1750">
            <a:extLst xmlns:a="http://schemas.openxmlformats.org/drawingml/2006/main">
              <a:ext uri="{FF2B5EF4-FFF2-40B4-BE49-F238E27FC236}">
                <a16:creationId xmlns:a16="http://schemas.microsoft.com/office/drawing/2014/main" id="{080E82B1-69AC-462F-8AA3-820DD9FD2856}"/>
              </a:ext>
            </a:extLst>
          </p:cNvPr>
          <p:cNvSpPr>
            <a:spLocks xmlns:a="http://schemas.openxmlformats.org/drawingml/2006/main" noGrp="1"/>
          </p:cNvSpPr>
          <p:nvPr/>
        </p:nvSpPr>
        <p:spPr>
          <a:xfrm xmlns:a="http://schemas.openxmlformats.org/drawingml/2006/main">
            <a:off x="5372100"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51" name="s006 rect 1751">
            <a:extLst xmlns:a="http://schemas.openxmlformats.org/drawingml/2006/main">
              <a:ext uri="{FF2B5EF4-FFF2-40B4-BE49-F238E27FC236}">
                <a16:creationId xmlns:a16="http://schemas.microsoft.com/office/drawing/2014/main" id="{C809E35D-121E-481E-BAF0-406B810F77DF}"/>
              </a:ext>
            </a:extLst>
          </p:cNvPr>
          <p:cNvSpPr>
            <a:spLocks xmlns:a="http://schemas.openxmlformats.org/drawingml/2006/main" noGrp="1"/>
          </p:cNvSpPr>
          <p:nvPr/>
        </p:nvSpPr>
        <p:spPr>
          <a:xfrm xmlns:a="http://schemas.openxmlformats.org/drawingml/2006/main">
            <a:off x="5476875"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52" name="s006 rect 1752">
            <a:extLst xmlns:a="http://schemas.openxmlformats.org/drawingml/2006/main">
              <a:ext uri="{FF2B5EF4-FFF2-40B4-BE49-F238E27FC236}">
                <a16:creationId xmlns:a16="http://schemas.microsoft.com/office/drawing/2014/main" id="{1F2E4948-A863-4BE2-8541-7A2422970F22}"/>
              </a:ext>
            </a:extLst>
          </p:cNvPr>
          <p:cNvSpPr>
            <a:spLocks xmlns:a="http://schemas.openxmlformats.org/drawingml/2006/main" noGrp="1"/>
          </p:cNvSpPr>
          <p:nvPr/>
        </p:nvSpPr>
        <p:spPr>
          <a:xfrm xmlns:a="http://schemas.openxmlformats.org/drawingml/2006/main">
            <a:off x="5581650"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53" name="s006 rect 1753">
            <a:extLst xmlns:a="http://schemas.openxmlformats.org/drawingml/2006/main">
              <a:ext uri="{FF2B5EF4-FFF2-40B4-BE49-F238E27FC236}">
                <a16:creationId xmlns:a16="http://schemas.microsoft.com/office/drawing/2014/main" id="{C22B7F28-A02D-4DAE-9CA7-848A6DEA46EB}"/>
              </a:ext>
            </a:extLst>
          </p:cNvPr>
          <p:cNvSpPr>
            <a:spLocks xmlns:a="http://schemas.openxmlformats.org/drawingml/2006/main" noGrp="1"/>
          </p:cNvSpPr>
          <p:nvPr/>
        </p:nvSpPr>
        <p:spPr>
          <a:xfrm xmlns:a="http://schemas.openxmlformats.org/drawingml/2006/main">
            <a:off x="5686425"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54" name="s006 rect 1754">
            <a:extLst xmlns:a="http://schemas.openxmlformats.org/drawingml/2006/main">
              <a:ext uri="{FF2B5EF4-FFF2-40B4-BE49-F238E27FC236}">
                <a16:creationId xmlns:a16="http://schemas.microsoft.com/office/drawing/2014/main" id="{6BD8D9FB-405C-4DA1-A8D9-42DCCAD03CA4}"/>
              </a:ext>
            </a:extLst>
          </p:cNvPr>
          <p:cNvSpPr>
            <a:spLocks xmlns:a="http://schemas.openxmlformats.org/drawingml/2006/main" noGrp="1"/>
          </p:cNvSpPr>
          <p:nvPr/>
        </p:nvSpPr>
        <p:spPr>
          <a:xfrm xmlns:a="http://schemas.openxmlformats.org/drawingml/2006/main">
            <a:off x="5791200"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55" name="s006 rect 1755">
            <a:extLst xmlns:a="http://schemas.openxmlformats.org/drawingml/2006/main">
              <a:ext uri="{FF2B5EF4-FFF2-40B4-BE49-F238E27FC236}">
                <a16:creationId xmlns:a16="http://schemas.microsoft.com/office/drawing/2014/main" id="{6A09EE37-127B-4E5B-8052-1569095A7DF4}"/>
              </a:ext>
            </a:extLst>
          </p:cNvPr>
          <p:cNvSpPr>
            <a:spLocks xmlns:a="http://schemas.openxmlformats.org/drawingml/2006/main" noGrp="1"/>
          </p:cNvSpPr>
          <p:nvPr/>
        </p:nvSpPr>
        <p:spPr>
          <a:xfrm xmlns:a="http://schemas.openxmlformats.org/drawingml/2006/main">
            <a:off x="5895975" y="62949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56" name="s006 rect 1756">
            <a:extLst xmlns:a="http://schemas.openxmlformats.org/drawingml/2006/main">
              <a:ext uri="{FF2B5EF4-FFF2-40B4-BE49-F238E27FC236}">
                <a16:creationId xmlns:a16="http://schemas.microsoft.com/office/drawing/2014/main" id="{E4F2C3E1-098A-46E0-8C19-BC05926A6EA2}"/>
              </a:ext>
            </a:extLst>
          </p:cNvPr>
          <p:cNvSpPr>
            <a:spLocks xmlns:a="http://schemas.openxmlformats.org/drawingml/2006/main" noGrp="1"/>
          </p:cNvSpPr>
          <p:nvPr/>
        </p:nvSpPr>
        <p:spPr>
          <a:xfrm xmlns:a="http://schemas.openxmlformats.org/drawingml/2006/main">
            <a:off x="762000"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57" name="s006 rect 1757">
            <a:extLst xmlns:a="http://schemas.openxmlformats.org/drawingml/2006/main">
              <a:ext uri="{FF2B5EF4-FFF2-40B4-BE49-F238E27FC236}">
                <a16:creationId xmlns:a16="http://schemas.microsoft.com/office/drawing/2014/main" id="{5B9F1DD7-6416-427C-AFFD-634E2E1023BE}"/>
              </a:ext>
            </a:extLst>
          </p:cNvPr>
          <p:cNvSpPr>
            <a:spLocks xmlns:a="http://schemas.openxmlformats.org/drawingml/2006/main" noGrp="1"/>
          </p:cNvSpPr>
          <p:nvPr/>
        </p:nvSpPr>
        <p:spPr>
          <a:xfrm xmlns:a="http://schemas.openxmlformats.org/drawingml/2006/main">
            <a:off x="866775"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58" name="s006 rect 1758">
            <a:extLst xmlns:a="http://schemas.openxmlformats.org/drawingml/2006/main">
              <a:ext uri="{FF2B5EF4-FFF2-40B4-BE49-F238E27FC236}">
                <a16:creationId xmlns:a16="http://schemas.microsoft.com/office/drawing/2014/main" id="{D490691D-D25B-4473-A632-289C4D88E0AB}"/>
              </a:ext>
            </a:extLst>
          </p:cNvPr>
          <p:cNvSpPr>
            <a:spLocks xmlns:a="http://schemas.openxmlformats.org/drawingml/2006/main" noGrp="1"/>
          </p:cNvSpPr>
          <p:nvPr/>
        </p:nvSpPr>
        <p:spPr>
          <a:xfrm xmlns:a="http://schemas.openxmlformats.org/drawingml/2006/main">
            <a:off x="971550"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59" name="s006 rect 1759">
            <a:extLst xmlns:a="http://schemas.openxmlformats.org/drawingml/2006/main">
              <a:ext uri="{FF2B5EF4-FFF2-40B4-BE49-F238E27FC236}">
                <a16:creationId xmlns:a16="http://schemas.microsoft.com/office/drawing/2014/main" id="{49D1AE28-3FCB-416F-B237-7FDF00A1CEA7}"/>
              </a:ext>
            </a:extLst>
          </p:cNvPr>
          <p:cNvSpPr>
            <a:spLocks xmlns:a="http://schemas.openxmlformats.org/drawingml/2006/main" noGrp="1"/>
          </p:cNvSpPr>
          <p:nvPr/>
        </p:nvSpPr>
        <p:spPr>
          <a:xfrm xmlns:a="http://schemas.openxmlformats.org/drawingml/2006/main">
            <a:off x="1076325"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60" name="s006 rect 1760">
            <a:extLst xmlns:a="http://schemas.openxmlformats.org/drawingml/2006/main">
              <a:ext uri="{FF2B5EF4-FFF2-40B4-BE49-F238E27FC236}">
                <a16:creationId xmlns:a16="http://schemas.microsoft.com/office/drawing/2014/main" id="{83E9E134-11C3-4A45-8FDE-465EBAF99BCF}"/>
              </a:ext>
            </a:extLst>
          </p:cNvPr>
          <p:cNvSpPr>
            <a:spLocks xmlns:a="http://schemas.openxmlformats.org/drawingml/2006/main" noGrp="1"/>
          </p:cNvSpPr>
          <p:nvPr/>
        </p:nvSpPr>
        <p:spPr>
          <a:xfrm xmlns:a="http://schemas.openxmlformats.org/drawingml/2006/main">
            <a:off x="1181100"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61" name="s006 rect 1761">
            <a:extLst xmlns:a="http://schemas.openxmlformats.org/drawingml/2006/main">
              <a:ext uri="{FF2B5EF4-FFF2-40B4-BE49-F238E27FC236}">
                <a16:creationId xmlns:a16="http://schemas.microsoft.com/office/drawing/2014/main" id="{C13C5038-F7BA-48A0-8068-02BF08481B70}"/>
              </a:ext>
            </a:extLst>
          </p:cNvPr>
          <p:cNvSpPr>
            <a:spLocks xmlns:a="http://schemas.openxmlformats.org/drawingml/2006/main" noGrp="1"/>
          </p:cNvSpPr>
          <p:nvPr/>
        </p:nvSpPr>
        <p:spPr>
          <a:xfrm xmlns:a="http://schemas.openxmlformats.org/drawingml/2006/main">
            <a:off x="1285875"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62" name="s006 rect 1762">
            <a:extLst xmlns:a="http://schemas.openxmlformats.org/drawingml/2006/main">
              <a:ext uri="{FF2B5EF4-FFF2-40B4-BE49-F238E27FC236}">
                <a16:creationId xmlns:a16="http://schemas.microsoft.com/office/drawing/2014/main" id="{35099656-4E6D-43C3-8D5A-926D7E4F643E}"/>
              </a:ext>
            </a:extLst>
          </p:cNvPr>
          <p:cNvSpPr>
            <a:spLocks xmlns:a="http://schemas.openxmlformats.org/drawingml/2006/main" noGrp="1"/>
          </p:cNvSpPr>
          <p:nvPr/>
        </p:nvSpPr>
        <p:spPr>
          <a:xfrm xmlns:a="http://schemas.openxmlformats.org/drawingml/2006/main">
            <a:off x="1390650"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63" name="s006 rect 1763">
            <a:extLst xmlns:a="http://schemas.openxmlformats.org/drawingml/2006/main">
              <a:ext uri="{FF2B5EF4-FFF2-40B4-BE49-F238E27FC236}">
                <a16:creationId xmlns:a16="http://schemas.microsoft.com/office/drawing/2014/main" id="{AF6C31CF-3D56-4BAE-B87B-5C6D48B0E0CF}"/>
              </a:ext>
            </a:extLst>
          </p:cNvPr>
          <p:cNvSpPr>
            <a:spLocks xmlns:a="http://schemas.openxmlformats.org/drawingml/2006/main" noGrp="1"/>
          </p:cNvSpPr>
          <p:nvPr/>
        </p:nvSpPr>
        <p:spPr>
          <a:xfrm xmlns:a="http://schemas.openxmlformats.org/drawingml/2006/main">
            <a:off x="1495425"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64" name="s006 rect 1764">
            <a:extLst xmlns:a="http://schemas.openxmlformats.org/drawingml/2006/main">
              <a:ext uri="{FF2B5EF4-FFF2-40B4-BE49-F238E27FC236}">
                <a16:creationId xmlns:a16="http://schemas.microsoft.com/office/drawing/2014/main" id="{85D6063F-A598-4FF0-A155-895A6DF04F0E}"/>
              </a:ext>
            </a:extLst>
          </p:cNvPr>
          <p:cNvSpPr>
            <a:spLocks xmlns:a="http://schemas.openxmlformats.org/drawingml/2006/main" noGrp="1"/>
          </p:cNvSpPr>
          <p:nvPr/>
        </p:nvSpPr>
        <p:spPr>
          <a:xfrm xmlns:a="http://schemas.openxmlformats.org/drawingml/2006/main">
            <a:off x="1600200"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65" name="s006 rect 1765">
            <a:extLst xmlns:a="http://schemas.openxmlformats.org/drawingml/2006/main">
              <a:ext uri="{FF2B5EF4-FFF2-40B4-BE49-F238E27FC236}">
                <a16:creationId xmlns:a16="http://schemas.microsoft.com/office/drawing/2014/main" id="{BEF32720-ED80-45C9-971E-BB8F0F089260}"/>
              </a:ext>
            </a:extLst>
          </p:cNvPr>
          <p:cNvSpPr>
            <a:spLocks xmlns:a="http://schemas.openxmlformats.org/drawingml/2006/main" noGrp="1"/>
          </p:cNvSpPr>
          <p:nvPr/>
        </p:nvSpPr>
        <p:spPr>
          <a:xfrm xmlns:a="http://schemas.openxmlformats.org/drawingml/2006/main">
            <a:off x="1704975"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66" name="s006 rect 1766">
            <a:extLst xmlns:a="http://schemas.openxmlformats.org/drawingml/2006/main">
              <a:ext uri="{FF2B5EF4-FFF2-40B4-BE49-F238E27FC236}">
                <a16:creationId xmlns:a16="http://schemas.microsoft.com/office/drawing/2014/main" id="{3E7EFAB1-1140-4232-B908-AAF7F59B4D56}"/>
              </a:ext>
            </a:extLst>
          </p:cNvPr>
          <p:cNvSpPr>
            <a:spLocks xmlns:a="http://schemas.openxmlformats.org/drawingml/2006/main" noGrp="1"/>
          </p:cNvSpPr>
          <p:nvPr/>
        </p:nvSpPr>
        <p:spPr>
          <a:xfrm xmlns:a="http://schemas.openxmlformats.org/drawingml/2006/main">
            <a:off x="1809750"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67" name="s006 rect 1767">
            <a:extLst xmlns:a="http://schemas.openxmlformats.org/drawingml/2006/main">
              <a:ext uri="{FF2B5EF4-FFF2-40B4-BE49-F238E27FC236}">
                <a16:creationId xmlns:a16="http://schemas.microsoft.com/office/drawing/2014/main" id="{2FFE03C6-77D6-4C65-8F35-FA8143991669}"/>
              </a:ext>
            </a:extLst>
          </p:cNvPr>
          <p:cNvSpPr>
            <a:spLocks xmlns:a="http://schemas.openxmlformats.org/drawingml/2006/main" noGrp="1"/>
          </p:cNvSpPr>
          <p:nvPr/>
        </p:nvSpPr>
        <p:spPr>
          <a:xfrm xmlns:a="http://schemas.openxmlformats.org/drawingml/2006/main">
            <a:off x="1914525"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68" name="s006 rect 1768">
            <a:extLst xmlns:a="http://schemas.openxmlformats.org/drawingml/2006/main">
              <a:ext uri="{FF2B5EF4-FFF2-40B4-BE49-F238E27FC236}">
                <a16:creationId xmlns:a16="http://schemas.microsoft.com/office/drawing/2014/main" id="{F3A7F6CD-A8D9-41E5-ACDB-9E85630306E0}"/>
              </a:ext>
            </a:extLst>
          </p:cNvPr>
          <p:cNvSpPr>
            <a:spLocks xmlns:a="http://schemas.openxmlformats.org/drawingml/2006/main" noGrp="1"/>
          </p:cNvSpPr>
          <p:nvPr/>
        </p:nvSpPr>
        <p:spPr>
          <a:xfrm xmlns:a="http://schemas.openxmlformats.org/drawingml/2006/main">
            <a:off x="2019300"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69" name="s006 rect 1769">
            <a:extLst xmlns:a="http://schemas.openxmlformats.org/drawingml/2006/main">
              <a:ext uri="{FF2B5EF4-FFF2-40B4-BE49-F238E27FC236}">
                <a16:creationId xmlns:a16="http://schemas.microsoft.com/office/drawing/2014/main" id="{F117BB08-7123-4AA7-A30B-62FE0688A0AA}"/>
              </a:ext>
            </a:extLst>
          </p:cNvPr>
          <p:cNvSpPr>
            <a:spLocks xmlns:a="http://schemas.openxmlformats.org/drawingml/2006/main" noGrp="1"/>
          </p:cNvSpPr>
          <p:nvPr/>
        </p:nvSpPr>
        <p:spPr>
          <a:xfrm xmlns:a="http://schemas.openxmlformats.org/drawingml/2006/main">
            <a:off x="2124075"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70" name="s006 rect 1770">
            <a:extLst xmlns:a="http://schemas.openxmlformats.org/drawingml/2006/main">
              <a:ext uri="{FF2B5EF4-FFF2-40B4-BE49-F238E27FC236}">
                <a16:creationId xmlns:a16="http://schemas.microsoft.com/office/drawing/2014/main" id="{5AD2D2F8-6023-4EDA-8A06-8E5823CFB3C5}"/>
              </a:ext>
            </a:extLst>
          </p:cNvPr>
          <p:cNvSpPr>
            <a:spLocks xmlns:a="http://schemas.openxmlformats.org/drawingml/2006/main" noGrp="1"/>
          </p:cNvSpPr>
          <p:nvPr/>
        </p:nvSpPr>
        <p:spPr>
          <a:xfrm xmlns:a="http://schemas.openxmlformats.org/drawingml/2006/main">
            <a:off x="2228850"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71" name="s006 rect 1771">
            <a:extLst xmlns:a="http://schemas.openxmlformats.org/drawingml/2006/main">
              <a:ext uri="{FF2B5EF4-FFF2-40B4-BE49-F238E27FC236}">
                <a16:creationId xmlns:a16="http://schemas.microsoft.com/office/drawing/2014/main" id="{DCF07C40-2A6A-4690-A0E4-F449668B9192}"/>
              </a:ext>
            </a:extLst>
          </p:cNvPr>
          <p:cNvSpPr>
            <a:spLocks xmlns:a="http://schemas.openxmlformats.org/drawingml/2006/main" noGrp="1"/>
          </p:cNvSpPr>
          <p:nvPr/>
        </p:nvSpPr>
        <p:spPr>
          <a:xfrm xmlns:a="http://schemas.openxmlformats.org/drawingml/2006/main">
            <a:off x="2333625"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72" name="s006 rect 1772">
            <a:extLst xmlns:a="http://schemas.openxmlformats.org/drawingml/2006/main">
              <a:ext uri="{FF2B5EF4-FFF2-40B4-BE49-F238E27FC236}">
                <a16:creationId xmlns:a16="http://schemas.microsoft.com/office/drawing/2014/main" id="{0E06196C-0BEA-49F5-9E91-FE918FFA3FB0}"/>
              </a:ext>
            </a:extLst>
          </p:cNvPr>
          <p:cNvSpPr>
            <a:spLocks xmlns:a="http://schemas.openxmlformats.org/drawingml/2006/main" noGrp="1"/>
          </p:cNvSpPr>
          <p:nvPr/>
        </p:nvSpPr>
        <p:spPr>
          <a:xfrm xmlns:a="http://schemas.openxmlformats.org/drawingml/2006/main">
            <a:off x="2438400"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73" name="s006 rect 1773">
            <a:extLst xmlns:a="http://schemas.openxmlformats.org/drawingml/2006/main">
              <a:ext uri="{FF2B5EF4-FFF2-40B4-BE49-F238E27FC236}">
                <a16:creationId xmlns:a16="http://schemas.microsoft.com/office/drawing/2014/main" id="{EC2096A5-781D-4C55-8E2B-73E4D7338EB5}"/>
              </a:ext>
            </a:extLst>
          </p:cNvPr>
          <p:cNvSpPr>
            <a:spLocks xmlns:a="http://schemas.openxmlformats.org/drawingml/2006/main" noGrp="1"/>
          </p:cNvSpPr>
          <p:nvPr/>
        </p:nvSpPr>
        <p:spPr>
          <a:xfrm xmlns:a="http://schemas.openxmlformats.org/drawingml/2006/main">
            <a:off x="2543175"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74" name="s006 rect 1774">
            <a:extLst xmlns:a="http://schemas.openxmlformats.org/drawingml/2006/main">
              <a:ext uri="{FF2B5EF4-FFF2-40B4-BE49-F238E27FC236}">
                <a16:creationId xmlns:a16="http://schemas.microsoft.com/office/drawing/2014/main" id="{FBBEB612-EDF9-48B9-B4A7-86B31FDE1744}"/>
              </a:ext>
            </a:extLst>
          </p:cNvPr>
          <p:cNvSpPr>
            <a:spLocks xmlns:a="http://schemas.openxmlformats.org/drawingml/2006/main" noGrp="1"/>
          </p:cNvSpPr>
          <p:nvPr/>
        </p:nvSpPr>
        <p:spPr>
          <a:xfrm xmlns:a="http://schemas.openxmlformats.org/drawingml/2006/main">
            <a:off x="2647950"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75" name="s006 rect 1775">
            <a:extLst xmlns:a="http://schemas.openxmlformats.org/drawingml/2006/main">
              <a:ext uri="{FF2B5EF4-FFF2-40B4-BE49-F238E27FC236}">
                <a16:creationId xmlns:a16="http://schemas.microsoft.com/office/drawing/2014/main" id="{AAAF7720-9AD1-4880-BA1C-882C3525FB05}"/>
              </a:ext>
            </a:extLst>
          </p:cNvPr>
          <p:cNvSpPr>
            <a:spLocks xmlns:a="http://schemas.openxmlformats.org/drawingml/2006/main" noGrp="1"/>
          </p:cNvSpPr>
          <p:nvPr/>
        </p:nvSpPr>
        <p:spPr>
          <a:xfrm xmlns:a="http://schemas.openxmlformats.org/drawingml/2006/main">
            <a:off x="2752725"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76" name="s006 rect 1776">
            <a:extLst xmlns:a="http://schemas.openxmlformats.org/drawingml/2006/main">
              <a:ext uri="{FF2B5EF4-FFF2-40B4-BE49-F238E27FC236}">
                <a16:creationId xmlns:a16="http://schemas.microsoft.com/office/drawing/2014/main" id="{1E779590-2CCC-4821-A3E9-C6933CD5F2AB}"/>
              </a:ext>
            </a:extLst>
          </p:cNvPr>
          <p:cNvSpPr>
            <a:spLocks xmlns:a="http://schemas.openxmlformats.org/drawingml/2006/main" noGrp="1"/>
          </p:cNvSpPr>
          <p:nvPr/>
        </p:nvSpPr>
        <p:spPr>
          <a:xfrm xmlns:a="http://schemas.openxmlformats.org/drawingml/2006/main">
            <a:off x="2857500"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77" name="s006 rect 1777">
            <a:extLst xmlns:a="http://schemas.openxmlformats.org/drawingml/2006/main">
              <a:ext uri="{FF2B5EF4-FFF2-40B4-BE49-F238E27FC236}">
                <a16:creationId xmlns:a16="http://schemas.microsoft.com/office/drawing/2014/main" id="{F10AD0C1-77FF-44A4-B52C-BA2763A76343}"/>
              </a:ext>
            </a:extLst>
          </p:cNvPr>
          <p:cNvSpPr>
            <a:spLocks xmlns:a="http://schemas.openxmlformats.org/drawingml/2006/main" noGrp="1"/>
          </p:cNvSpPr>
          <p:nvPr/>
        </p:nvSpPr>
        <p:spPr>
          <a:xfrm xmlns:a="http://schemas.openxmlformats.org/drawingml/2006/main">
            <a:off x="2962275"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78" name="s006 rect 1778">
            <a:extLst xmlns:a="http://schemas.openxmlformats.org/drawingml/2006/main">
              <a:ext uri="{FF2B5EF4-FFF2-40B4-BE49-F238E27FC236}">
                <a16:creationId xmlns:a16="http://schemas.microsoft.com/office/drawing/2014/main" id="{2E98C891-B642-4546-A450-66B18CC86AAA}"/>
              </a:ext>
            </a:extLst>
          </p:cNvPr>
          <p:cNvSpPr>
            <a:spLocks xmlns:a="http://schemas.openxmlformats.org/drawingml/2006/main" noGrp="1"/>
          </p:cNvSpPr>
          <p:nvPr/>
        </p:nvSpPr>
        <p:spPr>
          <a:xfrm xmlns:a="http://schemas.openxmlformats.org/drawingml/2006/main">
            <a:off x="3067050"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79" name="s006 rect 1779">
            <a:extLst xmlns:a="http://schemas.openxmlformats.org/drawingml/2006/main">
              <a:ext uri="{FF2B5EF4-FFF2-40B4-BE49-F238E27FC236}">
                <a16:creationId xmlns:a16="http://schemas.microsoft.com/office/drawing/2014/main" id="{036EC037-AC0F-4013-8630-1F7A73CDAD3A}"/>
              </a:ext>
            </a:extLst>
          </p:cNvPr>
          <p:cNvSpPr>
            <a:spLocks xmlns:a="http://schemas.openxmlformats.org/drawingml/2006/main" noGrp="1"/>
          </p:cNvSpPr>
          <p:nvPr/>
        </p:nvSpPr>
        <p:spPr>
          <a:xfrm xmlns:a="http://schemas.openxmlformats.org/drawingml/2006/main">
            <a:off x="3171825"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80" name="s006 rect 1780">
            <a:extLst xmlns:a="http://schemas.openxmlformats.org/drawingml/2006/main">
              <a:ext uri="{FF2B5EF4-FFF2-40B4-BE49-F238E27FC236}">
                <a16:creationId xmlns:a16="http://schemas.microsoft.com/office/drawing/2014/main" id="{E5DA9B49-5FCF-4D73-875E-C3C3AFCE1DF7}"/>
              </a:ext>
            </a:extLst>
          </p:cNvPr>
          <p:cNvSpPr>
            <a:spLocks xmlns:a="http://schemas.openxmlformats.org/drawingml/2006/main" noGrp="1"/>
          </p:cNvSpPr>
          <p:nvPr/>
        </p:nvSpPr>
        <p:spPr>
          <a:xfrm xmlns:a="http://schemas.openxmlformats.org/drawingml/2006/main">
            <a:off x="3276600"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81" name="s006 rect 1781">
            <a:extLst xmlns:a="http://schemas.openxmlformats.org/drawingml/2006/main">
              <a:ext uri="{FF2B5EF4-FFF2-40B4-BE49-F238E27FC236}">
                <a16:creationId xmlns:a16="http://schemas.microsoft.com/office/drawing/2014/main" id="{640B4C41-B2D7-41B7-8F4F-DFC2998A02BB}"/>
              </a:ext>
            </a:extLst>
          </p:cNvPr>
          <p:cNvSpPr>
            <a:spLocks xmlns:a="http://schemas.openxmlformats.org/drawingml/2006/main" noGrp="1"/>
          </p:cNvSpPr>
          <p:nvPr/>
        </p:nvSpPr>
        <p:spPr>
          <a:xfrm xmlns:a="http://schemas.openxmlformats.org/drawingml/2006/main">
            <a:off x="3381375"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82" name="s006 rect 1782">
            <a:extLst xmlns:a="http://schemas.openxmlformats.org/drawingml/2006/main">
              <a:ext uri="{FF2B5EF4-FFF2-40B4-BE49-F238E27FC236}">
                <a16:creationId xmlns:a16="http://schemas.microsoft.com/office/drawing/2014/main" id="{38ECFAA9-360B-4EB7-B42D-9C2165884A88}"/>
              </a:ext>
            </a:extLst>
          </p:cNvPr>
          <p:cNvSpPr>
            <a:spLocks xmlns:a="http://schemas.openxmlformats.org/drawingml/2006/main" noGrp="1"/>
          </p:cNvSpPr>
          <p:nvPr/>
        </p:nvSpPr>
        <p:spPr>
          <a:xfrm xmlns:a="http://schemas.openxmlformats.org/drawingml/2006/main">
            <a:off x="3486150"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83" name="s006 rect 1783">
            <a:extLst xmlns:a="http://schemas.openxmlformats.org/drawingml/2006/main">
              <a:ext uri="{FF2B5EF4-FFF2-40B4-BE49-F238E27FC236}">
                <a16:creationId xmlns:a16="http://schemas.microsoft.com/office/drawing/2014/main" id="{A6B57C44-B9E8-46DB-9FE3-AA86B99E5A86}"/>
              </a:ext>
            </a:extLst>
          </p:cNvPr>
          <p:cNvSpPr>
            <a:spLocks xmlns:a="http://schemas.openxmlformats.org/drawingml/2006/main" noGrp="1"/>
          </p:cNvSpPr>
          <p:nvPr/>
        </p:nvSpPr>
        <p:spPr>
          <a:xfrm xmlns:a="http://schemas.openxmlformats.org/drawingml/2006/main">
            <a:off x="3590925"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84" name="s006 rect 1784">
            <a:extLst xmlns:a="http://schemas.openxmlformats.org/drawingml/2006/main">
              <a:ext uri="{FF2B5EF4-FFF2-40B4-BE49-F238E27FC236}">
                <a16:creationId xmlns:a16="http://schemas.microsoft.com/office/drawing/2014/main" id="{A88B21DA-836B-48D7-9375-DC50B4AEA9C9}"/>
              </a:ext>
            </a:extLst>
          </p:cNvPr>
          <p:cNvSpPr>
            <a:spLocks xmlns:a="http://schemas.openxmlformats.org/drawingml/2006/main" noGrp="1"/>
          </p:cNvSpPr>
          <p:nvPr/>
        </p:nvSpPr>
        <p:spPr>
          <a:xfrm xmlns:a="http://schemas.openxmlformats.org/drawingml/2006/main">
            <a:off x="3695700"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85" name="s006 rect 1785">
            <a:extLst xmlns:a="http://schemas.openxmlformats.org/drawingml/2006/main">
              <a:ext uri="{FF2B5EF4-FFF2-40B4-BE49-F238E27FC236}">
                <a16:creationId xmlns:a16="http://schemas.microsoft.com/office/drawing/2014/main" id="{7173ED80-49D1-4765-A448-441CB43AA1E6}"/>
              </a:ext>
            </a:extLst>
          </p:cNvPr>
          <p:cNvSpPr>
            <a:spLocks xmlns:a="http://schemas.openxmlformats.org/drawingml/2006/main" noGrp="1"/>
          </p:cNvSpPr>
          <p:nvPr/>
        </p:nvSpPr>
        <p:spPr>
          <a:xfrm xmlns:a="http://schemas.openxmlformats.org/drawingml/2006/main">
            <a:off x="3800475"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86" name="s006 rect 1786">
            <a:extLst xmlns:a="http://schemas.openxmlformats.org/drawingml/2006/main">
              <a:ext uri="{FF2B5EF4-FFF2-40B4-BE49-F238E27FC236}">
                <a16:creationId xmlns:a16="http://schemas.microsoft.com/office/drawing/2014/main" id="{5BD57801-A2EA-4902-92E5-4DEDC9F15814}"/>
              </a:ext>
            </a:extLst>
          </p:cNvPr>
          <p:cNvSpPr>
            <a:spLocks xmlns:a="http://schemas.openxmlformats.org/drawingml/2006/main" noGrp="1"/>
          </p:cNvSpPr>
          <p:nvPr/>
        </p:nvSpPr>
        <p:spPr>
          <a:xfrm xmlns:a="http://schemas.openxmlformats.org/drawingml/2006/main">
            <a:off x="3905250"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87" name="s006 rect 1787">
            <a:extLst xmlns:a="http://schemas.openxmlformats.org/drawingml/2006/main">
              <a:ext uri="{FF2B5EF4-FFF2-40B4-BE49-F238E27FC236}">
                <a16:creationId xmlns:a16="http://schemas.microsoft.com/office/drawing/2014/main" id="{0ACA40DF-E06C-49C0-AB16-7A5B73836DC8}"/>
              </a:ext>
            </a:extLst>
          </p:cNvPr>
          <p:cNvSpPr>
            <a:spLocks xmlns:a="http://schemas.openxmlformats.org/drawingml/2006/main" noGrp="1"/>
          </p:cNvSpPr>
          <p:nvPr/>
        </p:nvSpPr>
        <p:spPr>
          <a:xfrm xmlns:a="http://schemas.openxmlformats.org/drawingml/2006/main">
            <a:off x="4010025"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88" name="s006 rect 1788">
            <a:extLst xmlns:a="http://schemas.openxmlformats.org/drawingml/2006/main">
              <a:ext uri="{FF2B5EF4-FFF2-40B4-BE49-F238E27FC236}">
                <a16:creationId xmlns:a16="http://schemas.microsoft.com/office/drawing/2014/main" id="{672EC382-DA85-48E2-8815-6AB794C5FFF9}"/>
              </a:ext>
            </a:extLst>
          </p:cNvPr>
          <p:cNvSpPr>
            <a:spLocks xmlns:a="http://schemas.openxmlformats.org/drawingml/2006/main" noGrp="1"/>
          </p:cNvSpPr>
          <p:nvPr/>
        </p:nvSpPr>
        <p:spPr>
          <a:xfrm xmlns:a="http://schemas.openxmlformats.org/drawingml/2006/main">
            <a:off x="4114800"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89" name="s006 rect 1789">
            <a:extLst xmlns:a="http://schemas.openxmlformats.org/drawingml/2006/main">
              <a:ext uri="{FF2B5EF4-FFF2-40B4-BE49-F238E27FC236}">
                <a16:creationId xmlns:a16="http://schemas.microsoft.com/office/drawing/2014/main" id="{11C2626E-120C-4767-A3E5-28668198BA10}"/>
              </a:ext>
            </a:extLst>
          </p:cNvPr>
          <p:cNvSpPr>
            <a:spLocks xmlns:a="http://schemas.openxmlformats.org/drawingml/2006/main" noGrp="1"/>
          </p:cNvSpPr>
          <p:nvPr/>
        </p:nvSpPr>
        <p:spPr>
          <a:xfrm xmlns:a="http://schemas.openxmlformats.org/drawingml/2006/main">
            <a:off x="4219575"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90" name="s006 rect 1790">
            <a:extLst xmlns:a="http://schemas.openxmlformats.org/drawingml/2006/main">
              <a:ext uri="{FF2B5EF4-FFF2-40B4-BE49-F238E27FC236}">
                <a16:creationId xmlns:a16="http://schemas.microsoft.com/office/drawing/2014/main" id="{5F1CF03A-B339-4692-90AD-24275BCD89FC}"/>
              </a:ext>
            </a:extLst>
          </p:cNvPr>
          <p:cNvSpPr>
            <a:spLocks xmlns:a="http://schemas.openxmlformats.org/drawingml/2006/main" noGrp="1"/>
          </p:cNvSpPr>
          <p:nvPr/>
        </p:nvSpPr>
        <p:spPr>
          <a:xfrm xmlns:a="http://schemas.openxmlformats.org/drawingml/2006/main">
            <a:off x="4324350"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91" name="s006 rect 1791">
            <a:extLst xmlns:a="http://schemas.openxmlformats.org/drawingml/2006/main">
              <a:ext uri="{FF2B5EF4-FFF2-40B4-BE49-F238E27FC236}">
                <a16:creationId xmlns:a16="http://schemas.microsoft.com/office/drawing/2014/main" id="{E7CE2899-A8AC-4C8C-B932-66AA42C18393}"/>
              </a:ext>
            </a:extLst>
          </p:cNvPr>
          <p:cNvSpPr>
            <a:spLocks xmlns:a="http://schemas.openxmlformats.org/drawingml/2006/main" noGrp="1"/>
          </p:cNvSpPr>
          <p:nvPr/>
        </p:nvSpPr>
        <p:spPr>
          <a:xfrm xmlns:a="http://schemas.openxmlformats.org/drawingml/2006/main">
            <a:off x="4429125"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92" name="s006 rect 1792">
            <a:extLst xmlns:a="http://schemas.openxmlformats.org/drawingml/2006/main">
              <a:ext uri="{FF2B5EF4-FFF2-40B4-BE49-F238E27FC236}">
                <a16:creationId xmlns:a16="http://schemas.microsoft.com/office/drawing/2014/main" id="{CB33978D-B9AB-45AC-B329-3AFD749192B4}"/>
              </a:ext>
            </a:extLst>
          </p:cNvPr>
          <p:cNvSpPr>
            <a:spLocks xmlns:a="http://schemas.openxmlformats.org/drawingml/2006/main" noGrp="1"/>
          </p:cNvSpPr>
          <p:nvPr/>
        </p:nvSpPr>
        <p:spPr>
          <a:xfrm xmlns:a="http://schemas.openxmlformats.org/drawingml/2006/main">
            <a:off x="4533900"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93" name="s006 rect 1793">
            <a:extLst xmlns:a="http://schemas.openxmlformats.org/drawingml/2006/main">
              <a:ext uri="{FF2B5EF4-FFF2-40B4-BE49-F238E27FC236}">
                <a16:creationId xmlns:a16="http://schemas.microsoft.com/office/drawing/2014/main" id="{BE3685C3-FE1C-40B9-A96F-159E6F29EADA}"/>
              </a:ext>
            </a:extLst>
          </p:cNvPr>
          <p:cNvSpPr>
            <a:spLocks xmlns:a="http://schemas.openxmlformats.org/drawingml/2006/main" noGrp="1"/>
          </p:cNvSpPr>
          <p:nvPr/>
        </p:nvSpPr>
        <p:spPr>
          <a:xfrm xmlns:a="http://schemas.openxmlformats.org/drawingml/2006/main">
            <a:off x="4638675"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94" name="s006 rect 1794">
            <a:extLst xmlns:a="http://schemas.openxmlformats.org/drawingml/2006/main">
              <a:ext uri="{FF2B5EF4-FFF2-40B4-BE49-F238E27FC236}">
                <a16:creationId xmlns:a16="http://schemas.microsoft.com/office/drawing/2014/main" id="{DFE60E99-900F-4DC8-859D-399C53A975A6}"/>
              </a:ext>
            </a:extLst>
          </p:cNvPr>
          <p:cNvSpPr>
            <a:spLocks xmlns:a="http://schemas.openxmlformats.org/drawingml/2006/main" noGrp="1"/>
          </p:cNvSpPr>
          <p:nvPr/>
        </p:nvSpPr>
        <p:spPr>
          <a:xfrm xmlns:a="http://schemas.openxmlformats.org/drawingml/2006/main">
            <a:off x="4743450"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95" name="s006 rect 1795">
            <a:extLst xmlns:a="http://schemas.openxmlformats.org/drawingml/2006/main">
              <a:ext uri="{FF2B5EF4-FFF2-40B4-BE49-F238E27FC236}">
                <a16:creationId xmlns:a16="http://schemas.microsoft.com/office/drawing/2014/main" id="{99F1780F-5D86-4B6A-9E3C-964A51F06194}"/>
              </a:ext>
            </a:extLst>
          </p:cNvPr>
          <p:cNvSpPr>
            <a:spLocks xmlns:a="http://schemas.openxmlformats.org/drawingml/2006/main" noGrp="1"/>
          </p:cNvSpPr>
          <p:nvPr/>
        </p:nvSpPr>
        <p:spPr>
          <a:xfrm xmlns:a="http://schemas.openxmlformats.org/drawingml/2006/main">
            <a:off x="4848225"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96" name="s006 rect 1796">
            <a:extLst xmlns:a="http://schemas.openxmlformats.org/drawingml/2006/main">
              <a:ext uri="{FF2B5EF4-FFF2-40B4-BE49-F238E27FC236}">
                <a16:creationId xmlns:a16="http://schemas.microsoft.com/office/drawing/2014/main" id="{D1BEC6CB-DDB7-4BF7-8FDC-6B0F64008162}"/>
              </a:ext>
            </a:extLst>
          </p:cNvPr>
          <p:cNvSpPr>
            <a:spLocks xmlns:a="http://schemas.openxmlformats.org/drawingml/2006/main" noGrp="1"/>
          </p:cNvSpPr>
          <p:nvPr/>
        </p:nvSpPr>
        <p:spPr>
          <a:xfrm xmlns:a="http://schemas.openxmlformats.org/drawingml/2006/main">
            <a:off x="4953000"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97" name="s006 rect 1797">
            <a:extLst xmlns:a="http://schemas.openxmlformats.org/drawingml/2006/main">
              <a:ext uri="{FF2B5EF4-FFF2-40B4-BE49-F238E27FC236}">
                <a16:creationId xmlns:a16="http://schemas.microsoft.com/office/drawing/2014/main" id="{8D5FA1E0-D453-44E3-BAC4-652AA987CA49}"/>
              </a:ext>
            </a:extLst>
          </p:cNvPr>
          <p:cNvSpPr>
            <a:spLocks xmlns:a="http://schemas.openxmlformats.org/drawingml/2006/main" noGrp="1"/>
          </p:cNvSpPr>
          <p:nvPr/>
        </p:nvSpPr>
        <p:spPr>
          <a:xfrm xmlns:a="http://schemas.openxmlformats.org/drawingml/2006/main">
            <a:off x="5057775"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98" name="s006 rect 1798">
            <a:extLst xmlns:a="http://schemas.openxmlformats.org/drawingml/2006/main">
              <a:ext uri="{FF2B5EF4-FFF2-40B4-BE49-F238E27FC236}">
                <a16:creationId xmlns:a16="http://schemas.microsoft.com/office/drawing/2014/main" id="{D8DD269F-3020-44D5-B436-98EE76F54128}"/>
              </a:ext>
            </a:extLst>
          </p:cNvPr>
          <p:cNvSpPr>
            <a:spLocks xmlns:a="http://schemas.openxmlformats.org/drawingml/2006/main" noGrp="1"/>
          </p:cNvSpPr>
          <p:nvPr/>
        </p:nvSpPr>
        <p:spPr>
          <a:xfrm xmlns:a="http://schemas.openxmlformats.org/drawingml/2006/main">
            <a:off x="5162550"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799" name="s006 rect 1799">
            <a:extLst xmlns:a="http://schemas.openxmlformats.org/drawingml/2006/main">
              <a:ext uri="{FF2B5EF4-FFF2-40B4-BE49-F238E27FC236}">
                <a16:creationId xmlns:a16="http://schemas.microsoft.com/office/drawing/2014/main" id="{BFFB1FB3-F460-480E-A56A-1B37DF16287C}"/>
              </a:ext>
            </a:extLst>
          </p:cNvPr>
          <p:cNvSpPr>
            <a:spLocks xmlns:a="http://schemas.openxmlformats.org/drawingml/2006/main" noGrp="1"/>
          </p:cNvSpPr>
          <p:nvPr/>
        </p:nvSpPr>
        <p:spPr>
          <a:xfrm xmlns:a="http://schemas.openxmlformats.org/drawingml/2006/main">
            <a:off x="5267325"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00" name="s006 rect 1800">
            <a:extLst xmlns:a="http://schemas.openxmlformats.org/drawingml/2006/main">
              <a:ext uri="{FF2B5EF4-FFF2-40B4-BE49-F238E27FC236}">
                <a16:creationId xmlns:a16="http://schemas.microsoft.com/office/drawing/2014/main" id="{BD79F20D-DAB5-43B1-BE48-3F7947CF0AB0}"/>
              </a:ext>
            </a:extLst>
          </p:cNvPr>
          <p:cNvSpPr>
            <a:spLocks xmlns:a="http://schemas.openxmlformats.org/drawingml/2006/main" noGrp="1"/>
          </p:cNvSpPr>
          <p:nvPr/>
        </p:nvSpPr>
        <p:spPr>
          <a:xfrm xmlns:a="http://schemas.openxmlformats.org/drawingml/2006/main">
            <a:off x="5372100"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01" name="s006 rect 1801">
            <a:extLst xmlns:a="http://schemas.openxmlformats.org/drawingml/2006/main">
              <a:ext uri="{FF2B5EF4-FFF2-40B4-BE49-F238E27FC236}">
                <a16:creationId xmlns:a16="http://schemas.microsoft.com/office/drawing/2014/main" id="{8D841863-1A54-4793-A3DA-53206254C595}"/>
              </a:ext>
            </a:extLst>
          </p:cNvPr>
          <p:cNvSpPr>
            <a:spLocks xmlns:a="http://schemas.openxmlformats.org/drawingml/2006/main" noGrp="1"/>
          </p:cNvSpPr>
          <p:nvPr/>
        </p:nvSpPr>
        <p:spPr>
          <a:xfrm xmlns:a="http://schemas.openxmlformats.org/drawingml/2006/main">
            <a:off x="5476875"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02" name="s006 rect 1802">
            <a:extLst xmlns:a="http://schemas.openxmlformats.org/drawingml/2006/main">
              <a:ext uri="{FF2B5EF4-FFF2-40B4-BE49-F238E27FC236}">
                <a16:creationId xmlns:a16="http://schemas.microsoft.com/office/drawing/2014/main" id="{8C335FAB-BE6F-4295-87F2-D4C63A7F0919}"/>
              </a:ext>
            </a:extLst>
          </p:cNvPr>
          <p:cNvSpPr>
            <a:spLocks xmlns:a="http://schemas.openxmlformats.org/drawingml/2006/main" noGrp="1"/>
          </p:cNvSpPr>
          <p:nvPr/>
        </p:nvSpPr>
        <p:spPr>
          <a:xfrm xmlns:a="http://schemas.openxmlformats.org/drawingml/2006/main">
            <a:off x="5581650"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03" name="s006 rect 1803">
            <a:extLst xmlns:a="http://schemas.openxmlformats.org/drawingml/2006/main">
              <a:ext uri="{FF2B5EF4-FFF2-40B4-BE49-F238E27FC236}">
                <a16:creationId xmlns:a16="http://schemas.microsoft.com/office/drawing/2014/main" id="{56E3209F-AD28-4700-B8F0-1899F282EF97}"/>
              </a:ext>
            </a:extLst>
          </p:cNvPr>
          <p:cNvSpPr>
            <a:spLocks xmlns:a="http://schemas.openxmlformats.org/drawingml/2006/main" noGrp="1"/>
          </p:cNvSpPr>
          <p:nvPr/>
        </p:nvSpPr>
        <p:spPr>
          <a:xfrm xmlns:a="http://schemas.openxmlformats.org/drawingml/2006/main">
            <a:off x="5686425"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04" name="s006 rect 1804">
            <a:extLst xmlns:a="http://schemas.openxmlformats.org/drawingml/2006/main">
              <a:ext uri="{FF2B5EF4-FFF2-40B4-BE49-F238E27FC236}">
                <a16:creationId xmlns:a16="http://schemas.microsoft.com/office/drawing/2014/main" id="{718200A1-D41B-4E78-8943-B42E2F10F67B}"/>
              </a:ext>
            </a:extLst>
          </p:cNvPr>
          <p:cNvSpPr>
            <a:spLocks xmlns:a="http://schemas.openxmlformats.org/drawingml/2006/main" noGrp="1"/>
          </p:cNvSpPr>
          <p:nvPr/>
        </p:nvSpPr>
        <p:spPr>
          <a:xfrm xmlns:a="http://schemas.openxmlformats.org/drawingml/2006/main">
            <a:off x="5791200"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05" name="s006 rect 1805">
            <a:extLst xmlns:a="http://schemas.openxmlformats.org/drawingml/2006/main">
              <a:ext uri="{FF2B5EF4-FFF2-40B4-BE49-F238E27FC236}">
                <a16:creationId xmlns:a16="http://schemas.microsoft.com/office/drawing/2014/main" id="{58C0D7EE-BC08-4C2F-8BC5-99E26C869C20}"/>
              </a:ext>
            </a:extLst>
          </p:cNvPr>
          <p:cNvSpPr>
            <a:spLocks xmlns:a="http://schemas.openxmlformats.org/drawingml/2006/main" noGrp="1"/>
          </p:cNvSpPr>
          <p:nvPr/>
        </p:nvSpPr>
        <p:spPr>
          <a:xfrm xmlns:a="http://schemas.openxmlformats.org/drawingml/2006/main">
            <a:off x="5895975" y="63997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06" name="s006 rect 1806">
            <a:extLst xmlns:a="http://schemas.openxmlformats.org/drawingml/2006/main">
              <a:ext uri="{FF2B5EF4-FFF2-40B4-BE49-F238E27FC236}">
                <a16:creationId xmlns:a16="http://schemas.microsoft.com/office/drawing/2014/main" id="{7CD1D89E-1F9D-464C-8385-12436F318217}"/>
              </a:ext>
            </a:extLst>
          </p:cNvPr>
          <p:cNvSpPr>
            <a:spLocks xmlns:a="http://schemas.openxmlformats.org/drawingml/2006/main" noGrp="1"/>
          </p:cNvSpPr>
          <p:nvPr/>
        </p:nvSpPr>
        <p:spPr>
          <a:xfrm xmlns:a="http://schemas.openxmlformats.org/drawingml/2006/main">
            <a:off x="762000"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07" name="s006 rect 1807">
            <a:extLst xmlns:a="http://schemas.openxmlformats.org/drawingml/2006/main">
              <a:ext uri="{FF2B5EF4-FFF2-40B4-BE49-F238E27FC236}">
                <a16:creationId xmlns:a16="http://schemas.microsoft.com/office/drawing/2014/main" id="{631143BE-C8A1-4FEB-8F8A-ADE78DB1CEC2}"/>
              </a:ext>
            </a:extLst>
          </p:cNvPr>
          <p:cNvSpPr>
            <a:spLocks xmlns:a="http://schemas.openxmlformats.org/drawingml/2006/main" noGrp="1"/>
          </p:cNvSpPr>
          <p:nvPr/>
        </p:nvSpPr>
        <p:spPr>
          <a:xfrm xmlns:a="http://schemas.openxmlformats.org/drawingml/2006/main">
            <a:off x="866775"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08" name="s006 rect 1808">
            <a:extLst xmlns:a="http://schemas.openxmlformats.org/drawingml/2006/main">
              <a:ext uri="{FF2B5EF4-FFF2-40B4-BE49-F238E27FC236}">
                <a16:creationId xmlns:a16="http://schemas.microsoft.com/office/drawing/2014/main" id="{4BD9C560-6762-4E92-98F8-2778DB107C0D}"/>
              </a:ext>
            </a:extLst>
          </p:cNvPr>
          <p:cNvSpPr>
            <a:spLocks xmlns:a="http://schemas.openxmlformats.org/drawingml/2006/main" noGrp="1"/>
          </p:cNvSpPr>
          <p:nvPr/>
        </p:nvSpPr>
        <p:spPr>
          <a:xfrm xmlns:a="http://schemas.openxmlformats.org/drawingml/2006/main">
            <a:off x="971550"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09" name="s006 rect 1809">
            <a:extLst xmlns:a="http://schemas.openxmlformats.org/drawingml/2006/main">
              <a:ext uri="{FF2B5EF4-FFF2-40B4-BE49-F238E27FC236}">
                <a16:creationId xmlns:a16="http://schemas.microsoft.com/office/drawing/2014/main" id="{784F5C45-490C-4D5C-863E-66AEEA3CBB42}"/>
              </a:ext>
            </a:extLst>
          </p:cNvPr>
          <p:cNvSpPr>
            <a:spLocks xmlns:a="http://schemas.openxmlformats.org/drawingml/2006/main" noGrp="1"/>
          </p:cNvSpPr>
          <p:nvPr/>
        </p:nvSpPr>
        <p:spPr>
          <a:xfrm xmlns:a="http://schemas.openxmlformats.org/drawingml/2006/main">
            <a:off x="1076325"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10" name="s006 rect 1810">
            <a:extLst xmlns:a="http://schemas.openxmlformats.org/drawingml/2006/main">
              <a:ext uri="{FF2B5EF4-FFF2-40B4-BE49-F238E27FC236}">
                <a16:creationId xmlns:a16="http://schemas.microsoft.com/office/drawing/2014/main" id="{4C7789FB-1197-46BC-9089-8686EC55FCBA}"/>
              </a:ext>
            </a:extLst>
          </p:cNvPr>
          <p:cNvSpPr>
            <a:spLocks xmlns:a="http://schemas.openxmlformats.org/drawingml/2006/main" noGrp="1"/>
          </p:cNvSpPr>
          <p:nvPr/>
        </p:nvSpPr>
        <p:spPr>
          <a:xfrm xmlns:a="http://schemas.openxmlformats.org/drawingml/2006/main">
            <a:off x="1181100"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11" name="s006 rect 1811">
            <a:extLst xmlns:a="http://schemas.openxmlformats.org/drawingml/2006/main">
              <a:ext uri="{FF2B5EF4-FFF2-40B4-BE49-F238E27FC236}">
                <a16:creationId xmlns:a16="http://schemas.microsoft.com/office/drawing/2014/main" id="{8539B144-221D-4DDD-A2F8-318BC425D22F}"/>
              </a:ext>
            </a:extLst>
          </p:cNvPr>
          <p:cNvSpPr>
            <a:spLocks xmlns:a="http://schemas.openxmlformats.org/drawingml/2006/main" noGrp="1"/>
          </p:cNvSpPr>
          <p:nvPr/>
        </p:nvSpPr>
        <p:spPr>
          <a:xfrm xmlns:a="http://schemas.openxmlformats.org/drawingml/2006/main">
            <a:off x="1285875"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12" name="s006 rect 1812">
            <a:extLst xmlns:a="http://schemas.openxmlformats.org/drawingml/2006/main">
              <a:ext uri="{FF2B5EF4-FFF2-40B4-BE49-F238E27FC236}">
                <a16:creationId xmlns:a16="http://schemas.microsoft.com/office/drawing/2014/main" id="{0B46CCE6-707D-4227-9EFF-3EEFE4B59B69}"/>
              </a:ext>
            </a:extLst>
          </p:cNvPr>
          <p:cNvSpPr>
            <a:spLocks xmlns:a="http://schemas.openxmlformats.org/drawingml/2006/main" noGrp="1"/>
          </p:cNvSpPr>
          <p:nvPr/>
        </p:nvSpPr>
        <p:spPr>
          <a:xfrm xmlns:a="http://schemas.openxmlformats.org/drawingml/2006/main">
            <a:off x="1390650"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13" name="s006 rect 1813">
            <a:extLst xmlns:a="http://schemas.openxmlformats.org/drawingml/2006/main">
              <a:ext uri="{FF2B5EF4-FFF2-40B4-BE49-F238E27FC236}">
                <a16:creationId xmlns:a16="http://schemas.microsoft.com/office/drawing/2014/main" id="{0C5EC60D-F866-4FFF-8FF0-40E2942A4B40}"/>
              </a:ext>
            </a:extLst>
          </p:cNvPr>
          <p:cNvSpPr>
            <a:spLocks xmlns:a="http://schemas.openxmlformats.org/drawingml/2006/main" noGrp="1"/>
          </p:cNvSpPr>
          <p:nvPr/>
        </p:nvSpPr>
        <p:spPr>
          <a:xfrm xmlns:a="http://schemas.openxmlformats.org/drawingml/2006/main">
            <a:off x="1495425"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14" name="s006 rect 1814">
            <a:extLst xmlns:a="http://schemas.openxmlformats.org/drawingml/2006/main">
              <a:ext uri="{FF2B5EF4-FFF2-40B4-BE49-F238E27FC236}">
                <a16:creationId xmlns:a16="http://schemas.microsoft.com/office/drawing/2014/main" id="{8F87BFAD-032E-4D32-8DCD-9B00E11E1833}"/>
              </a:ext>
            </a:extLst>
          </p:cNvPr>
          <p:cNvSpPr>
            <a:spLocks xmlns:a="http://schemas.openxmlformats.org/drawingml/2006/main" noGrp="1"/>
          </p:cNvSpPr>
          <p:nvPr/>
        </p:nvSpPr>
        <p:spPr>
          <a:xfrm xmlns:a="http://schemas.openxmlformats.org/drawingml/2006/main">
            <a:off x="1600200"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15" name="s006 rect 1815">
            <a:extLst xmlns:a="http://schemas.openxmlformats.org/drawingml/2006/main">
              <a:ext uri="{FF2B5EF4-FFF2-40B4-BE49-F238E27FC236}">
                <a16:creationId xmlns:a16="http://schemas.microsoft.com/office/drawing/2014/main" id="{E42504E0-DBB5-43A2-9E03-C6B6BCC9338E}"/>
              </a:ext>
            </a:extLst>
          </p:cNvPr>
          <p:cNvSpPr>
            <a:spLocks xmlns:a="http://schemas.openxmlformats.org/drawingml/2006/main" noGrp="1"/>
          </p:cNvSpPr>
          <p:nvPr/>
        </p:nvSpPr>
        <p:spPr>
          <a:xfrm xmlns:a="http://schemas.openxmlformats.org/drawingml/2006/main">
            <a:off x="1704975"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16" name="s006 rect 1816">
            <a:extLst xmlns:a="http://schemas.openxmlformats.org/drawingml/2006/main">
              <a:ext uri="{FF2B5EF4-FFF2-40B4-BE49-F238E27FC236}">
                <a16:creationId xmlns:a16="http://schemas.microsoft.com/office/drawing/2014/main" id="{63E15ACD-3D7D-4525-9C56-B09D3AA1D1DF}"/>
              </a:ext>
            </a:extLst>
          </p:cNvPr>
          <p:cNvSpPr>
            <a:spLocks xmlns:a="http://schemas.openxmlformats.org/drawingml/2006/main" noGrp="1"/>
          </p:cNvSpPr>
          <p:nvPr/>
        </p:nvSpPr>
        <p:spPr>
          <a:xfrm xmlns:a="http://schemas.openxmlformats.org/drawingml/2006/main">
            <a:off x="1809750"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17" name="s006 rect 1817">
            <a:extLst xmlns:a="http://schemas.openxmlformats.org/drawingml/2006/main">
              <a:ext uri="{FF2B5EF4-FFF2-40B4-BE49-F238E27FC236}">
                <a16:creationId xmlns:a16="http://schemas.microsoft.com/office/drawing/2014/main" id="{B0300196-B8C4-4076-9BD7-EFF7EC82D87E}"/>
              </a:ext>
            </a:extLst>
          </p:cNvPr>
          <p:cNvSpPr>
            <a:spLocks xmlns:a="http://schemas.openxmlformats.org/drawingml/2006/main" noGrp="1"/>
          </p:cNvSpPr>
          <p:nvPr/>
        </p:nvSpPr>
        <p:spPr>
          <a:xfrm xmlns:a="http://schemas.openxmlformats.org/drawingml/2006/main">
            <a:off x="1914525"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18" name="s006 rect 1818">
            <a:extLst xmlns:a="http://schemas.openxmlformats.org/drawingml/2006/main">
              <a:ext uri="{FF2B5EF4-FFF2-40B4-BE49-F238E27FC236}">
                <a16:creationId xmlns:a16="http://schemas.microsoft.com/office/drawing/2014/main" id="{F97370C6-E341-49E5-9508-CC035EE1D6C3}"/>
              </a:ext>
            </a:extLst>
          </p:cNvPr>
          <p:cNvSpPr>
            <a:spLocks xmlns:a="http://schemas.openxmlformats.org/drawingml/2006/main" noGrp="1"/>
          </p:cNvSpPr>
          <p:nvPr/>
        </p:nvSpPr>
        <p:spPr>
          <a:xfrm xmlns:a="http://schemas.openxmlformats.org/drawingml/2006/main">
            <a:off x="2019300"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19" name="s006 rect 1819">
            <a:extLst xmlns:a="http://schemas.openxmlformats.org/drawingml/2006/main">
              <a:ext uri="{FF2B5EF4-FFF2-40B4-BE49-F238E27FC236}">
                <a16:creationId xmlns:a16="http://schemas.microsoft.com/office/drawing/2014/main" id="{5B57B364-681A-4C82-8406-5E61A23D0E2C}"/>
              </a:ext>
            </a:extLst>
          </p:cNvPr>
          <p:cNvSpPr>
            <a:spLocks xmlns:a="http://schemas.openxmlformats.org/drawingml/2006/main" noGrp="1"/>
          </p:cNvSpPr>
          <p:nvPr/>
        </p:nvSpPr>
        <p:spPr>
          <a:xfrm xmlns:a="http://schemas.openxmlformats.org/drawingml/2006/main">
            <a:off x="2124075"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20" name="s006 rect 1820">
            <a:extLst xmlns:a="http://schemas.openxmlformats.org/drawingml/2006/main">
              <a:ext uri="{FF2B5EF4-FFF2-40B4-BE49-F238E27FC236}">
                <a16:creationId xmlns:a16="http://schemas.microsoft.com/office/drawing/2014/main" id="{A43E3C34-E37C-4940-BE92-A471324B1F1C}"/>
              </a:ext>
            </a:extLst>
          </p:cNvPr>
          <p:cNvSpPr>
            <a:spLocks xmlns:a="http://schemas.openxmlformats.org/drawingml/2006/main" noGrp="1"/>
          </p:cNvSpPr>
          <p:nvPr/>
        </p:nvSpPr>
        <p:spPr>
          <a:xfrm xmlns:a="http://schemas.openxmlformats.org/drawingml/2006/main">
            <a:off x="2228850"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21" name="s006 rect 1821">
            <a:extLst xmlns:a="http://schemas.openxmlformats.org/drawingml/2006/main">
              <a:ext uri="{FF2B5EF4-FFF2-40B4-BE49-F238E27FC236}">
                <a16:creationId xmlns:a16="http://schemas.microsoft.com/office/drawing/2014/main" id="{15E42F4A-7561-415E-94A7-A1F090EF4E4C}"/>
              </a:ext>
            </a:extLst>
          </p:cNvPr>
          <p:cNvSpPr>
            <a:spLocks xmlns:a="http://schemas.openxmlformats.org/drawingml/2006/main" noGrp="1"/>
          </p:cNvSpPr>
          <p:nvPr/>
        </p:nvSpPr>
        <p:spPr>
          <a:xfrm xmlns:a="http://schemas.openxmlformats.org/drawingml/2006/main">
            <a:off x="2333625"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22" name="s006 rect 1822">
            <a:extLst xmlns:a="http://schemas.openxmlformats.org/drawingml/2006/main">
              <a:ext uri="{FF2B5EF4-FFF2-40B4-BE49-F238E27FC236}">
                <a16:creationId xmlns:a16="http://schemas.microsoft.com/office/drawing/2014/main" id="{272A389E-EA4D-4BA2-971A-6BF0CBC0ACDB}"/>
              </a:ext>
            </a:extLst>
          </p:cNvPr>
          <p:cNvSpPr>
            <a:spLocks xmlns:a="http://schemas.openxmlformats.org/drawingml/2006/main" noGrp="1"/>
          </p:cNvSpPr>
          <p:nvPr/>
        </p:nvSpPr>
        <p:spPr>
          <a:xfrm xmlns:a="http://schemas.openxmlformats.org/drawingml/2006/main">
            <a:off x="2438400"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23" name="s006 rect 1823">
            <a:extLst xmlns:a="http://schemas.openxmlformats.org/drawingml/2006/main">
              <a:ext uri="{FF2B5EF4-FFF2-40B4-BE49-F238E27FC236}">
                <a16:creationId xmlns:a16="http://schemas.microsoft.com/office/drawing/2014/main" id="{5CFF696C-CD42-4D7B-BC98-3EFE8370E10E}"/>
              </a:ext>
            </a:extLst>
          </p:cNvPr>
          <p:cNvSpPr>
            <a:spLocks xmlns:a="http://schemas.openxmlformats.org/drawingml/2006/main" noGrp="1"/>
          </p:cNvSpPr>
          <p:nvPr/>
        </p:nvSpPr>
        <p:spPr>
          <a:xfrm xmlns:a="http://schemas.openxmlformats.org/drawingml/2006/main">
            <a:off x="2543175"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24" name="s006 rect 1824">
            <a:extLst xmlns:a="http://schemas.openxmlformats.org/drawingml/2006/main">
              <a:ext uri="{FF2B5EF4-FFF2-40B4-BE49-F238E27FC236}">
                <a16:creationId xmlns:a16="http://schemas.microsoft.com/office/drawing/2014/main" id="{B71264B4-808D-4AFA-8E5B-B6BEBA1A19F2}"/>
              </a:ext>
            </a:extLst>
          </p:cNvPr>
          <p:cNvSpPr>
            <a:spLocks xmlns:a="http://schemas.openxmlformats.org/drawingml/2006/main" noGrp="1"/>
          </p:cNvSpPr>
          <p:nvPr/>
        </p:nvSpPr>
        <p:spPr>
          <a:xfrm xmlns:a="http://schemas.openxmlformats.org/drawingml/2006/main">
            <a:off x="2647950"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25" name="s006 rect 1825">
            <a:extLst xmlns:a="http://schemas.openxmlformats.org/drawingml/2006/main">
              <a:ext uri="{FF2B5EF4-FFF2-40B4-BE49-F238E27FC236}">
                <a16:creationId xmlns:a16="http://schemas.microsoft.com/office/drawing/2014/main" id="{EA588B01-23D2-41DF-8319-3E680FC249CF}"/>
              </a:ext>
            </a:extLst>
          </p:cNvPr>
          <p:cNvSpPr>
            <a:spLocks xmlns:a="http://schemas.openxmlformats.org/drawingml/2006/main" noGrp="1"/>
          </p:cNvSpPr>
          <p:nvPr/>
        </p:nvSpPr>
        <p:spPr>
          <a:xfrm xmlns:a="http://schemas.openxmlformats.org/drawingml/2006/main">
            <a:off x="2752725"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26" name="s006 rect 1826">
            <a:extLst xmlns:a="http://schemas.openxmlformats.org/drawingml/2006/main">
              <a:ext uri="{FF2B5EF4-FFF2-40B4-BE49-F238E27FC236}">
                <a16:creationId xmlns:a16="http://schemas.microsoft.com/office/drawing/2014/main" id="{826B544E-BA9D-452C-ADBF-4D3B9B2931B8}"/>
              </a:ext>
            </a:extLst>
          </p:cNvPr>
          <p:cNvSpPr>
            <a:spLocks xmlns:a="http://schemas.openxmlformats.org/drawingml/2006/main" noGrp="1"/>
          </p:cNvSpPr>
          <p:nvPr/>
        </p:nvSpPr>
        <p:spPr>
          <a:xfrm xmlns:a="http://schemas.openxmlformats.org/drawingml/2006/main">
            <a:off x="2857500"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27" name="s006 rect 1827">
            <a:extLst xmlns:a="http://schemas.openxmlformats.org/drawingml/2006/main">
              <a:ext uri="{FF2B5EF4-FFF2-40B4-BE49-F238E27FC236}">
                <a16:creationId xmlns:a16="http://schemas.microsoft.com/office/drawing/2014/main" id="{C3FDC202-4AE7-45FA-9FE2-05DF775D8C91}"/>
              </a:ext>
            </a:extLst>
          </p:cNvPr>
          <p:cNvSpPr>
            <a:spLocks xmlns:a="http://schemas.openxmlformats.org/drawingml/2006/main" noGrp="1"/>
          </p:cNvSpPr>
          <p:nvPr/>
        </p:nvSpPr>
        <p:spPr>
          <a:xfrm xmlns:a="http://schemas.openxmlformats.org/drawingml/2006/main">
            <a:off x="2962275"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28" name="s006 rect 1828">
            <a:extLst xmlns:a="http://schemas.openxmlformats.org/drawingml/2006/main">
              <a:ext uri="{FF2B5EF4-FFF2-40B4-BE49-F238E27FC236}">
                <a16:creationId xmlns:a16="http://schemas.microsoft.com/office/drawing/2014/main" id="{DCD17CB3-484C-4EF8-8AA2-131EBD598838}"/>
              </a:ext>
            </a:extLst>
          </p:cNvPr>
          <p:cNvSpPr>
            <a:spLocks xmlns:a="http://schemas.openxmlformats.org/drawingml/2006/main" noGrp="1"/>
          </p:cNvSpPr>
          <p:nvPr/>
        </p:nvSpPr>
        <p:spPr>
          <a:xfrm xmlns:a="http://schemas.openxmlformats.org/drawingml/2006/main">
            <a:off x="3067050"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29" name="s006 rect 1829">
            <a:extLst xmlns:a="http://schemas.openxmlformats.org/drawingml/2006/main">
              <a:ext uri="{FF2B5EF4-FFF2-40B4-BE49-F238E27FC236}">
                <a16:creationId xmlns:a16="http://schemas.microsoft.com/office/drawing/2014/main" id="{1E2519BE-964B-49D2-9431-29BFF752E59D}"/>
              </a:ext>
            </a:extLst>
          </p:cNvPr>
          <p:cNvSpPr>
            <a:spLocks xmlns:a="http://schemas.openxmlformats.org/drawingml/2006/main" noGrp="1"/>
          </p:cNvSpPr>
          <p:nvPr/>
        </p:nvSpPr>
        <p:spPr>
          <a:xfrm xmlns:a="http://schemas.openxmlformats.org/drawingml/2006/main">
            <a:off x="3171825"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30" name="s006 rect 1830">
            <a:extLst xmlns:a="http://schemas.openxmlformats.org/drawingml/2006/main">
              <a:ext uri="{FF2B5EF4-FFF2-40B4-BE49-F238E27FC236}">
                <a16:creationId xmlns:a16="http://schemas.microsoft.com/office/drawing/2014/main" id="{E8BF6F43-7E01-4E94-9966-F0C4A226F401}"/>
              </a:ext>
            </a:extLst>
          </p:cNvPr>
          <p:cNvSpPr>
            <a:spLocks xmlns:a="http://schemas.openxmlformats.org/drawingml/2006/main" noGrp="1"/>
          </p:cNvSpPr>
          <p:nvPr/>
        </p:nvSpPr>
        <p:spPr>
          <a:xfrm xmlns:a="http://schemas.openxmlformats.org/drawingml/2006/main">
            <a:off x="3276600"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31" name="s006 rect 1831">
            <a:extLst xmlns:a="http://schemas.openxmlformats.org/drawingml/2006/main">
              <a:ext uri="{FF2B5EF4-FFF2-40B4-BE49-F238E27FC236}">
                <a16:creationId xmlns:a16="http://schemas.microsoft.com/office/drawing/2014/main" id="{B6169291-F721-419E-85A7-CA285F7E8341}"/>
              </a:ext>
            </a:extLst>
          </p:cNvPr>
          <p:cNvSpPr>
            <a:spLocks xmlns:a="http://schemas.openxmlformats.org/drawingml/2006/main" noGrp="1"/>
          </p:cNvSpPr>
          <p:nvPr/>
        </p:nvSpPr>
        <p:spPr>
          <a:xfrm xmlns:a="http://schemas.openxmlformats.org/drawingml/2006/main">
            <a:off x="3381375"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32" name="s006 rect 1832">
            <a:extLst xmlns:a="http://schemas.openxmlformats.org/drawingml/2006/main">
              <a:ext uri="{FF2B5EF4-FFF2-40B4-BE49-F238E27FC236}">
                <a16:creationId xmlns:a16="http://schemas.microsoft.com/office/drawing/2014/main" id="{0B63AA68-8065-4900-85B0-6BC670D660D7}"/>
              </a:ext>
            </a:extLst>
          </p:cNvPr>
          <p:cNvSpPr>
            <a:spLocks xmlns:a="http://schemas.openxmlformats.org/drawingml/2006/main" noGrp="1"/>
          </p:cNvSpPr>
          <p:nvPr/>
        </p:nvSpPr>
        <p:spPr>
          <a:xfrm xmlns:a="http://schemas.openxmlformats.org/drawingml/2006/main">
            <a:off x="3486150"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33" name="s006 rect 1833">
            <a:extLst xmlns:a="http://schemas.openxmlformats.org/drawingml/2006/main">
              <a:ext uri="{FF2B5EF4-FFF2-40B4-BE49-F238E27FC236}">
                <a16:creationId xmlns:a16="http://schemas.microsoft.com/office/drawing/2014/main" id="{CF9E9A9D-7008-496D-AEF3-9ABF0D1BF88F}"/>
              </a:ext>
            </a:extLst>
          </p:cNvPr>
          <p:cNvSpPr>
            <a:spLocks xmlns:a="http://schemas.openxmlformats.org/drawingml/2006/main" noGrp="1"/>
          </p:cNvSpPr>
          <p:nvPr/>
        </p:nvSpPr>
        <p:spPr>
          <a:xfrm xmlns:a="http://schemas.openxmlformats.org/drawingml/2006/main">
            <a:off x="3590925"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34" name="s006 rect 1834">
            <a:extLst xmlns:a="http://schemas.openxmlformats.org/drawingml/2006/main">
              <a:ext uri="{FF2B5EF4-FFF2-40B4-BE49-F238E27FC236}">
                <a16:creationId xmlns:a16="http://schemas.microsoft.com/office/drawing/2014/main" id="{4600803C-2A68-4F45-9A39-9D390470C289}"/>
              </a:ext>
            </a:extLst>
          </p:cNvPr>
          <p:cNvSpPr>
            <a:spLocks xmlns:a="http://schemas.openxmlformats.org/drawingml/2006/main" noGrp="1"/>
          </p:cNvSpPr>
          <p:nvPr/>
        </p:nvSpPr>
        <p:spPr>
          <a:xfrm xmlns:a="http://schemas.openxmlformats.org/drawingml/2006/main">
            <a:off x="3695700"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35" name="s006 rect 1835">
            <a:extLst xmlns:a="http://schemas.openxmlformats.org/drawingml/2006/main">
              <a:ext uri="{FF2B5EF4-FFF2-40B4-BE49-F238E27FC236}">
                <a16:creationId xmlns:a16="http://schemas.microsoft.com/office/drawing/2014/main" id="{EE133209-CB6F-477A-8C71-755C39700447}"/>
              </a:ext>
            </a:extLst>
          </p:cNvPr>
          <p:cNvSpPr>
            <a:spLocks xmlns:a="http://schemas.openxmlformats.org/drawingml/2006/main" noGrp="1"/>
          </p:cNvSpPr>
          <p:nvPr/>
        </p:nvSpPr>
        <p:spPr>
          <a:xfrm xmlns:a="http://schemas.openxmlformats.org/drawingml/2006/main">
            <a:off x="3800475"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36" name="s006 rect 1836">
            <a:extLst xmlns:a="http://schemas.openxmlformats.org/drawingml/2006/main">
              <a:ext uri="{FF2B5EF4-FFF2-40B4-BE49-F238E27FC236}">
                <a16:creationId xmlns:a16="http://schemas.microsoft.com/office/drawing/2014/main" id="{02013D8D-456E-48C6-B8EC-25F0BDA4A88C}"/>
              </a:ext>
            </a:extLst>
          </p:cNvPr>
          <p:cNvSpPr>
            <a:spLocks xmlns:a="http://schemas.openxmlformats.org/drawingml/2006/main" noGrp="1"/>
          </p:cNvSpPr>
          <p:nvPr/>
        </p:nvSpPr>
        <p:spPr>
          <a:xfrm xmlns:a="http://schemas.openxmlformats.org/drawingml/2006/main">
            <a:off x="3905250"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37" name="s006 rect 1837">
            <a:extLst xmlns:a="http://schemas.openxmlformats.org/drawingml/2006/main">
              <a:ext uri="{FF2B5EF4-FFF2-40B4-BE49-F238E27FC236}">
                <a16:creationId xmlns:a16="http://schemas.microsoft.com/office/drawing/2014/main" id="{CA4D4BF1-CEBE-48E9-B89D-AE0D579E0D93}"/>
              </a:ext>
            </a:extLst>
          </p:cNvPr>
          <p:cNvSpPr>
            <a:spLocks xmlns:a="http://schemas.openxmlformats.org/drawingml/2006/main" noGrp="1"/>
          </p:cNvSpPr>
          <p:nvPr/>
        </p:nvSpPr>
        <p:spPr>
          <a:xfrm xmlns:a="http://schemas.openxmlformats.org/drawingml/2006/main">
            <a:off x="4010025"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38" name="s006 rect 1838">
            <a:extLst xmlns:a="http://schemas.openxmlformats.org/drawingml/2006/main">
              <a:ext uri="{FF2B5EF4-FFF2-40B4-BE49-F238E27FC236}">
                <a16:creationId xmlns:a16="http://schemas.microsoft.com/office/drawing/2014/main" id="{E21CE678-4BB6-4390-8A04-EDCF0718E0A6}"/>
              </a:ext>
            </a:extLst>
          </p:cNvPr>
          <p:cNvSpPr>
            <a:spLocks xmlns:a="http://schemas.openxmlformats.org/drawingml/2006/main" noGrp="1"/>
          </p:cNvSpPr>
          <p:nvPr/>
        </p:nvSpPr>
        <p:spPr>
          <a:xfrm xmlns:a="http://schemas.openxmlformats.org/drawingml/2006/main">
            <a:off x="4114800"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39" name="s006 rect 1839">
            <a:extLst xmlns:a="http://schemas.openxmlformats.org/drawingml/2006/main">
              <a:ext uri="{FF2B5EF4-FFF2-40B4-BE49-F238E27FC236}">
                <a16:creationId xmlns:a16="http://schemas.microsoft.com/office/drawing/2014/main" id="{B798759A-9FE5-4480-8303-1A10450BE42E}"/>
              </a:ext>
            </a:extLst>
          </p:cNvPr>
          <p:cNvSpPr>
            <a:spLocks xmlns:a="http://schemas.openxmlformats.org/drawingml/2006/main" noGrp="1"/>
          </p:cNvSpPr>
          <p:nvPr/>
        </p:nvSpPr>
        <p:spPr>
          <a:xfrm xmlns:a="http://schemas.openxmlformats.org/drawingml/2006/main">
            <a:off x="4219575"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40" name="s006 rect 1840">
            <a:extLst xmlns:a="http://schemas.openxmlformats.org/drawingml/2006/main">
              <a:ext uri="{FF2B5EF4-FFF2-40B4-BE49-F238E27FC236}">
                <a16:creationId xmlns:a16="http://schemas.microsoft.com/office/drawing/2014/main" id="{2443FD46-FB8B-406B-A436-2FB660014174}"/>
              </a:ext>
            </a:extLst>
          </p:cNvPr>
          <p:cNvSpPr>
            <a:spLocks xmlns:a="http://schemas.openxmlformats.org/drawingml/2006/main" noGrp="1"/>
          </p:cNvSpPr>
          <p:nvPr/>
        </p:nvSpPr>
        <p:spPr>
          <a:xfrm xmlns:a="http://schemas.openxmlformats.org/drawingml/2006/main">
            <a:off x="4324350"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41" name="s006 rect 1841">
            <a:extLst xmlns:a="http://schemas.openxmlformats.org/drawingml/2006/main">
              <a:ext uri="{FF2B5EF4-FFF2-40B4-BE49-F238E27FC236}">
                <a16:creationId xmlns:a16="http://schemas.microsoft.com/office/drawing/2014/main" id="{76683EC3-B35A-45EA-90D1-D9492166EAE1}"/>
              </a:ext>
            </a:extLst>
          </p:cNvPr>
          <p:cNvSpPr>
            <a:spLocks xmlns:a="http://schemas.openxmlformats.org/drawingml/2006/main" noGrp="1"/>
          </p:cNvSpPr>
          <p:nvPr/>
        </p:nvSpPr>
        <p:spPr>
          <a:xfrm xmlns:a="http://schemas.openxmlformats.org/drawingml/2006/main">
            <a:off x="4429125"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42" name="s006 rect 1842">
            <a:extLst xmlns:a="http://schemas.openxmlformats.org/drawingml/2006/main">
              <a:ext uri="{FF2B5EF4-FFF2-40B4-BE49-F238E27FC236}">
                <a16:creationId xmlns:a16="http://schemas.microsoft.com/office/drawing/2014/main" id="{C98EDB2E-9E11-4194-B4AD-B3101536E065}"/>
              </a:ext>
            </a:extLst>
          </p:cNvPr>
          <p:cNvSpPr>
            <a:spLocks xmlns:a="http://schemas.openxmlformats.org/drawingml/2006/main" noGrp="1"/>
          </p:cNvSpPr>
          <p:nvPr/>
        </p:nvSpPr>
        <p:spPr>
          <a:xfrm xmlns:a="http://schemas.openxmlformats.org/drawingml/2006/main">
            <a:off x="4533900"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43" name="s006 rect 1843">
            <a:extLst xmlns:a="http://schemas.openxmlformats.org/drawingml/2006/main">
              <a:ext uri="{FF2B5EF4-FFF2-40B4-BE49-F238E27FC236}">
                <a16:creationId xmlns:a16="http://schemas.microsoft.com/office/drawing/2014/main" id="{E22E9CFE-AB21-4628-B806-2E5220EC7006}"/>
              </a:ext>
            </a:extLst>
          </p:cNvPr>
          <p:cNvSpPr>
            <a:spLocks xmlns:a="http://schemas.openxmlformats.org/drawingml/2006/main" noGrp="1"/>
          </p:cNvSpPr>
          <p:nvPr/>
        </p:nvSpPr>
        <p:spPr>
          <a:xfrm xmlns:a="http://schemas.openxmlformats.org/drawingml/2006/main">
            <a:off x="4638675"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44" name="s006 rect 1844">
            <a:extLst xmlns:a="http://schemas.openxmlformats.org/drawingml/2006/main">
              <a:ext uri="{FF2B5EF4-FFF2-40B4-BE49-F238E27FC236}">
                <a16:creationId xmlns:a16="http://schemas.microsoft.com/office/drawing/2014/main" id="{9F6C9438-6323-4705-BBAE-0F5EB8D555BC}"/>
              </a:ext>
            </a:extLst>
          </p:cNvPr>
          <p:cNvSpPr>
            <a:spLocks xmlns:a="http://schemas.openxmlformats.org/drawingml/2006/main" noGrp="1"/>
          </p:cNvSpPr>
          <p:nvPr/>
        </p:nvSpPr>
        <p:spPr>
          <a:xfrm xmlns:a="http://schemas.openxmlformats.org/drawingml/2006/main">
            <a:off x="4743450"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45" name="s006 rect 1845">
            <a:extLst xmlns:a="http://schemas.openxmlformats.org/drawingml/2006/main">
              <a:ext uri="{FF2B5EF4-FFF2-40B4-BE49-F238E27FC236}">
                <a16:creationId xmlns:a16="http://schemas.microsoft.com/office/drawing/2014/main" id="{2113D203-4149-4F8E-A975-750F4485BBA6}"/>
              </a:ext>
            </a:extLst>
          </p:cNvPr>
          <p:cNvSpPr>
            <a:spLocks xmlns:a="http://schemas.openxmlformats.org/drawingml/2006/main" noGrp="1"/>
          </p:cNvSpPr>
          <p:nvPr/>
        </p:nvSpPr>
        <p:spPr>
          <a:xfrm xmlns:a="http://schemas.openxmlformats.org/drawingml/2006/main">
            <a:off x="4848225"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46" name="s006 rect 1846">
            <a:extLst xmlns:a="http://schemas.openxmlformats.org/drawingml/2006/main">
              <a:ext uri="{FF2B5EF4-FFF2-40B4-BE49-F238E27FC236}">
                <a16:creationId xmlns:a16="http://schemas.microsoft.com/office/drawing/2014/main" id="{2E8BB787-C0FA-460D-A422-1845AD13EAE8}"/>
              </a:ext>
            </a:extLst>
          </p:cNvPr>
          <p:cNvSpPr>
            <a:spLocks xmlns:a="http://schemas.openxmlformats.org/drawingml/2006/main" noGrp="1"/>
          </p:cNvSpPr>
          <p:nvPr/>
        </p:nvSpPr>
        <p:spPr>
          <a:xfrm xmlns:a="http://schemas.openxmlformats.org/drawingml/2006/main">
            <a:off x="4953000"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47" name="s006 rect 1847">
            <a:extLst xmlns:a="http://schemas.openxmlformats.org/drawingml/2006/main">
              <a:ext uri="{FF2B5EF4-FFF2-40B4-BE49-F238E27FC236}">
                <a16:creationId xmlns:a16="http://schemas.microsoft.com/office/drawing/2014/main" id="{2109613F-1FDC-4C0E-A34C-484BDBCC674B}"/>
              </a:ext>
            </a:extLst>
          </p:cNvPr>
          <p:cNvSpPr>
            <a:spLocks xmlns:a="http://schemas.openxmlformats.org/drawingml/2006/main" noGrp="1"/>
          </p:cNvSpPr>
          <p:nvPr/>
        </p:nvSpPr>
        <p:spPr>
          <a:xfrm xmlns:a="http://schemas.openxmlformats.org/drawingml/2006/main">
            <a:off x="5057775"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48" name="s006 rect 1848">
            <a:extLst xmlns:a="http://schemas.openxmlformats.org/drawingml/2006/main">
              <a:ext uri="{FF2B5EF4-FFF2-40B4-BE49-F238E27FC236}">
                <a16:creationId xmlns:a16="http://schemas.microsoft.com/office/drawing/2014/main" id="{7A90735C-489B-480E-A243-1E67FC06DE80}"/>
              </a:ext>
            </a:extLst>
          </p:cNvPr>
          <p:cNvSpPr>
            <a:spLocks xmlns:a="http://schemas.openxmlformats.org/drawingml/2006/main" noGrp="1"/>
          </p:cNvSpPr>
          <p:nvPr/>
        </p:nvSpPr>
        <p:spPr>
          <a:xfrm xmlns:a="http://schemas.openxmlformats.org/drawingml/2006/main">
            <a:off x="5162550"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49" name="s006 rect 1849">
            <a:extLst xmlns:a="http://schemas.openxmlformats.org/drawingml/2006/main">
              <a:ext uri="{FF2B5EF4-FFF2-40B4-BE49-F238E27FC236}">
                <a16:creationId xmlns:a16="http://schemas.microsoft.com/office/drawing/2014/main" id="{6E03F7A6-D055-4B39-9C01-FDF094CCB1BC}"/>
              </a:ext>
            </a:extLst>
          </p:cNvPr>
          <p:cNvSpPr>
            <a:spLocks xmlns:a="http://schemas.openxmlformats.org/drawingml/2006/main" noGrp="1"/>
          </p:cNvSpPr>
          <p:nvPr/>
        </p:nvSpPr>
        <p:spPr>
          <a:xfrm xmlns:a="http://schemas.openxmlformats.org/drawingml/2006/main">
            <a:off x="5267325"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50" name="s006 rect 1850">
            <a:extLst xmlns:a="http://schemas.openxmlformats.org/drawingml/2006/main">
              <a:ext uri="{FF2B5EF4-FFF2-40B4-BE49-F238E27FC236}">
                <a16:creationId xmlns:a16="http://schemas.microsoft.com/office/drawing/2014/main" id="{E307CD3D-3724-444E-AAFE-2B5EB2E4B91E}"/>
              </a:ext>
            </a:extLst>
          </p:cNvPr>
          <p:cNvSpPr>
            <a:spLocks xmlns:a="http://schemas.openxmlformats.org/drawingml/2006/main" noGrp="1"/>
          </p:cNvSpPr>
          <p:nvPr/>
        </p:nvSpPr>
        <p:spPr>
          <a:xfrm xmlns:a="http://schemas.openxmlformats.org/drawingml/2006/main">
            <a:off x="5372100"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51" name="s006 rect 1851">
            <a:extLst xmlns:a="http://schemas.openxmlformats.org/drawingml/2006/main">
              <a:ext uri="{FF2B5EF4-FFF2-40B4-BE49-F238E27FC236}">
                <a16:creationId xmlns:a16="http://schemas.microsoft.com/office/drawing/2014/main" id="{7904D2B8-7018-4584-ACC3-AC2FE8F2C959}"/>
              </a:ext>
            </a:extLst>
          </p:cNvPr>
          <p:cNvSpPr>
            <a:spLocks xmlns:a="http://schemas.openxmlformats.org/drawingml/2006/main" noGrp="1"/>
          </p:cNvSpPr>
          <p:nvPr/>
        </p:nvSpPr>
        <p:spPr>
          <a:xfrm xmlns:a="http://schemas.openxmlformats.org/drawingml/2006/main">
            <a:off x="5476875"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52" name="s006 rect 1852">
            <a:extLst xmlns:a="http://schemas.openxmlformats.org/drawingml/2006/main">
              <a:ext uri="{FF2B5EF4-FFF2-40B4-BE49-F238E27FC236}">
                <a16:creationId xmlns:a16="http://schemas.microsoft.com/office/drawing/2014/main" id="{6ED1CD28-831D-4E5D-A9ED-5228767B9B84}"/>
              </a:ext>
            </a:extLst>
          </p:cNvPr>
          <p:cNvSpPr>
            <a:spLocks xmlns:a="http://schemas.openxmlformats.org/drawingml/2006/main" noGrp="1"/>
          </p:cNvSpPr>
          <p:nvPr/>
        </p:nvSpPr>
        <p:spPr>
          <a:xfrm xmlns:a="http://schemas.openxmlformats.org/drawingml/2006/main">
            <a:off x="5581650"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53" name="s006 rect 1853">
            <a:extLst xmlns:a="http://schemas.openxmlformats.org/drawingml/2006/main">
              <a:ext uri="{FF2B5EF4-FFF2-40B4-BE49-F238E27FC236}">
                <a16:creationId xmlns:a16="http://schemas.microsoft.com/office/drawing/2014/main" id="{CD707679-9285-4B45-8C4B-993DF96DC9ED}"/>
              </a:ext>
            </a:extLst>
          </p:cNvPr>
          <p:cNvSpPr>
            <a:spLocks xmlns:a="http://schemas.openxmlformats.org/drawingml/2006/main" noGrp="1"/>
          </p:cNvSpPr>
          <p:nvPr/>
        </p:nvSpPr>
        <p:spPr>
          <a:xfrm xmlns:a="http://schemas.openxmlformats.org/drawingml/2006/main">
            <a:off x="5686425"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54" name="s006 rect 1854">
            <a:extLst xmlns:a="http://schemas.openxmlformats.org/drawingml/2006/main">
              <a:ext uri="{FF2B5EF4-FFF2-40B4-BE49-F238E27FC236}">
                <a16:creationId xmlns:a16="http://schemas.microsoft.com/office/drawing/2014/main" id="{16565252-7764-4126-B551-D70BBAB46689}"/>
              </a:ext>
            </a:extLst>
          </p:cNvPr>
          <p:cNvSpPr>
            <a:spLocks xmlns:a="http://schemas.openxmlformats.org/drawingml/2006/main" noGrp="1"/>
          </p:cNvSpPr>
          <p:nvPr/>
        </p:nvSpPr>
        <p:spPr>
          <a:xfrm xmlns:a="http://schemas.openxmlformats.org/drawingml/2006/main">
            <a:off x="5791200"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55" name="s006 rect 1855">
            <a:extLst xmlns:a="http://schemas.openxmlformats.org/drawingml/2006/main">
              <a:ext uri="{FF2B5EF4-FFF2-40B4-BE49-F238E27FC236}">
                <a16:creationId xmlns:a16="http://schemas.microsoft.com/office/drawing/2014/main" id="{53611ECA-905A-4358-A779-83593453D8AC}"/>
              </a:ext>
            </a:extLst>
          </p:cNvPr>
          <p:cNvSpPr>
            <a:spLocks xmlns:a="http://schemas.openxmlformats.org/drawingml/2006/main" noGrp="1"/>
          </p:cNvSpPr>
          <p:nvPr/>
        </p:nvSpPr>
        <p:spPr>
          <a:xfrm xmlns:a="http://schemas.openxmlformats.org/drawingml/2006/main">
            <a:off x="5895975" y="65045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56" name="s006 rect 1856">
            <a:extLst xmlns:a="http://schemas.openxmlformats.org/drawingml/2006/main">
              <a:ext uri="{FF2B5EF4-FFF2-40B4-BE49-F238E27FC236}">
                <a16:creationId xmlns:a16="http://schemas.microsoft.com/office/drawing/2014/main" id="{7E664DF5-3DD2-4BD5-92AE-EBC9D467557E}"/>
              </a:ext>
            </a:extLst>
          </p:cNvPr>
          <p:cNvSpPr>
            <a:spLocks xmlns:a="http://schemas.openxmlformats.org/drawingml/2006/main" noGrp="1"/>
          </p:cNvSpPr>
          <p:nvPr/>
        </p:nvSpPr>
        <p:spPr>
          <a:xfrm xmlns:a="http://schemas.openxmlformats.org/drawingml/2006/main">
            <a:off x="762000"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57" name="s006 rect 1857">
            <a:extLst xmlns:a="http://schemas.openxmlformats.org/drawingml/2006/main">
              <a:ext uri="{FF2B5EF4-FFF2-40B4-BE49-F238E27FC236}">
                <a16:creationId xmlns:a16="http://schemas.microsoft.com/office/drawing/2014/main" id="{CB110354-B7FA-4B3A-90C7-7AB9FA3161B1}"/>
              </a:ext>
            </a:extLst>
          </p:cNvPr>
          <p:cNvSpPr>
            <a:spLocks xmlns:a="http://schemas.openxmlformats.org/drawingml/2006/main" noGrp="1"/>
          </p:cNvSpPr>
          <p:nvPr/>
        </p:nvSpPr>
        <p:spPr>
          <a:xfrm xmlns:a="http://schemas.openxmlformats.org/drawingml/2006/main">
            <a:off x="866775"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58" name="s006 rect 1858">
            <a:extLst xmlns:a="http://schemas.openxmlformats.org/drawingml/2006/main">
              <a:ext uri="{FF2B5EF4-FFF2-40B4-BE49-F238E27FC236}">
                <a16:creationId xmlns:a16="http://schemas.microsoft.com/office/drawing/2014/main" id="{A5EEEB7E-9A32-4649-967F-2B8B5E3FF1E7}"/>
              </a:ext>
            </a:extLst>
          </p:cNvPr>
          <p:cNvSpPr>
            <a:spLocks xmlns:a="http://schemas.openxmlformats.org/drawingml/2006/main" noGrp="1"/>
          </p:cNvSpPr>
          <p:nvPr/>
        </p:nvSpPr>
        <p:spPr>
          <a:xfrm xmlns:a="http://schemas.openxmlformats.org/drawingml/2006/main">
            <a:off x="971550"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59" name="s006 rect 1859">
            <a:extLst xmlns:a="http://schemas.openxmlformats.org/drawingml/2006/main">
              <a:ext uri="{FF2B5EF4-FFF2-40B4-BE49-F238E27FC236}">
                <a16:creationId xmlns:a16="http://schemas.microsoft.com/office/drawing/2014/main" id="{29CF2B13-50F0-4BC6-81B6-36519E9EC38B}"/>
              </a:ext>
            </a:extLst>
          </p:cNvPr>
          <p:cNvSpPr>
            <a:spLocks xmlns:a="http://schemas.openxmlformats.org/drawingml/2006/main" noGrp="1"/>
          </p:cNvSpPr>
          <p:nvPr/>
        </p:nvSpPr>
        <p:spPr>
          <a:xfrm xmlns:a="http://schemas.openxmlformats.org/drawingml/2006/main">
            <a:off x="1076325"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60" name="s006 rect 1860">
            <a:extLst xmlns:a="http://schemas.openxmlformats.org/drawingml/2006/main">
              <a:ext uri="{FF2B5EF4-FFF2-40B4-BE49-F238E27FC236}">
                <a16:creationId xmlns:a16="http://schemas.microsoft.com/office/drawing/2014/main" id="{D8069395-DEAD-4934-8BD1-222FAF6B084F}"/>
              </a:ext>
            </a:extLst>
          </p:cNvPr>
          <p:cNvSpPr>
            <a:spLocks xmlns:a="http://schemas.openxmlformats.org/drawingml/2006/main" noGrp="1"/>
          </p:cNvSpPr>
          <p:nvPr/>
        </p:nvSpPr>
        <p:spPr>
          <a:xfrm xmlns:a="http://schemas.openxmlformats.org/drawingml/2006/main">
            <a:off x="1181100"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61" name="s006 rect 1861">
            <a:extLst xmlns:a="http://schemas.openxmlformats.org/drawingml/2006/main">
              <a:ext uri="{FF2B5EF4-FFF2-40B4-BE49-F238E27FC236}">
                <a16:creationId xmlns:a16="http://schemas.microsoft.com/office/drawing/2014/main" id="{725C8E03-4BFC-47D6-8B0E-4F12C629DEDC}"/>
              </a:ext>
            </a:extLst>
          </p:cNvPr>
          <p:cNvSpPr>
            <a:spLocks xmlns:a="http://schemas.openxmlformats.org/drawingml/2006/main" noGrp="1"/>
          </p:cNvSpPr>
          <p:nvPr/>
        </p:nvSpPr>
        <p:spPr>
          <a:xfrm xmlns:a="http://schemas.openxmlformats.org/drawingml/2006/main">
            <a:off x="1285875"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62" name="s006 rect 1862">
            <a:extLst xmlns:a="http://schemas.openxmlformats.org/drawingml/2006/main">
              <a:ext uri="{FF2B5EF4-FFF2-40B4-BE49-F238E27FC236}">
                <a16:creationId xmlns:a16="http://schemas.microsoft.com/office/drawing/2014/main" id="{8DE50AD7-AC71-4681-BA50-7617A07303AC}"/>
              </a:ext>
            </a:extLst>
          </p:cNvPr>
          <p:cNvSpPr>
            <a:spLocks xmlns:a="http://schemas.openxmlformats.org/drawingml/2006/main" noGrp="1"/>
          </p:cNvSpPr>
          <p:nvPr/>
        </p:nvSpPr>
        <p:spPr>
          <a:xfrm xmlns:a="http://schemas.openxmlformats.org/drawingml/2006/main">
            <a:off x="1390650"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63" name="s006 rect 1863">
            <a:extLst xmlns:a="http://schemas.openxmlformats.org/drawingml/2006/main">
              <a:ext uri="{FF2B5EF4-FFF2-40B4-BE49-F238E27FC236}">
                <a16:creationId xmlns:a16="http://schemas.microsoft.com/office/drawing/2014/main" id="{00A23A20-B227-498C-8334-7BA1A13D874C}"/>
              </a:ext>
            </a:extLst>
          </p:cNvPr>
          <p:cNvSpPr>
            <a:spLocks xmlns:a="http://schemas.openxmlformats.org/drawingml/2006/main" noGrp="1"/>
          </p:cNvSpPr>
          <p:nvPr/>
        </p:nvSpPr>
        <p:spPr>
          <a:xfrm xmlns:a="http://schemas.openxmlformats.org/drawingml/2006/main">
            <a:off x="1495425"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64" name="s006 rect 1864">
            <a:extLst xmlns:a="http://schemas.openxmlformats.org/drawingml/2006/main">
              <a:ext uri="{FF2B5EF4-FFF2-40B4-BE49-F238E27FC236}">
                <a16:creationId xmlns:a16="http://schemas.microsoft.com/office/drawing/2014/main" id="{57F12B7F-4B1A-4DA1-B507-A6119633DC22}"/>
              </a:ext>
            </a:extLst>
          </p:cNvPr>
          <p:cNvSpPr>
            <a:spLocks xmlns:a="http://schemas.openxmlformats.org/drawingml/2006/main" noGrp="1"/>
          </p:cNvSpPr>
          <p:nvPr/>
        </p:nvSpPr>
        <p:spPr>
          <a:xfrm xmlns:a="http://schemas.openxmlformats.org/drawingml/2006/main">
            <a:off x="1600200"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65" name="s006 rect 1865">
            <a:extLst xmlns:a="http://schemas.openxmlformats.org/drawingml/2006/main">
              <a:ext uri="{FF2B5EF4-FFF2-40B4-BE49-F238E27FC236}">
                <a16:creationId xmlns:a16="http://schemas.microsoft.com/office/drawing/2014/main" id="{DEEFE2B8-79C1-457B-84D9-25E159D78DF8}"/>
              </a:ext>
            </a:extLst>
          </p:cNvPr>
          <p:cNvSpPr>
            <a:spLocks xmlns:a="http://schemas.openxmlformats.org/drawingml/2006/main" noGrp="1"/>
          </p:cNvSpPr>
          <p:nvPr/>
        </p:nvSpPr>
        <p:spPr>
          <a:xfrm xmlns:a="http://schemas.openxmlformats.org/drawingml/2006/main">
            <a:off x="1704975"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66" name="s006 rect 1866">
            <a:extLst xmlns:a="http://schemas.openxmlformats.org/drawingml/2006/main">
              <a:ext uri="{FF2B5EF4-FFF2-40B4-BE49-F238E27FC236}">
                <a16:creationId xmlns:a16="http://schemas.microsoft.com/office/drawing/2014/main" id="{53184141-DE71-4C17-8AE8-EA40CC28DF46}"/>
              </a:ext>
            </a:extLst>
          </p:cNvPr>
          <p:cNvSpPr>
            <a:spLocks xmlns:a="http://schemas.openxmlformats.org/drawingml/2006/main" noGrp="1"/>
          </p:cNvSpPr>
          <p:nvPr/>
        </p:nvSpPr>
        <p:spPr>
          <a:xfrm xmlns:a="http://schemas.openxmlformats.org/drawingml/2006/main">
            <a:off x="1809750"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67" name="s006 rect 1867">
            <a:extLst xmlns:a="http://schemas.openxmlformats.org/drawingml/2006/main">
              <a:ext uri="{FF2B5EF4-FFF2-40B4-BE49-F238E27FC236}">
                <a16:creationId xmlns:a16="http://schemas.microsoft.com/office/drawing/2014/main" id="{7DF87342-DA7E-4378-86D8-B4AB2AD9ED50}"/>
              </a:ext>
            </a:extLst>
          </p:cNvPr>
          <p:cNvSpPr>
            <a:spLocks xmlns:a="http://schemas.openxmlformats.org/drawingml/2006/main" noGrp="1"/>
          </p:cNvSpPr>
          <p:nvPr/>
        </p:nvSpPr>
        <p:spPr>
          <a:xfrm xmlns:a="http://schemas.openxmlformats.org/drawingml/2006/main">
            <a:off x="1914525"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68" name="s006 rect 1868">
            <a:extLst xmlns:a="http://schemas.openxmlformats.org/drawingml/2006/main">
              <a:ext uri="{FF2B5EF4-FFF2-40B4-BE49-F238E27FC236}">
                <a16:creationId xmlns:a16="http://schemas.microsoft.com/office/drawing/2014/main" id="{903591C6-40EE-482B-AF8A-E0714D377C85}"/>
              </a:ext>
            </a:extLst>
          </p:cNvPr>
          <p:cNvSpPr>
            <a:spLocks xmlns:a="http://schemas.openxmlformats.org/drawingml/2006/main" noGrp="1"/>
          </p:cNvSpPr>
          <p:nvPr/>
        </p:nvSpPr>
        <p:spPr>
          <a:xfrm xmlns:a="http://schemas.openxmlformats.org/drawingml/2006/main">
            <a:off x="2019300"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69" name="s006 rect 1869">
            <a:extLst xmlns:a="http://schemas.openxmlformats.org/drawingml/2006/main">
              <a:ext uri="{FF2B5EF4-FFF2-40B4-BE49-F238E27FC236}">
                <a16:creationId xmlns:a16="http://schemas.microsoft.com/office/drawing/2014/main" id="{72AC7972-0DC9-4016-8BE0-56EFC7811DDA}"/>
              </a:ext>
            </a:extLst>
          </p:cNvPr>
          <p:cNvSpPr>
            <a:spLocks xmlns:a="http://schemas.openxmlformats.org/drawingml/2006/main" noGrp="1"/>
          </p:cNvSpPr>
          <p:nvPr/>
        </p:nvSpPr>
        <p:spPr>
          <a:xfrm xmlns:a="http://schemas.openxmlformats.org/drawingml/2006/main">
            <a:off x="2124075"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70" name="s006 rect 1870">
            <a:extLst xmlns:a="http://schemas.openxmlformats.org/drawingml/2006/main">
              <a:ext uri="{FF2B5EF4-FFF2-40B4-BE49-F238E27FC236}">
                <a16:creationId xmlns:a16="http://schemas.microsoft.com/office/drawing/2014/main" id="{7868FB78-2649-43B1-BED2-E2ACBF3ABBFD}"/>
              </a:ext>
            </a:extLst>
          </p:cNvPr>
          <p:cNvSpPr>
            <a:spLocks xmlns:a="http://schemas.openxmlformats.org/drawingml/2006/main" noGrp="1"/>
          </p:cNvSpPr>
          <p:nvPr/>
        </p:nvSpPr>
        <p:spPr>
          <a:xfrm xmlns:a="http://schemas.openxmlformats.org/drawingml/2006/main">
            <a:off x="2228850"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71" name="s006 rect 1871">
            <a:extLst xmlns:a="http://schemas.openxmlformats.org/drawingml/2006/main">
              <a:ext uri="{FF2B5EF4-FFF2-40B4-BE49-F238E27FC236}">
                <a16:creationId xmlns:a16="http://schemas.microsoft.com/office/drawing/2014/main" id="{93BDBB04-D99A-4345-B234-446BB8DB1168}"/>
              </a:ext>
            </a:extLst>
          </p:cNvPr>
          <p:cNvSpPr>
            <a:spLocks xmlns:a="http://schemas.openxmlformats.org/drawingml/2006/main" noGrp="1"/>
          </p:cNvSpPr>
          <p:nvPr/>
        </p:nvSpPr>
        <p:spPr>
          <a:xfrm xmlns:a="http://schemas.openxmlformats.org/drawingml/2006/main">
            <a:off x="2333625"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72" name="s006 rect 1872">
            <a:extLst xmlns:a="http://schemas.openxmlformats.org/drawingml/2006/main">
              <a:ext uri="{FF2B5EF4-FFF2-40B4-BE49-F238E27FC236}">
                <a16:creationId xmlns:a16="http://schemas.microsoft.com/office/drawing/2014/main" id="{64040895-2316-4D13-B52C-01C79DA51FFA}"/>
              </a:ext>
            </a:extLst>
          </p:cNvPr>
          <p:cNvSpPr>
            <a:spLocks xmlns:a="http://schemas.openxmlformats.org/drawingml/2006/main" noGrp="1"/>
          </p:cNvSpPr>
          <p:nvPr/>
        </p:nvSpPr>
        <p:spPr>
          <a:xfrm xmlns:a="http://schemas.openxmlformats.org/drawingml/2006/main">
            <a:off x="2438400"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73" name="s006 rect 1873">
            <a:extLst xmlns:a="http://schemas.openxmlformats.org/drawingml/2006/main">
              <a:ext uri="{FF2B5EF4-FFF2-40B4-BE49-F238E27FC236}">
                <a16:creationId xmlns:a16="http://schemas.microsoft.com/office/drawing/2014/main" id="{3060CAE9-F261-4C60-A3EB-36C263107638}"/>
              </a:ext>
            </a:extLst>
          </p:cNvPr>
          <p:cNvSpPr>
            <a:spLocks xmlns:a="http://schemas.openxmlformats.org/drawingml/2006/main" noGrp="1"/>
          </p:cNvSpPr>
          <p:nvPr/>
        </p:nvSpPr>
        <p:spPr>
          <a:xfrm xmlns:a="http://schemas.openxmlformats.org/drawingml/2006/main">
            <a:off x="2543175"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74" name="s006 rect 1874">
            <a:extLst xmlns:a="http://schemas.openxmlformats.org/drawingml/2006/main">
              <a:ext uri="{FF2B5EF4-FFF2-40B4-BE49-F238E27FC236}">
                <a16:creationId xmlns:a16="http://schemas.microsoft.com/office/drawing/2014/main" id="{ACCF7149-F0BA-477D-A071-3533A5AE6CBD}"/>
              </a:ext>
            </a:extLst>
          </p:cNvPr>
          <p:cNvSpPr>
            <a:spLocks xmlns:a="http://schemas.openxmlformats.org/drawingml/2006/main" noGrp="1"/>
          </p:cNvSpPr>
          <p:nvPr/>
        </p:nvSpPr>
        <p:spPr>
          <a:xfrm xmlns:a="http://schemas.openxmlformats.org/drawingml/2006/main">
            <a:off x="2647950"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75" name="s006 rect 1875">
            <a:extLst xmlns:a="http://schemas.openxmlformats.org/drawingml/2006/main">
              <a:ext uri="{FF2B5EF4-FFF2-40B4-BE49-F238E27FC236}">
                <a16:creationId xmlns:a16="http://schemas.microsoft.com/office/drawing/2014/main" id="{4238B818-3AB2-417B-BF9A-4D144391AAE2}"/>
              </a:ext>
            </a:extLst>
          </p:cNvPr>
          <p:cNvSpPr>
            <a:spLocks xmlns:a="http://schemas.openxmlformats.org/drawingml/2006/main" noGrp="1"/>
          </p:cNvSpPr>
          <p:nvPr/>
        </p:nvSpPr>
        <p:spPr>
          <a:xfrm xmlns:a="http://schemas.openxmlformats.org/drawingml/2006/main">
            <a:off x="2752725"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76" name="s006 rect 1876">
            <a:extLst xmlns:a="http://schemas.openxmlformats.org/drawingml/2006/main">
              <a:ext uri="{FF2B5EF4-FFF2-40B4-BE49-F238E27FC236}">
                <a16:creationId xmlns:a16="http://schemas.microsoft.com/office/drawing/2014/main" id="{6219D14B-3089-4DE4-B265-1AF3395F391E}"/>
              </a:ext>
            </a:extLst>
          </p:cNvPr>
          <p:cNvSpPr>
            <a:spLocks xmlns:a="http://schemas.openxmlformats.org/drawingml/2006/main" noGrp="1"/>
          </p:cNvSpPr>
          <p:nvPr/>
        </p:nvSpPr>
        <p:spPr>
          <a:xfrm xmlns:a="http://schemas.openxmlformats.org/drawingml/2006/main">
            <a:off x="2857500"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77" name="s006 rect 1877">
            <a:extLst xmlns:a="http://schemas.openxmlformats.org/drawingml/2006/main">
              <a:ext uri="{FF2B5EF4-FFF2-40B4-BE49-F238E27FC236}">
                <a16:creationId xmlns:a16="http://schemas.microsoft.com/office/drawing/2014/main" id="{9612BA23-992C-47DB-B9F3-A371388C8DB0}"/>
              </a:ext>
            </a:extLst>
          </p:cNvPr>
          <p:cNvSpPr>
            <a:spLocks xmlns:a="http://schemas.openxmlformats.org/drawingml/2006/main" noGrp="1"/>
          </p:cNvSpPr>
          <p:nvPr/>
        </p:nvSpPr>
        <p:spPr>
          <a:xfrm xmlns:a="http://schemas.openxmlformats.org/drawingml/2006/main">
            <a:off x="2962275"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78" name="s006 rect 1878">
            <a:extLst xmlns:a="http://schemas.openxmlformats.org/drawingml/2006/main">
              <a:ext uri="{FF2B5EF4-FFF2-40B4-BE49-F238E27FC236}">
                <a16:creationId xmlns:a16="http://schemas.microsoft.com/office/drawing/2014/main" id="{16857A32-27AB-4084-B31F-B86707F14A17}"/>
              </a:ext>
            </a:extLst>
          </p:cNvPr>
          <p:cNvSpPr>
            <a:spLocks xmlns:a="http://schemas.openxmlformats.org/drawingml/2006/main" noGrp="1"/>
          </p:cNvSpPr>
          <p:nvPr/>
        </p:nvSpPr>
        <p:spPr>
          <a:xfrm xmlns:a="http://schemas.openxmlformats.org/drawingml/2006/main">
            <a:off x="3067050"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79" name="s006 rect 1879">
            <a:extLst xmlns:a="http://schemas.openxmlformats.org/drawingml/2006/main">
              <a:ext uri="{FF2B5EF4-FFF2-40B4-BE49-F238E27FC236}">
                <a16:creationId xmlns:a16="http://schemas.microsoft.com/office/drawing/2014/main" id="{DCC77EA8-15E9-47BC-B286-4231763B5515}"/>
              </a:ext>
            </a:extLst>
          </p:cNvPr>
          <p:cNvSpPr>
            <a:spLocks xmlns:a="http://schemas.openxmlformats.org/drawingml/2006/main" noGrp="1"/>
          </p:cNvSpPr>
          <p:nvPr/>
        </p:nvSpPr>
        <p:spPr>
          <a:xfrm xmlns:a="http://schemas.openxmlformats.org/drawingml/2006/main">
            <a:off x="3171825"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80" name="s006 rect 1880">
            <a:extLst xmlns:a="http://schemas.openxmlformats.org/drawingml/2006/main">
              <a:ext uri="{FF2B5EF4-FFF2-40B4-BE49-F238E27FC236}">
                <a16:creationId xmlns:a16="http://schemas.microsoft.com/office/drawing/2014/main" id="{55B3E07C-C9A9-43E6-9FAA-D1A0E65C00C6}"/>
              </a:ext>
            </a:extLst>
          </p:cNvPr>
          <p:cNvSpPr>
            <a:spLocks xmlns:a="http://schemas.openxmlformats.org/drawingml/2006/main" noGrp="1"/>
          </p:cNvSpPr>
          <p:nvPr/>
        </p:nvSpPr>
        <p:spPr>
          <a:xfrm xmlns:a="http://schemas.openxmlformats.org/drawingml/2006/main">
            <a:off x="3276600"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81" name="s006 rect 1881">
            <a:extLst xmlns:a="http://schemas.openxmlformats.org/drawingml/2006/main">
              <a:ext uri="{FF2B5EF4-FFF2-40B4-BE49-F238E27FC236}">
                <a16:creationId xmlns:a16="http://schemas.microsoft.com/office/drawing/2014/main" id="{86FB290A-8F51-4A97-8A96-786C759F109C}"/>
              </a:ext>
            </a:extLst>
          </p:cNvPr>
          <p:cNvSpPr>
            <a:spLocks xmlns:a="http://schemas.openxmlformats.org/drawingml/2006/main" noGrp="1"/>
          </p:cNvSpPr>
          <p:nvPr/>
        </p:nvSpPr>
        <p:spPr>
          <a:xfrm xmlns:a="http://schemas.openxmlformats.org/drawingml/2006/main">
            <a:off x="3381375"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82" name="s006 rect 1882">
            <a:extLst xmlns:a="http://schemas.openxmlformats.org/drawingml/2006/main">
              <a:ext uri="{FF2B5EF4-FFF2-40B4-BE49-F238E27FC236}">
                <a16:creationId xmlns:a16="http://schemas.microsoft.com/office/drawing/2014/main" id="{F169F6CC-CD8A-4960-A70E-CE0DFA28624A}"/>
              </a:ext>
            </a:extLst>
          </p:cNvPr>
          <p:cNvSpPr>
            <a:spLocks xmlns:a="http://schemas.openxmlformats.org/drawingml/2006/main" noGrp="1"/>
          </p:cNvSpPr>
          <p:nvPr/>
        </p:nvSpPr>
        <p:spPr>
          <a:xfrm xmlns:a="http://schemas.openxmlformats.org/drawingml/2006/main">
            <a:off x="3486150"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83" name="s006 rect 1883">
            <a:extLst xmlns:a="http://schemas.openxmlformats.org/drawingml/2006/main">
              <a:ext uri="{FF2B5EF4-FFF2-40B4-BE49-F238E27FC236}">
                <a16:creationId xmlns:a16="http://schemas.microsoft.com/office/drawing/2014/main" id="{ED9A241A-D775-4340-937D-2BA8196ECD4F}"/>
              </a:ext>
            </a:extLst>
          </p:cNvPr>
          <p:cNvSpPr>
            <a:spLocks xmlns:a="http://schemas.openxmlformats.org/drawingml/2006/main" noGrp="1"/>
          </p:cNvSpPr>
          <p:nvPr/>
        </p:nvSpPr>
        <p:spPr>
          <a:xfrm xmlns:a="http://schemas.openxmlformats.org/drawingml/2006/main">
            <a:off x="3590925"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84" name="s006 rect 1884">
            <a:extLst xmlns:a="http://schemas.openxmlformats.org/drawingml/2006/main">
              <a:ext uri="{FF2B5EF4-FFF2-40B4-BE49-F238E27FC236}">
                <a16:creationId xmlns:a16="http://schemas.microsoft.com/office/drawing/2014/main" id="{E4D07678-D269-4B45-AB24-52754CE22C6C}"/>
              </a:ext>
            </a:extLst>
          </p:cNvPr>
          <p:cNvSpPr>
            <a:spLocks xmlns:a="http://schemas.openxmlformats.org/drawingml/2006/main" noGrp="1"/>
          </p:cNvSpPr>
          <p:nvPr/>
        </p:nvSpPr>
        <p:spPr>
          <a:xfrm xmlns:a="http://schemas.openxmlformats.org/drawingml/2006/main">
            <a:off x="3695700"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85" name="s006 rect 1885">
            <a:extLst xmlns:a="http://schemas.openxmlformats.org/drawingml/2006/main">
              <a:ext uri="{FF2B5EF4-FFF2-40B4-BE49-F238E27FC236}">
                <a16:creationId xmlns:a16="http://schemas.microsoft.com/office/drawing/2014/main" id="{2816072C-D182-4D7D-9549-19A8674BDA59}"/>
              </a:ext>
            </a:extLst>
          </p:cNvPr>
          <p:cNvSpPr>
            <a:spLocks xmlns:a="http://schemas.openxmlformats.org/drawingml/2006/main" noGrp="1"/>
          </p:cNvSpPr>
          <p:nvPr/>
        </p:nvSpPr>
        <p:spPr>
          <a:xfrm xmlns:a="http://schemas.openxmlformats.org/drawingml/2006/main">
            <a:off x="3800475"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86" name="s006 rect 1886">
            <a:extLst xmlns:a="http://schemas.openxmlformats.org/drawingml/2006/main">
              <a:ext uri="{FF2B5EF4-FFF2-40B4-BE49-F238E27FC236}">
                <a16:creationId xmlns:a16="http://schemas.microsoft.com/office/drawing/2014/main" id="{DD0F608B-277F-4FB1-8F54-B1D377726395}"/>
              </a:ext>
            </a:extLst>
          </p:cNvPr>
          <p:cNvSpPr>
            <a:spLocks xmlns:a="http://schemas.openxmlformats.org/drawingml/2006/main" noGrp="1"/>
          </p:cNvSpPr>
          <p:nvPr/>
        </p:nvSpPr>
        <p:spPr>
          <a:xfrm xmlns:a="http://schemas.openxmlformats.org/drawingml/2006/main">
            <a:off x="3905250"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87" name="s006 rect 1887">
            <a:extLst xmlns:a="http://schemas.openxmlformats.org/drawingml/2006/main">
              <a:ext uri="{FF2B5EF4-FFF2-40B4-BE49-F238E27FC236}">
                <a16:creationId xmlns:a16="http://schemas.microsoft.com/office/drawing/2014/main" id="{3BAE52A7-317A-41A4-A36E-E750855B6064}"/>
              </a:ext>
            </a:extLst>
          </p:cNvPr>
          <p:cNvSpPr>
            <a:spLocks xmlns:a="http://schemas.openxmlformats.org/drawingml/2006/main" noGrp="1"/>
          </p:cNvSpPr>
          <p:nvPr/>
        </p:nvSpPr>
        <p:spPr>
          <a:xfrm xmlns:a="http://schemas.openxmlformats.org/drawingml/2006/main">
            <a:off x="4010025"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88" name="s006 rect 1888">
            <a:extLst xmlns:a="http://schemas.openxmlformats.org/drawingml/2006/main">
              <a:ext uri="{FF2B5EF4-FFF2-40B4-BE49-F238E27FC236}">
                <a16:creationId xmlns:a16="http://schemas.microsoft.com/office/drawing/2014/main" id="{F2D86DFE-393E-4ABF-A3C0-F1BAD8DC1330}"/>
              </a:ext>
            </a:extLst>
          </p:cNvPr>
          <p:cNvSpPr>
            <a:spLocks xmlns:a="http://schemas.openxmlformats.org/drawingml/2006/main" noGrp="1"/>
          </p:cNvSpPr>
          <p:nvPr/>
        </p:nvSpPr>
        <p:spPr>
          <a:xfrm xmlns:a="http://schemas.openxmlformats.org/drawingml/2006/main">
            <a:off x="4114800"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89" name="s006 rect 1889">
            <a:extLst xmlns:a="http://schemas.openxmlformats.org/drawingml/2006/main">
              <a:ext uri="{FF2B5EF4-FFF2-40B4-BE49-F238E27FC236}">
                <a16:creationId xmlns:a16="http://schemas.microsoft.com/office/drawing/2014/main" id="{15FFFB54-BB7A-4218-9676-DC56440AC7D6}"/>
              </a:ext>
            </a:extLst>
          </p:cNvPr>
          <p:cNvSpPr>
            <a:spLocks xmlns:a="http://schemas.openxmlformats.org/drawingml/2006/main" noGrp="1"/>
          </p:cNvSpPr>
          <p:nvPr/>
        </p:nvSpPr>
        <p:spPr>
          <a:xfrm xmlns:a="http://schemas.openxmlformats.org/drawingml/2006/main">
            <a:off x="4219575"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90" name="s006 rect 1890">
            <a:extLst xmlns:a="http://schemas.openxmlformats.org/drawingml/2006/main">
              <a:ext uri="{FF2B5EF4-FFF2-40B4-BE49-F238E27FC236}">
                <a16:creationId xmlns:a16="http://schemas.microsoft.com/office/drawing/2014/main" id="{13145F1E-04A0-4521-867C-7A7E0C7EC99C}"/>
              </a:ext>
            </a:extLst>
          </p:cNvPr>
          <p:cNvSpPr>
            <a:spLocks xmlns:a="http://schemas.openxmlformats.org/drawingml/2006/main" noGrp="1"/>
          </p:cNvSpPr>
          <p:nvPr/>
        </p:nvSpPr>
        <p:spPr>
          <a:xfrm xmlns:a="http://schemas.openxmlformats.org/drawingml/2006/main">
            <a:off x="4324350"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91" name="s006 rect 1891">
            <a:extLst xmlns:a="http://schemas.openxmlformats.org/drawingml/2006/main">
              <a:ext uri="{FF2B5EF4-FFF2-40B4-BE49-F238E27FC236}">
                <a16:creationId xmlns:a16="http://schemas.microsoft.com/office/drawing/2014/main" id="{97DA36AC-9A7E-423D-9609-30819851DF8F}"/>
              </a:ext>
            </a:extLst>
          </p:cNvPr>
          <p:cNvSpPr>
            <a:spLocks xmlns:a="http://schemas.openxmlformats.org/drawingml/2006/main" noGrp="1"/>
          </p:cNvSpPr>
          <p:nvPr/>
        </p:nvSpPr>
        <p:spPr>
          <a:xfrm xmlns:a="http://schemas.openxmlformats.org/drawingml/2006/main">
            <a:off x="4429125"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92" name="s006 rect 1892">
            <a:extLst xmlns:a="http://schemas.openxmlformats.org/drawingml/2006/main">
              <a:ext uri="{FF2B5EF4-FFF2-40B4-BE49-F238E27FC236}">
                <a16:creationId xmlns:a16="http://schemas.microsoft.com/office/drawing/2014/main" id="{30B34165-5E08-4E01-B5FC-4118E8F08C1A}"/>
              </a:ext>
            </a:extLst>
          </p:cNvPr>
          <p:cNvSpPr>
            <a:spLocks xmlns:a="http://schemas.openxmlformats.org/drawingml/2006/main" noGrp="1"/>
          </p:cNvSpPr>
          <p:nvPr/>
        </p:nvSpPr>
        <p:spPr>
          <a:xfrm xmlns:a="http://schemas.openxmlformats.org/drawingml/2006/main">
            <a:off x="4533900"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93" name="s006 rect 1893">
            <a:extLst xmlns:a="http://schemas.openxmlformats.org/drawingml/2006/main">
              <a:ext uri="{FF2B5EF4-FFF2-40B4-BE49-F238E27FC236}">
                <a16:creationId xmlns:a16="http://schemas.microsoft.com/office/drawing/2014/main" id="{A07F5459-4288-4449-836A-486784E1A32A}"/>
              </a:ext>
            </a:extLst>
          </p:cNvPr>
          <p:cNvSpPr>
            <a:spLocks xmlns:a="http://schemas.openxmlformats.org/drawingml/2006/main" noGrp="1"/>
          </p:cNvSpPr>
          <p:nvPr/>
        </p:nvSpPr>
        <p:spPr>
          <a:xfrm xmlns:a="http://schemas.openxmlformats.org/drawingml/2006/main">
            <a:off x="4638675"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94" name="s006 rect 1894">
            <a:extLst xmlns:a="http://schemas.openxmlformats.org/drawingml/2006/main">
              <a:ext uri="{FF2B5EF4-FFF2-40B4-BE49-F238E27FC236}">
                <a16:creationId xmlns:a16="http://schemas.microsoft.com/office/drawing/2014/main" id="{3B8F9E48-4CD5-4F4A-B2DF-71926204603B}"/>
              </a:ext>
            </a:extLst>
          </p:cNvPr>
          <p:cNvSpPr>
            <a:spLocks xmlns:a="http://schemas.openxmlformats.org/drawingml/2006/main" noGrp="1"/>
          </p:cNvSpPr>
          <p:nvPr/>
        </p:nvSpPr>
        <p:spPr>
          <a:xfrm xmlns:a="http://schemas.openxmlformats.org/drawingml/2006/main">
            <a:off x="4743450"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95" name="s006 rect 1895">
            <a:extLst xmlns:a="http://schemas.openxmlformats.org/drawingml/2006/main">
              <a:ext uri="{FF2B5EF4-FFF2-40B4-BE49-F238E27FC236}">
                <a16:creationId xmlns:a16="http://schemas.microsoft.com/office/drawing/2014/main" id="{DDD18D68-239E-4742-838A-010727FAD802}"/>
              </a:ext>
            </a:extLst>
          </p:cNvPr>
          <p:cNvSpPr>
            <a:spLocks xmlns:a="http://schemas.openxmlformats.org/drawingml/2006/main" noGrp="1"/>
          </p:cNvSpPr>
          <p:nvPr/>
        </p:nvSpPr>
        <p:spPr>
          <a:xfrm xmlns:a="http://schemas.openxmlformats.org/drawingml/2006/main">
            <a:off x="4848225"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96" name="s006 rect 1896">
            <a:extLst xmlns:a="http://schemas.openxmlformats.org/drawingml/2006/main">
              <a:ext uri="{FF2B5EF4-FFF2-40B4-BE49-F238E27FC236}">
                <a16:creationId xmlns:a16="http://schemas.microsoft.com/office/drawing/2014/main" id="{CF532173-B25A-4417-9446-C532F8CEA6E9}"/>
              </a:ext>
            </a:extLst>
          </p:cNvPr>
          <p:cNvSpPr>
            <a:spLocks xmlns:a="http://schemas.openxmlformats.org/drawingml/2006/main" noGrp="1"/>
          </p:cNvSpPr>
          <p:nvPr/>
        </p:nvSpPr>
        <p:spPr>
          <a:xfrm xmlns:a="http://schemas.openxmlformats.org/drawingml/2006/main">
            <a:off x="4953000"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97" name="s006 rect 1897">
            <a:extLst xmlns:a="http://schemas.openxmlformats.org/drawingml/2006/main">
              <a:ext uri="{FF2B5EF4-FFF2-40B4-BE49-F238E27FC236}">
                <a16:creationId xmlns:a16="http://schemas.microsoft.com/office/drawing/2014/main" id="{FE77CDE3-359E-43C8-BD8C-1F928C798841}"/>
              </a:ext>
            </a:extLst>
          </p:cNvPr>
          <p:cNvSpPr>
            <a:spLocks xmlns:a="http://schemas.openxmlformats.org/drawingml/2006/main" noGrp="1"/>
          </p:cNvSpPr>
          <p:nvPr/>
        </p:nvSpPr>
        <p:spPr>
          <a:xfrm xmlns:a="http://schemas.openxmlformats.org/drawingml/2006/main">
            <a:off x="5057775"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98" name="s006 rect 1898">
            <a:extLst xmlns:a="http://schemas.openxmlformats.org/drawingml/2006/main">
              <a:ext uri="{FF2B5EF4-FFF2-40B4-BE49-F238E27FC236}">
                <a16:creationId xmlns:a16="http://schemas.microsoft.com/office/drawing/2014/main" id="{4F3A9C8E-7549-4726-BCEC-FF00F0923A0F}"/>
              </a:ext>
            </a:extLst>
          </p:cNvPr>
          <p:cNvSpPr>
            <a:spLocks xmlns:a="http://schemas.openxmlformats.org/drawingml/2006/main" noGrp="1"/>
          </p:cNvSpPr>
          <p:nvPr/>
        </p:nvSpPr>
        <p:spPr>
          <a:xfrm xmlns:a="http://schemas.openxmlformats.org/drawingml/2006/main">
            <a:off x="5162550"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899" name="s006 rect 1899">
            <a:extLst xmlns:a="http://schemas.openxmlformats.org/drawingml/2006/main">
              <a:ext uri="{FF2B5EF4-FFF2-40B4-BE49-F238E27FC236}">
                <a16:creationId xmlns:a16="http://schemas.microsoft.com/office/drawing/2014/main" id="{88B4E5AC-CABE-4316-9C16-2C8A99B7843F}"/>
              </a:ext>
            </a:extLst>
          </p:cNvPr>
          <p:cNvSpPr>
            <a:spLocks xmlns:a="http://schemas.openxmlformats.org/drawingml/2006/main" noGrp="1"/>
          </p:cNvSpPr>
          <p:nvPr/>
        </p:nvSpPr>
        <p:spPr>
          <a:xfrm xmlns:a="http://schemas.openxmlformats.org/drawingml/2006/main">
            <a:off x="5267325"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00" name="s006 rect 1900">
            <a:extLst xmlns:a="http://schemas.openxmlformats.org/drawingml/2006/main">
              <a:ext uri="{FF2B5EF4-FFF2-40B4-BE49-F238E27FC236}">
                <a16:creationId xmlns:a16="http://schemas.microsoft.com/office/drawing/2014/main" id="{2B07AE0C-F08E-4F0D-92DF-5791F2BA24DC}"/>
              </a:ext>
            </a:extLst>
          </p:cNvPr>
          <p:cNvSpPr>
            <a:spLocks xmlns:a="http://schemas.openxmlformats.org/drawingml/2006/main" noGrp="1"/>
          </p:cNvSpPr>
          <p:nvPr/>
        </p:nvSpPr>
        <p:spPr>
          <a:xfrm xmlns:a="http://schemas.openxmlformats.org/drawingml/2006/main">
            <a:off x="5372100"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01" name="s006 rect 1901">
            <a:extLst xmlns:a="http://schemas.openxmlformats.org/drawingml/2006/main">
              <a:ext uri="{FF2B5EF4-FFF2-40B4-BE49-F238E27FC236}">
                <a16:creationId xmlns:a16="http://schemas.microsoft.com/office/drawing/2014/main" id="{3FA8B048-195A-4B13-B048-052E049A096A}"/>
              </a:ext>
            </a:extLst>
          </p:cNvPr>
          <p:cNvSpPr>
            <a:spLocks xmlns:a="http://schemas.openxmlformats.org/drawingml/2006/main" noGrp="1"/>
          </p:cNvSpPr>
          <p:nvPr/>
        </p:nvSpPr>
        <p:spPr>
          <a:xfrm xmlns:a="http://schemas.openxmlformats.org/drawingml/2006/main">
            <a:off x="5476875"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02" name="s006 rect 1902">
            <a:extLst xmlns:a="http://schemas.openxmlformats.org/drawingml/2006/main">
              <a:ext uri="{FF2B5EF4-FFF2-40B4-BE49-F238E27FC236}">
                <a16:creationId xmlns:a16="http://schemas.microsoft.com/office/drawing/2014/main" id="{41FA603B-F5DD-4C12-AB7C-5F16BB24D033}"/>
              </a:ext>
            </a:extLst>
          </p:cNvPr>
          <p:cNvSpPr>
            <a:spLocks xmlns:a="http://schemas.openxmlformats.org/drawingml/2006/main" noGrp="1"/>
          </p:cNvSpPr>
          <p:nvPr/>
        </p:nvSpPr>
        <p:spPr>
          <a:xfrm xmlns:a="http://schemas.openxmlformats.org/drawingml/2006/main">
            <a:off x="5581650"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03" name="s006 rect 1903">
            <a:extLst xmlns:a="http://schemas.openxmlformats.org/drawingml/2006/main">
              <a:ext uri="{FF2B5EF4-FFF2-40B4-BE49-F238E27FC236}">
                <a16:creationId xmlns:a16="http://schemas.microsoft.com/office/drawing/2014/main" id="{845B4609-D5A7-492A-BF47-8B685EBB15A4}"/>
              </a:ext>
            </a:extLst>
          </p:cNvPr>
          <p:cNvSpPr>
            <a:spLocks xmlns:a="http://schemas.openxmlformats.org/drawingml/2006/main" noGrp="1"/>
          </p:cNvSpPr>
          <p:nvPr/>
        </p:nvSpPr>
        <p:spPr>
          <a:xfrm xmlns:a="http://schemas.openxmlformats.org/drawingml/2006/main">
            <a:off x="5686425"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04" name="s006 rect 1904">
            <a:extLst xmlns:a="http://schemas.openxmlformats.org/drawingml/2006/main">
              <a:ext uri="{FF2B5EF4-FFF2-40B4-BE49-F238E27FC236}">
                <a16:creationId xmlns:a16="http://schemas.microsoft.com/office/drawing/2014/main" id="{D34270DC-B3EF-4DEE-A627-DCDF5F960642}"/>
              </a:ext>
            </a:extLst>
          </p:cNvPr>
          <p:cNvSpPr>
            <a:spLocks xmlns:a="http://schemas.openxmlformats.org/drawingml/2006/main" noGrp="1"/>
          </p:cNvSpPr>
          <p:nvPr/>
        </p:nvSpPr>
        <p:spPr>
          <a:xfrm xmlns:a="http://schemas.openxmlformats.org/drawingml/2006/main">
            <a:off x="5791200"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05" name="s006 rect 1905">
            <a:extLst xmlns:a="http://schemas.openxmlformats.org/drawingml/2006/main">
              <a:ext uri="{FF2B5EF4-FFF2-40B4-BE49-F238E27FC236}">
                <a16:creationId xmlns:a16="http://schemas.microsoft.com/office/drawing/2014/main" id="{0C22F806-AC85-494E-A8F7-6A23216927C6}"/>
              </a:ext>
            </a:extLst>
          </p:cNvPr>
          <p:cNvSpPr>
            <a:spLocks xmlns:a="http://schemas.openxmlformats.org/drawingml/2006/main" noGrp="1"/>
          </p:cNvSpPr>
          <p:nvPr/>
        </p:nvSpPr>
        <p:spPr>
          <a:xfrm xmlns:a="http://schemas.openxmlformats.org/drawingml/2006/main">
            <a:off x="5895975" y="66093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06" name="s006 rect 1906">
            <a:extLst xmlns:a="http://schemas.openxmlformats.org/drawingml/2006/main">
              <a:ext uri="{FF2B5EF4-FFF2-40B4-BE49-F238E27FC236}">
                <a16:creationId xmlns:a16="http://schemas.microsoft.com/office/drawing/2014/main" id="{61D445EF-FE73-4AE2-98BE-C86523A68E90}"/>
              </a:ext>
            </a:extLst>
          </p:cNvPr>
          <p:cNvSpPr>
            <a:spLocks xmlns:a="http://schemas.openxmlformats.org/drawingml/2006/main" noGrp="1"/>
          </p:cNvSpPr>
          <p:nvPr/>
        </p:nvSpPr>
        <p:spPr>
          <a:xfrm xmlns:a="http://schemas.openxmlformats.org/drawingml/2006/main">
            <a:off x="762000"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07" name="s006 rect 1907">
            <a:extLst xmlns:a="http://schemas.openxmlformats.org/drawingml/2006/main">
              <a:ext uri="{FF2B5EF4-FFF2-40B4-BE49-F238E27FC236}">
                <a16:creationId xmlns:a16="http://schemas.microsoft.com/office/drawing/2014/main" id="{DBBDF2B2-A984-4107-914A-4459ED2DAC45}"/>
              </a:ext>
            </a:extLst>
          </p:cNvPr>
          <p:cNvSpPr>
            <a:spLocks xmlns:a="http://schemas.openxmlformats.org/drawingml/2006/main" noGrp="1"/>
          </p:cNvSpPr>
          <p:nvPr/>
        </p:nvSpPr>
        <p:spPr>
          <a:xfrm xmlns:a="http://schemas.openxmlformats.org/drawingml/2006/main">
            <a:off x="866775"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08" name="s006 rect 1908">
            <a:extLst xmlns:a="http://schemas.openxmlformats.org/drawingml/2006/main">
              <a:ext uri="{FF2B5EF4-FFF2-40B4-BE49-F238E27FC236}">
                <a16:creationId xmlns:a16="http://schemas.microsoft.com/office/drawing/2014/main" id="{3387E381-A1B5-4795-B1B7-4905D590CB16}"/>
              </a:ext>
            </a:extLst>
          </p:cNvPr>
          <p:cNvSpPr>
            <a:spLocks xmlns:a="http://schemas.openxmlformats.org/drawingml/2006/main" noGrp="1"/>
          </p:cNvSpPr>
          <p:nvPr/>
        </p:nvSpPr>
        <p:spPr>
          <a:xfrm xmlns:a="http://schemas.openxmlformats.org/drawingml/2006/main">
            <a:off x="971550"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09" name="s006 rect 1909">
            <a:extLst xmlns:a="http://schemas.openxmlformats.org/drawingml/2006/main">
              <a:ext uri="{FF2B5EF4-FFF2-40B4-BE49-F238E27FC236}">
                <a16:creationId xmlns:a16="http://schemas.microsoft.com/office/drawing/2014/main" id="{2BB31993-248B-4549-AEBE-D85CA35F82B8}"/>
              </a:ext>
            </a:extLst>
          </p:cNvPr>
          <p:cNvSpPr>
            <a:spLocks xmlns:a="http://schemas.openxmlformats.org/drawingml/2006/main" noGrp="1"/>
          </p:cNvSpPr>
          <p:nvPr/>
        </p:nvSpPr>
        <p:spPr>
          <a:xfrm xmlns:a="http://schemas.openxmlformats.org/drawingml/2006/main">
            <a:off x="1076325"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10" name="s006 rect 1910">
            <a:extLst xmlns:a="http://schemas.openxmlformats.org/drawingml/2006/main">
              <a:ext uri="{FF2B5EF4-FFF2-40B4-BE49-F238E27FC236}">
                <a16:creationId xmlns:a16="http://schemas.microsoft.com/office/drawing/2014/main" id="{F2C99116-C675-4932-A105-4EFA1970BCF8}"/>
              </a:ext>
            </a:extLst>
          </p:cNvPr>
          <p:cNvSpPr>
            <a:spLocks xmlns:a="http://schemas.openxmlformats.org/drawingml/2006/main" noGrp="1"/>
          </p:cNvSpPr>
          <p:nvPr/>
        </p:nvSpPr>
        <p:spPr>
          <a:xfrm xmlns:a="http://schemas.openxmlformats.org/drawingml/2006/main">
            <a:off x="1181100"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11" name="s006 rect 1911">
            <a:extLst xmlns:a="http://schemas.openxmlformats.org/drawingml/2006/main">
              <a:ext uri="{FF2B5EF4-FFF2-40B4-BE49-F238E27FC236}">
                <a16:creationId xmlns:a16="http://schemas.microsoft.com/office/drawing/2014/main" id="{01CCD72E-34E7-4FCC-B208-1E2D52E105E7}"/>
              </a:ext>
            </a:extLst>
          </p:cNvPr>
          <p:cNvSpPr>
            <a:spLocks xmlns:a="http://schemas.openxmlformats.org/drawingml/2006/main" noGrp="1"/>
          </p:cNvSpPr>
          <p:nvPr/>
        </p:nvSpPr>
        <p:spPr>
          <a:xfrm xmlns:a="http://schemas.openxmlformats.org/drawingml/2006/main">
            <a:off x="1285875"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12" name="s006 rect 1912">
            <a:extLst xmlns:a="http://schemas.openxmlformats.org/drawingml/2006/main">
              <a:ext uri="{FF2B5EF4-FFF2-40B4-BE49-F238E27FC236}">
                <a16:creationId xmlns:a16="http://schemas.microsoft.com/office/drawing/2014/main" id="{E8CC62F9-0D56-4B98-80A7-30912EF66433}"/>
              </a:ext>
            </a:extLst>
          </p:cNvPr>
          <p:cNvSpPr>
            <a:spLocks xmlns:a="http://schemas.openxmlformats.org/drawingml/2006/main" noGrp="1"/>
          </p:cNvSpPr>
          <p:nvPr/>
        </p:nvSpPr>
        <p:spPr>
          <a:xfrm xmlns:a="http://schemas.openxmlformats.org/drawingml/2006/main">
            <a:off x="1390650"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13" name="s006 rect 1913">
            <a:extLst xmlns:a="http://schemas.openxmlformats.org/drawingml/2006/main">
              <a:ext uri="{FF2B5EF4-FFF2-40B4-BE49-F238E27FC236}">
                <a16:creationId xmlns:a16="http://schemas.microsoft.com/office/drawing/2014/main" id="{CA03E129-8984-4CDD-AEBA-C24140815407}"/>
              </a:ext>
            </a:extLst>
          </p:cNvPr>
          <p:cNvSpPr>
            <a:spLocks xmlns:a="http://schemas.openxmlformats.org/drawingml/2006/main" noGrp="1"/>
          </p:cNvSpPr>
          <p:nvPr/>
        </p:nvSpPr>
        <p:spPr>
          <a:xfrm xmlns:a="http://schemas.openxmlformats.org/drawingml/2006/main">
            <a:off x="1495425"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14" name="s006 rect 1914">
            <a:extLst xmlns:a="http://schemas.openxmlformats.org/drawingml/2006/main">
              <a:ext uri="{FF2B5EF4-FFF2-40B4-BE49-F238E27FC236}">
                <a16:creationId xmlns:a16="http://schemas.microsoft.com/office/drawing/2014/main" id="{19B870B9-D76D-49A1-8120-0ADCEB408CBF}"/>
              </a:ext>
            </a:extLst>
          </p:cNvPr>
          <p:cNvSpPr>
            <a:spLocks xmlns:a="http://schemas.openxmlformats.org/drawingml/2006/main" noGrp="1"/>
          </p:cNvSpPr>
          <p:nvPr/>
        </p:nvSpPr>
        <p:spPr>
          <a:xfrm xmlns:a="http://schemas.openxmlformats.org/drawingml/2006/main">
            <a:off x="1600200"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15" name="s006 rect 1915">
            <a:extLst xmlns:a="http://schemas.openxmlformats.org/drawingml/2006/main">
              <a:ext uri="{FF2B5EF4-FFF2-40B4-BE49-F238E27FC236}">
                <a16:creationId xmlns:a16="http://schemas.microsoft.com/office/drawing/2014/main" id="{E2B59C63-097F-47EB-9356-D4E06F5C1781}"/>
              </a:ext>
            </a:extLst>
          </p:cNvPr>
          <p:cNvSpPr>
            <a:spLocks xmlns:a="http://schemas.openxmlformats.org/drawingml/2006/main" noGrp="1"/>
          </p:cNvSpPr>
          <p:nvPr/>
        </p:nvSpPr>
        <p:spPr>
          <a:xfrm xmlns:a="http://schemas.openxmlformats.org/drawingml/2006/main">
            <a:off x="1704975"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16" name="s006 rect 1916">
            <a:extLst xmlns:a="http://schemas.openxmlformats.org/drawingml/2006/main">
              <a:ext uri="{FF2B5EF4-FFF2-40B4-BE49-F238E27FC236}">
                <a16:creationId xmlns:a16="http://schemas.microsoft.com/office/drawing/2014/main" id="{EBCED4CA-4BC1-492B-94AA-8CE0C9550E07}"/>
              </a:ext>
            </a:extLst>
          </p:cNvPr>
          <p:cNvSpPr>
            <a:spLocks xmlns:a="http://schemas.openxmlformats.org/drawingml/2006/main" noGrp="1"/>
          </p:cNvSpPr>
          <p:nvPr/>
        </p:nvSpPr>
        <p:spPr>
          <a:xfrm xmlns:a="http://schemas.openxmlformats.org/drawingml/2006/main">
            <a:off x="1809750"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17" name="s006 rect 1917">
            <a:extLst xmlns:a="http://schemas.openxmlformats.org/drawingml/2006/main">
              <a:ext uri="{FF2B5EF4-FFF2-40B4-BE49-F238E27FC236}">
                <a16:creationId xmlns:a16="http://schemas.microsoft.com/office/drawing/2014/main" id="{4614777C-2448-41D3-B1A1-8E73F307963B}"/>
              </a:ext>
            </a:extLst>
          </p:cNvPr>
          <p:cNvSpPr>
            <a:spLocks xmlns:a="http://schemas.openxmlformats.org/drawingml/2006/main" noGrp="1"/>
          </p:cNvSpPr>
          <p:nvPr/>
        </p:nvSpPr>
        <p:spPr>
          <a:xfrm xmlns:a="http://schemas.openxmlformats.org/drawingml/2006/main">
            <a:off x="1914525"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18" name="s006 rect 1918">
            <a:extLst xmlns:a="http://schemas.openxmlformats.org/drawingml/2006/main">
              <a:ext uri="{FF2B5EF4-FFF2-40B4-BE49-F238E27FC236}">
                <a16:creationId xmlns:a16="http://schemas.microsoft.com/office/drawing/2014/main" id="{7B21C331-ED99-42AF-AAF6-5279250460D1}"/>
              </a:ext>
            </a:extLst>
          </p:cNvPr>
          <p:cNvSpPr>
            <a:spLocks xmlns:a="http://schemas.openxmlformats.org/drawingml/2006/main" noGrp="1"/>
          </p:cNvSpPr>
          <p:nvPr/>
        </p:nvSpPr>
        <p:spPr>
          <a:xfrm xmlns:a="http://schemas.openxmlformats.org/drawingml/2006/main">
            <a:off x="2019300"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19" name="s006 rect 1919">
            <a:extLst xmlns:a="http://schemas.openxmlformats.org/drawingml/2006/main">
              <a:ext uri="{FF2B5EF4-FFF2-40B4-BE49-F238E27FC236}">
                <a16:creationId xmlns:a16="http://schemas.microsoft.com/office/drawing/2014/main" id="{E9A95C59-676A-481B-82A6-8B5C247161C6}"/>
              </a:ext>
            </a:extLst>
          </p:cNvPr>
          <p:cNvSpPr>
            <a:spLocks xmlns:a="http://schemas.openxmlformats.org/drawingml/2006/main" noGrp="1"/>
          </p:cNvSpPr>
          <p:nvPr/>
        </p:nvSpPr>
        <p:spPr>
          <a:xfrm xmlns:a="http://schemas.openxmlformats.org/drawingml/2006/main">
            <a:off x="2124075"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20" name="s006 rect 1920">
            <a:extLst xmlns:a="http://schemas.openxmlformats.org/drawingml/2006/main">
              <a:ext uri="{FF2B5EF4-FFF2-40B4-BE49-F238E27FC236}">
                <a16:creationId xmlns:a16="http://schemas.microsoft.com/office/drawing/2014/main" id="{F30D15E3-CE24-4B4C-903E-A14AD2A0AC24}"/>
              </a:ext>
            </a:extLst>
          </p:cNvPr>
          <p:cNvSpPr>
            <a:spLocks xmlns:a="http://schemas.openxmlformats.org/drawingml/2006/main" noGrp="1"/>
          </p:cNvSpPr>
          <p:nvPr/>
        </p:nvSpPr>
        <p:spPr>
          <a:xfrm xmlns:a="http://schemas.openxmlformats.org/drawingml/2006/main">
            <a:off x="2228850"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21" name="s006 rect 1921">
            <a:extLst xmlns:a="http://schemas.openxmlformats.org/drawingml/2006/main">
              <a:ext uri="{FF2B5EF4-FFF2-40B4-BE49-F238E27FC236}">
                <a16:creationId xmlns:a16="http://schemas.microsoft.com/office/drawing/2014/main" id="{8328EDEA-73E0-4A01-8033-921251B9F919}"/>
              </a:ext>
            </a:extLst>
          </p:cNvPr>
          <p:cNvSpPr>
            <a:spLocks xmlns:a="http://schemas.openxmlformats.org/drawingml/2006/main" noGrp="1"/>
          </p:cNvSpPr>
          <p:nvPr/>
        </p:nvSpPr>
        <p:spPr>
          <a:xfrm xmlns:a="http://schemas.openxmlformats.org/drawingml/2006/main">
            <a:off x="2333625"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22" name="s006 rect 1922">
            <a:extLst xmlns:a="http://schemas.openxmlformats.org/drawingml/2006/main">
              <a:ext uri="{FF2B5EF4-FFF2-40B4-BE49-F238E27FC236}">
                <a16:creationId xmlns:a16="http://schemas.microsoft.com/office/drawing/2014/main" id="{73BE825D-DB9D-4A26-BEF1-546D67DDEAF8}"/>
              </a:ext>
            </a:extLst>
          </p:cNvPr>
          <p:cNvSpPr>
            <a:spLocks xmlns:a="http://schemas.openxmlformats.org/drawingml/2006/main" noGrp="1"/>
          </p:cNvSpPr>
          <p:nvPr/>
        </p:nvSpPr>
        <p:spPr>
          <a:xfrm xmlns:a="http://schemas.openxmlformats.org/drawingml/2006/main">
            <a:off x="2438400"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23" name="s006 rect 1923">
            <a:extLst xmlns:a="http://schemas.openxmlformats.org/drawingml/2006/main">
              <a:ext uri="{FF2B5EF4-FFF2-40B4-BE49-F238E27FC236}">
                <a16:creationId xmlns:a16="http://schemas.microsoft.com/office/drawing/2014/main" id="{6C3DAEB7-D17A-464A-97CF-0C4AD839AF71}"/>
              </a:ext>
            </a:extLst>
          </p:cNvPr>
          <p:cNvSpPr>
            <a:spLocks xmlns:a="http://schemas.openxmlformats.org/drawingml/2006/main" noGrp="1"/>
          </p:cNvSpPr>
          <p:nvPr/>
        </p:nvSpPr>
        <p:spPr>
          <a:xfrm xmlns:a="http://schemas.openxmlformats.org/drawingml/2006/main">
            <a:off x="2543175"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24" name="s006 rect 1924">
            <a:extLst xmlns:a="http://schemas.openxmlformats.org/drawingml/2006/main">
              <a:ext uri="{FF2B5EF4-FFF2-40B4-BE49-F238E27FC236}">
                <a16:creationId xmlns:a16="http://schemas.microsoft.com/office/drawing/2014/main" id="{E65FCBD4-A03C-498C-B544-979DB1396138}"/>
              </a:ext>
            </a:extLst>
          </p:cNvPr>
          <p:cNvSpPr>
            <a:spLocks xmlns:a="http://schemas.openxmlformats.org/drawingml/2006/main" noGrp="1"/>
          </p:cNvSpPr>
          <p:nvPr/>
        </p:nvSpPr>
        <p:spPr>
          <a:xfrm xmlns:a="http://schemas.openxmlformats.org/drawingml/2006/main">
            <a:off x="2647950"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25" name="s006 rect 1925">
            <a:extLst xmlns:a="http://schemas.openxmlformats.org/drawingml/2006/main">
              <a:ext uri="{FF2B5EF4-FFF2-40B4-BE49-F238E27FC236}">
                <a16:creationId xmlns:a16="http://schemas.microsoft.com/office/drawing/2014/main" id="{B4B78C90-EB64-4D0E-9E90-782EE1BE5337}"/>
              </a:ext>
            </a:extLst>
          </p:cNvPr>
          <p:cNvSpPr>
            <a:spLocks xmlns:a="http://schemas.openxmlformats.org/drawingml/2006/main" noGrp="1"/>
          </p:cNvSpPr>
          <p:nvPr/>
        </p:nvSpPr>
        <p:spPr>
          <a:xfrm xmlns:a="http://schemas.openxmlformats.org/drawingml/2006/main">
            <a:off x="2752725"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26" name="s006 rect 1926">
            <a:extLst xmlns:a="http://schemas.openxmlformats.org/drawingml/2006/main">
              <a:ext uri="{FF2B5EF4-FFF2-40B4-BE49-F238E27FC236}">
                <a16:creationId xmlns:a16="http://schemas.microsoft.com/office/drawing/2014/main" id="{FC1F6437-0DE6-4F5F-B384-9F72B6743EC3}"/>
              </a:ext>
            </a:extLst>
          </p:cNvPr>
          <p:cNvSpPr>
            <a:spLocks xmlns:a="http://schemas.openxmlformats.org/drawingml/2006/main" noGrp="1"/>
          </p:cNvSpPr>
          <p:nvPr/>
        </p:nvSpPr>
        <p:spPr>
          <a:xfrm xmlns:a="http://schemas.openxmlformats.org/drawingml/2006/main">
            <a:off x="2857500"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27" name="s006 rect 1927">
            <a:extLst xmlns:a="http://schemas.openxmlformats.org/drawingml/2006/main">
              <a:ext uri="{FF2B5EF4-FFF2-40B4-BE49-F238E27FC236}">
                <a16:creationId xmlns:a16="http://schemas.microsoft.com/office/drawing/2014/main" id="{B8168E2C-3B6C-42B3-9394-CD8969F00E8F}"/>
              </a:ext>
            </a:extLst>
          </p:cNvPr>
          <p:cNvSpPr>
            <a:spLocks xmlns:a="http://schemas.openxmlformats.org/drawingml/2006/main" noGrp="1"/>
          </p:cNvSpPr>
          <p:nvPr/>
        </p:nvSpPr>
        <p:spPr>
          <a:xfrm xmlns:a="http://schemas.openxmlformats.org/drawingml/2006/main">
            <a:off x="2962275"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28" name="s006 rect 1928">
            <a:extLst xmlns:a="http://schemas.openxmlformats.org/drawingml/2006/main">
              <a:ext uri="{FF2B5EF4-FFF2-40B4-BE49-F238E27FC236}">
                <a16:creationId xmlns:a16="http://schemas.microsoft.com/office/drawing/2014/main" id="{F4E63D25-4BB2-4B82-BD98-4BF74A5E8611}"/>
              </a:ext>
            </a:extLst>
          </p:cNvPr>
          <p:cNvSpPr>
            <a:spLocks xmlns:a="http://schemas.openxmlformats.org/drawingml/2006/main" noGrp="1"/>
          </p:cNvSpPr>
          <p:nvPr/>
        </p:nvSpPr>
        <p:spPr>
          <a:xfrm xmlns:a="http://schemas.openxmlformats.org/drawingml/2006/main">
            <a:off x="3067050"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29" name="s006 rect 1929">
            <a:extLst xmlns:a="http://schemas.openxmlformats.org/drawingml/2006/main">
              <a:ext uri="{FF2B5EF4-FFF2-40B4-BE49-F238E27FC236}">
                <a16:creationId xmlns:a16="http://schemas.microsoft.com/office/drawing/2014/main" id="{21AB5523-BED7-450B-89FA-A7B6680D8DC0}"/>
              </a:ext>
            </a:extLst>
          </p:cNvPr>
          <p:cNvSpPr>
            <a:spLocks xmlns:a="http://schemas.openxmlformats.org/drawingml/2006/main" noGrp="1"/>
          </p:cNvSpPr>
          <p:nvPr/>
        </p:nvSpPr>
        <p:spPr>
          <a:xfrm xmlns:a="http://schemas.openxmlformats.org/drawingml/2006/main">
            <a:off x="3171825"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30" name="s006 rect 1930">
            <a:extLst xmlns:a="http://schemas.openxmlformats.org/drawingml/2006/main">
              <a:ext uri="{FF2B5EF4-FFF2-40B4-BE49-F238E27FC236}">
                <a16:creationId xmlns:a16="http://schemas.microsoft.com/office/drawing/2014/main" id="{1E3180FC-DB0F-4C37-9361-CC51C9153E59}"/>
              </a:ext>
            </a:extLst>
          </p:cNvPr>
          <p:cNvSpPr>
            <a:spLocks xmlns:a="http://schemas.openxmlformats.org/drawingml/2006/main" noGrp="1"/>
          </p:cNvSpPr>
          <p:nvPr/>
        </p:nvSpPr>
        <p:spPr>
          <a:xfrm xmlns:a="http://schemas.openxmlformats.org/drawingml/2006/main">
            <a:off x="3276600"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31" name="s006 rect 1931">
            <a:extLst xmlns:a="http://schemas.openxmlformats.org/drawingml/2006/main">
              <a:ext uri="{FF2B5EF4-FFF2-40B4-BE49-F238E27FC236}">
                <a16:creationId xmlns:a16="http://schemas.microsoft.com/office/drawing/2014/main" id="{D5AE163A-5C3A-49E4-8B17-D059C562F09C}"/>
              </a:ext>
            </a:extLst>
          </p:cNvPr>
          <p:cNvSpPr>
            <a:spLocks xmlns:a="http://schemas.openxmlformats.org/drawingml/2006/main" noGrp="1"/>
          </p:cNvSpPr>
          <p:nvPr/>
        </p:nvSpPr>
        <p:spPr>
          <a:xfrm xmlns:a="http://schemas.openxmlformats.org/drawingml/2006/main">
            <a:off x="3381375"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32" name="s006 rect 1932">
            <a:extLst xmlns:a="http://schemas.openxmlformats.org/drawingml/2006/main">
              <a:ext uri="{FF2B5EF4-FFF2-40B4-BE49-F238E27FC236}">
                <a16:creationId xmlns:a16="http://schemas.microsoft.com/office/drawing/2014/main" id="{1BEB036B-4675-4E5A-8773-8D13FBAE6DFC}"/>
              </a:ext>
            </a:extLst>
          </p:cNvPr>
          <p:cNvSpPr>
            <a:spLocks xmlns:a="http://schemas.openxmlformats.org/drawingml/2006/main" noGrp="1"/>
          </p:cNvSpPr>
          <p:nvPr/>
        </p:nvSpPr>
        <p:spPr>
          <a:xfrm xmlns:a="http://schemas.openxmlformats.org/drawingml/2006/main">
            <a:off x="3486150"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33" name="s006 rect 1933">
            <a:extLst xmlns:a="http://schemas.openxmlformats.org/drawingml/2006/main">
              <a:ext uri="{FF2B5EF4-FFF2-40B4-BE49-F238E27FC236}">
                <a16:creationId xmlns:a16="http://schemas.microsoft.com/office/drawing/2014/main" id="{8E4CB5EB-AEA3-4CEC-B691-DA4F4CA1078A}"/>
              </a:ext>
            </a:extLst>
          </p:cNvPr>
          <p:cNvSpPr>
            <a:spLocks xmlns:a="http://schemas.openxmlformats.org/drawingml/2006/main" noGrp="1"/>
          </p:cNvSpPr>
          <p:nvPr/>
        </p:nvSpPr>
        <p:spPr>
          <a:xfrm xmlns:a="http://schemas.openxmlformats.org/drawingml/2006/main">
            <a:off x="3590925"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34" name="s006 rect 1934">
            <a:extLst xmlns:a="http://schemas.openxmlformats.org/drawingml/2006/main">
              <a:ext uri="{FF2B5EF4-FFF2-40B4-BE49-F238E27FC236}">
                <a16:creationId xmlns:a16="http://schemas.microsoft.com/office/drawing/2014/main" id="{E7861FCD-BED4-4802-895E-24EB5487A917}"/>
              </a:ext>
            </a:extLst>
          </p:cNvPr>
          <p:cNvSpPr>
            <a:spLocks xmlns:a="http://schemas.openxmlformats.org/drawingml/2006/main" noGrp="1"/>
          </p:cNvSpPr>
          <p:nvPr/>
        </p:nvSpPr>
        <p:spPr>
          <a:xfrm xmlns:a="http://schemas.openxmlformats.org/drawingml/2006/main">
            <a:off x="3695700"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35" name="s006 rect 1935">
            <a:extLst xmlns:a="http://schemas.openxmlformats.org/drawingml/2006/main">
              <a:ext uri="{FF2B5EF4-FFF2-40B4-BE49-F238E27FC236}">
                <a16:creationId xmlns:a16="http://schemas.microsoft.com/office/drawing/2014/main" id="{276F01E9-F3AA-45A0-95F5-A99C732CDF3C}"/>
              </a:ext>
            </a:extLst>
          </p:cNvPr>
          <p:cNvSpPr>
            <a:spLocks xmlns:a="http://schemas.openxmlformats.org/drawingml/2006/main" noGrp="1"/>
          </p:cNvSpPr>
          <p:nvPr/>
        </p:nvSpPr>
        <p:spPr>
          <a:xfrm xmlns:a="http://schemas.openxmlformats.org/drawingml/2006/main">
            <a:off x="3800475"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36" name="s006 rect 1936">
            <a:extLst xmlns:a="http://schemas.openxmlformats.org/drawingml/2006/main">
              <a:ext uri="{FF2B5EF4-FFF2-40B4-BE49-F238E27FC236}">
                <a16:creationId xmlns:a16="http://schemas.microsoft.com/office/drawing/2014/main" id="{71D12FE4-9881-4ABA-A06D-FD1F2B4D39C8}"/>
              </a:ext>
            </a:extLst>
          </p:cNvPr>
          <p:cNvSpPr>
            <a:spLocks xmlns:a="http://schemas.openxmlformats.org/drawingml/2006/main" noGrp="1"/>
          </p:cNvSpPr>
          <p:nvPr/>
        </p:nvSpPr>
        <p:spPr>
          <a:xfrm xmlns:a="http://schemas.openxmlformats.org/drawingml/2006/main">
            <a:off x="3905250"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37" name="s006 rect 1937">
            <a:extLst xmlns:a="http://schemas.openxmlformats.org/drawingml/2006/main">
              <a:ext uri="{FF2B5EF4-FFF2-40B4-BE49-F238E27FC236}">
                <a16:creationId xmlns:a16="http://schemas.microsoft.com/office/drawing/2014/main" id="{C2D01C2D-7FFE-4DD5-A6D6-5C1EA19A1E12}"/>
              </a:ext>
            </a:extLst>
          </p:cNvPr>
          <p:cNvSpPr>
            <a:spLocks xmlns:a="http://schemas.openxmlformats.org/drawingml/2006/main" noGrp="1"/>
          </p:cNvSpPr>
          <p:nvPr/>
        </p:nvSpPr>
        <p:spPr>
          <a:xfrm xmlns:a="http://schemas.openxmlformats.org/drawingml/2006/main">
            <a:off x="4010025"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38" name="s006 rect 1938">
            <a:extLst xmlns:a="http://schemas.openxmlformats.org/drawingml/2006/main">
              <a:ext uri="{FF2B5EF4-FFF2-40B4-BE49-F238E27FC236}">
                <a16:creationId xmlns:a16="http://schemas.microsoft.com/office/drawing/2014/main" id="{62FD3526-E376-4C5C-8005-301EB76610B8}"/>
              </a:ext>
            </a:extLst>
          </p:cNvPr>
          <p:cNvSpPr>
            <a:spLocks xmlns:a="http://schemas.openxmlformats.org/drawingml/2006/main" noGrp="1"/>
          </p:cNvSpPr>
          <p:nvPr/>
        </p:nvSpPr>
        <p:spPr>
          <a:xfrm xmlns:a="http://schemas.openxmlformats.org/drawingml/2006/main">
            <a:off x="4114800"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39" name="s006 rect 1939">
            <a:extLst xmlns:a="http://schemas.openxmlformats.org/drawingml/2006/main">
              <a:ext uri="{FF2B5EF4-FFF2-40B4-BE49-F238E27FC236}">
                <a16:creationId xmlns:a16="http://schemas.microsoft.com/office/drawing/2014/main" id="{2B8875A5-9B51-411E-8CF8-147B6660B5F8}"/>
              </a:ext>
            </a:extLst>
          </p:cNvPr>
          <p:cNvSpPr>
            <a:spLocks xmlns:a="http://schemas.openxmlformats.org/drawingml/2006/main" noGrp="1"/>
          </p:cNvSpPr>
          <p:nvPr/>
        </p:nvSpPr>
        <p:spPr>
          <a:xfrm xmlns:a="http://schemas.openxmlformats.org/drawingml/2006/main">
            <a:off x="4219575"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40" name="s006 rect 1940">
            <a:extLst xmlns:a="http://schemas.openxmlformats.org/drawingml/2006/main">
              <a:ext uri="{FF2B5EF4-FFF2-40B4-BE49-F238E27FC236}">
                <a16:creationId xmlns:a16="http://schemas.microsoft.com/office/drawing/2014/main" id="{4A61C54A-19F6-4727-8C0D-A0A39F91EE7E}"/>
              </a:ext>
            </a:extLst>
          </p:cNvPr>
          <p:cNvSpPr>
            <a:spLocks xmlns:a="http://schemas.openxmlformats.org/drawingml/2006/main" noGrp="1"/>
          </p:cNvSpPr>
          <p:nvPr/>
        </p:nvSpPr>
        <p:spPr>
          <a:xfrm xmlns:a="http://schemas.openxmlformats.org/drawingml/2006/main">
            <a:off x="4324350"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41" name="s006 rect 1941">
            <a:extLst xmlns:a="http://schemas.openxmlformats.org/drawingml/2006/main">
              <a:ext uri="{FF2B5EF4-FFF2-40B4-BE49-F238E27FC236}">
                <a16:creationId xmlns:a16="http://schemas.microsoft.com/office/drawing/2014/main" id="{AD49B7F0-F6B2-45EA-BD14-C77551252255}"/>
              </a:ext>
            </a:extLst>
          </p:cNvPr>
          <p:cNvSpPr>
            <a:spLocks xmlns:a="http://schemas.openxmlformats.org/drawingml/2006/main" noGrp="1"/>
          </p:cNvSpPr>
          <p:nvPr/>
        </p:nvSpPr>
        <p:spPr>
          <a:xfrm xmlns:a="http://schemas.openxmlformats.org/drawingml/2006/main">
            <a:off x="4429125"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42" name="s006 rect 1942">
            <a:extLst xmlns:a="http://schemas.openxmlformats.org/drawingml/2006/main">
              <a:ext uri="{FF2B5EF4-FFF2-40B4-BE49-F238E27FC236}">
                <a16:creationId xmlns:a16="http://schemas.microsoft.com/office/drawing/2014/main" id="{48C91624-3F90-443B-A73A-49FBA26B8AAF}"/>
              </a:ext>
            </a:extLst>
          </p:cNvPr>
          <p:cNvSpPr>
            <a:spLocks xmlns:a="http://schemas.openxmlformats.org/drawingml/2006/main" noGrp="1"/>
          </p:cNvSpPr>
          <p:nvPr/>
        </p:nvSpPr>
        <p:spPr>
          <a:xfrm xmlns:a="http://schemas.openxmlformats.org/drawingml/2006/main">
            <a:off x="4533900"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43" name="s006 rect 1943">
            <a:extLst xmlns:a="http://schemas.openxmlformats.org/drawingml/2006/main">
              <a:ext uri="{FF2B5EF4-FFF2-40B4-BE49-F238E27FC236}">
                <a16:creationId xmlns:a16="http://schemas.microsoft.com/office/drawing/2014/main" id="{3FB04DD2-3D07-43C0-B733-4109D384ABB3}"/>
              </a:ext>
            </a:extLst>
          </p:cNvPr>
          <p:cNvSpPr>
            <a:spLocks xmlns:a="http://schemas.openxmlformats.org/drawingml/2006/main" noGrp="1"/>
          </p:cNvSpPr>
          <p:nvPr/>
        </p:nvSpPr>
        <p:spPr>
          <a:xfrm xmlns:a="http://schemas.openxmlformats.org/drawingml/2006/main">
            <a:off x="4638675"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44" name="s006 rect 1944">
            <a:extLst xmlns:a="http://schemas.openxmlformats.org/drawingml/2006/main">
              <a:ext uri="{FF2B5EF4-FFF2-40B4-BE49-F238E27FC236}">
                <a16:creationId xmlns:a16="http://schemas.microsoft.com/office/drawing/2014/main" id="{1EA64574-BA1F-4E88-969A-C918B16EB2C0}"/>
              </a:ext>
            </a:extLst>
          </p:cNvPr>
          <p:cNvSpPr>
            <a:spLocks xmlns:a="http://schemas.openxmlformats.org/drawingml/2006/main" noGrp="1"/>
          </p:cNvSpPr>
          <p:nvPr/>
        </p:nvSpPr>
        <p:spPr>
          <a:xfrm xmlns:a="http://schemas.openxmlformats.org/drawingml/2006/main">
            <a:off x="4743450"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45" name="s006 rect 1945">
            <a:extLst xmlns:a="http://schemas.openxmlformats.org/drawingml/2006/main">
              <a:ext uri="{FF2B5EF4-FFF2-40B4-BE49-F238E27FC236}">
                <a16:creationId xmlns:a16="http://schemas.microsoft.com/office/drawing/2014/main" id="{2713172D-AE65-4B79-AF1B-7ACB12171878}"/>
              </a:ext>
            </a:extLst>
          </p:cNvPr>
          <p:cNvSpPr>
            <a:spLocks xmlns:a="http://schemas.openxmlformats.org/drawingml/2006/main" noGrp="1"/>
          </p:cNvSpPr>
          <p:nvPr/>
        </p:nvSpPr>
        <p:spPr>
          <a:xfrm xmlns:a="http://schemas.openxmlformats.org/drawingml/2006/main">
            <a:off x="4848225"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46" name="s006 rect 1946">
            <a:extLst xmlns:a="http://schemas.openxmlformats.org/drawingml/2006/main">
              <a:ext uri="{FF2B5EF4-FFF2-40B4-BE49-F238E27FC236}">
                <a16:creationId xmlns:a16="http://schemas.microsoft.com/office/drawing/2014/main" id="{ABA85EED-1D13-4EDC-BF42-0DDCC9B66F7D}"/>
              </a:ext>
            </a:extLst>
          </p:cNvPr>
          <p:cNvSpPr>
            <a:spLocks xmlns:a="http://schemas.openxmlformats.org/drawingml/2006/main" noGrp="1"/>
          </p:cNvSpPr>
          <p:nvPr/>
        </p:nvSpPr>
        <p:spPr>
          <a:xfrm xmlns:a="http://schemas.openxmlformats.org/drawingml/2006/main">
            <a:off x="4953000"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47" name="s006 rect 1947">
            <a:extLst xmlns:a="http://schemas.openxmlformats.org/drawingml/2006/main">
              <a:ext uri="{FF2B5EF4-FFF2-40B4-BE49-F238E27FC236}">
                <a16:creationId xmlns:a16="http://schemas.microsoft.com/office/drawing/2014/main" id="{0F9635FF-098A-49CA-84C7-DCB44C94227F}"/>
              </a:ext>
            </a:extLst>
          </p:cNvPr>
          <p:cNvSpPr>
            <a:spLocks xmlns:a="http://schemas.openxmlformats.org/drawingml/2006/main" noGrp="1"/>
          </p:cNvSpPr>
          <p:nvPr/>
        </p:nvSpPr>
        <p:spPr>
          <a:xfrm xmlns:a="http://schemas.openxmlformats.org/drawingml/2006/main">
            <a:off x="5057775"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48" name="s006 rect 1948">
            <a:extLst xmlns:a="http://schemas.openxmlformats.org/drawingml/2006/main">
              <a:ext uri="{FF2B5EF4-FFF2-40B4-BE49-F238E27FC236}">
                <a16:creationId xmlns:a16="http://schemas.microsoft.com/office/drawing/2014/main" id="{23A7E2CB-4726-4975-BBBD-BB1BD22CAB5A}"/>
              </a:ext>
            </a:extLst>
          </p:cNvPr>
          <p:cNvSpPr>
            <a:spLocks xmlns:a="http://schemas.openxmlformats.org/drawingml/2006/main" noGrp="1"/>
          </p:cNvSpPr>
          <p:nvPr/>
        </p:nvSpPr>
        <p:spPr>
          <a:xfrm xmlns:a="http://schemas.openxmlformats.org/drawingml/2006/main">
            <a:off x="5162550"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49" name="s006 rect 1949">
            <a:extLst xmlns:a="http://schemas.openxmlformats.org/drawingml/2006/main">
              <a:ext uri="{FF2B5EF4-FFF2-40B4-BE49-F238E27FC236}">
                <a16:creationId xmlns:a16="http://schemas.microsoft.com/office/drawing/2014/main" id="{54EC9705-D88C-412B-B115-AE7AA7885006}"/>
              </a:ext>
            </a:extLst>
          </p:cNvPr>
          <p:cNvSpPr>
            <a:spLocks xmlns:a="http://schemas.openxmlformats.org/drawingml/2006/main" noGrp="1"/>
          </p:cNvSpPr>
          <p:nvPr/>
        </p:nvSpPr>
        <p:spPr>
          <a:xfrm xmlns:a="http://schemas.openxmlformats.org/drawingml/2006/main">
            <a:off x="5267325"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50" name="s006 rect 1950">
            <a:extLst xmlns:a="http://schemas.openxmlformats.org/drawingml/2006/main">
              <a:ext uri="{FF2B5EF4-FFF2-40B4-BE49-F238E27FC236}">
                <a16:creationId xmlns:a16="http://schemas.microsoft.com/office/drawing/2014/main" id="{15017E05-1DB8-4ED5-9242-AE4638CD03B6}"/>
              </a:ext>
            </a:extLst>
          </p:cNvPr>
          <p:cNvSpPr>
            <a:spLocks xmlns:a="http://schemas.openxmlformats.org/drawingml/2006/main" noGrp="1"/>
          </p:cNvSpPr>
          <p:nvPr/>
        </p:nvSpPr>
        <p:spPr>
          <a:xfrm xmlns:a="http://schemas.openxmlformats.org/drawingml/2006/main">
            <a:off x="5372100"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51" name="s006 rect 1951">
            <a:extLst xmlns:a="http://schemas.openxmlformats.org/drawingml/2006/main">
              <a:ext uri="{FF2B5EF4-FFF2-40B4-BE49-F238E27FC236}">
                <a16:creationId xmlns:a16="http://schemas.microsoft.com/office/drawing/2014/main" id="{83593B28-2654-48F0-A8B8-18B50BD91B62}"/>
              </a:ext>
            </a:extLst>
          </p:cNvPr>
          <p:cNvSpPr>
            <a:spLocks xmlns:a="http://schemas.openxmlformats.org/drawingml/2006/main" noGrp="1"/>
          </p:cNvSpPr>
          <p:nvPr/>
        </p:nvSpPr>
        <p:spPr>
          <a:xfrm xmlns:a="http://schemas.openxmlformats.org/drawingml/2006/main">
            <a:off x="5476875"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52" name="s006 rect 1952">
            <a:extLst xmlns:a="http://schemas.openxmlformats.org/drawingml/2006/main">
              <a:ext uri="{FF2B5EF4-FFF2-40B4-BE49-F238E27FC236}">
                <a16:creationId xmlns:a16="http://schemas.microsoft.com/office/drawing/2014/main" id="{C1D2BCE6-D21A-4C46-A617-32B2060C2308}"/>
              </a:ext>
            </a:extLst>
          </p:cNvPr>
          <p:cNvSpPr>
            <a:spLocks xmlns:a="http://schemas.openxmlformats.org/drawingml/2006/main" noGrp="1"/>
          </p:cNvSpPr>
          <p:nvPr/>
        </p:nvSpPr>
        <p:spPr>
          <a:xfrm xmlns:a="http://schemas.openxmlformats.org/drawingml/2006/main">
            <a:off x="5581650"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53" name="s006 rect 1953">
            <a:extLst xmlns:a="http://schemas.openxmlformats.org/drawingml/2006/main">
              <a:ext uri="{FF2B5EF4-FFF2-40B4-BE49-F238E27FC236}">
                <a16:creationId xmlns:a16="http://schemas.microsoft.com/office/drawing/2014/main" id="{0E15D05E-5B0E-4D4A-BEE3-C55191C50A75}"/>
              </a:ext>
            </a:extLst>
          </p:cNvPr>
          <p:cNvSpPr>
            <a:spLocks xmlns:a="http://schemas.openxmlformats.org/drawingml/2006/main" noGrp="1"/>
          </p:cNvSpPr>
          <p:nvPr/>
        </p:nvSpPr>
        <p:spPr>
          <a:xfrm xmlns:a="http://schemas.openxmlformats.org/drawingml/2006/main">
            <a:off x="5686425"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54" name="s006 rect 1954">
            <a:extLst xmlns:a="http://schemas.openxmlformats.org/drawingml/2006/main">
              <a:ext uri="{FF2B5EF4-FFF2-40B4-BE49-F238E27FC236}">
                <a16:creationId xmlns:a16="http://schemas.microsoft.com/office/drawing/2014/main" id="{A75E0525-E755-4662-81CF-BAD45C5DF6A6}"/>
              </a:ext>
            </a:extLst>
          </p:cNvPr>
          <p:cNvSpPr>
            <a:spLocks xmlns:a="http://schemas.openxmlformats.org/drawingml/2006/main" noGrp="1"/>
          </p:cNvSpPr>
          <p:nvPr/>
        </p:nvSpPr>
        <p:spPr>
          <a:xfrm xmlns:a="http://schemas.openxmlformats.org/drawingml/2006/main">
            <a:off x="5791200"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55" name="s006 rect 1955">
            <a:extLst xmlns:a="http://schemas.openxmlformats.org/drawingml/2006/main">
              <a:ext uri="{FF2B5EF4-FFF2-40B4-BE49-F238E27FC236}">
                <a16:creationId xmlns:a16="http://schemas.microsoft.com/office/drawing/2014/main" id="{C509B571-3B13-4D2F-9C38-D9E2EFADCF50}"/>
              </a:ext>
            </a:extLst>
          </p:cNvPr>
          <p:cNvSpPr>
            <a:spLocks xmlns:a="http://schemas.openxmlformats.org/drawingml/2006/main" noGrp="1"/>
          </p:cNvSpPr>
          <p:nvPr/>
        </p:nvSpPr>
        <p:spPr>
          <a:xfrm xmlns:a="http://schemas.openxmlformats.org/drawingml/2006/main">
            <a:off x="5895975" y="671408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56" name="s006 rect 1956">
            <a:extLst xmlns:a="http://schemas.openxmlformats.org/drawingml/2006/main">
              <a:ext uri="{FF2B5EF4-FFF2-40B4-BE49-F238E27FC236}">
                <a16:creationId xmlns:a16="http://schemas.microsoft.com/office/drawing/2014/main" id="{C44B20E2-25F8-42E8-998D-F75056A73B7D}"/>
              </a:ext>
            </a:extLst>
          </p:cNvPr>
          <p:cNvSpPr>
            <a:spLocks xmlns:a="http://schemas.openxmlformats.org/drawingml/2006/main" noGrp="1"/>
          </p:cNvSpPr>
          <p:nvPr/>
        </p:nvSpPr>
        <p:spPr>
          <a:xfrm xmlns:a="http://schemas.openxmlformats.org/drawingml/2006/main">
            <a:off x="762000"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57" name="s006 rect 1957">
            <a:extLst xmlns:a="http://schemas.openxmlformats.org/drawingml/2006/main">
              <a:ext uri="{FF2B5EF4-FFF2-40B4-BE49-F238E27FC236}">
                <a16:creationId xmlns:a16="http://schemas.microsoft.com/office/drawing/2014/main" id="{DF2FEAC6-F2C2-4284-8717-A92BB4C37AEE}"/>
              </a:ext>
            </a:extLst>
          </p:cNvPr>
          <p:cNvSpPr>
            <a:spLocks xmlns:a="http://schemas.openxmlformats.org/drawingml/2006/main" noGrp="1"/>
          </p:cNvSpPr>
          <p:nvPr/>
        </p:nvSpPr>
        <p:spPr>
          <a:xfrm xmlns:a="http://schemas.openxmlformats.org/drawingml/2006/main">
            <a:off x="866775"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58" name="s006 rect 1958">
            <a:extLst xmlns:a="http://schemas.openxmlformats.org/drawingml/2006/main">
              <a:ext uri="{FF2B5EF4-FFF2-40B4-BE49-F238E27FC236}">
                <a16:creationId xmlns:a16="http://schemas.microsoft.com/office/drawing/2014/main" id="{96C286C3-50DA-44BD-A925-D37A221BD901}"/>
              </a:ext>
            </a:extLst>
          </p:cNvPr>
          <p:cNvSpPr>
            <a:spLocks xmlns:a="http://schemas.openxmlformats.org/drawingml/2006/main" noGrp="1"/>
          </p:cNvSpPr>
          <p:nvPr/>
        </p:nvSpPr>
        <p:spPr>
          <a:xfrm xmlns:a="http://schemas.openxmlformats.org/drawingml/2006/main">
            <a:off x="971550"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59" name="s006 rect 1959">
            <a:extLst xmlns:a="http://schemas.openxmlformats.org/drawingml/2006/main">
              <a:ext uri="{FF2B5EF4-FFF2-40B4-BE49-F238E27FC236}">
                <a16:creationId xmlns:a16="http://schemas.microsoft.com/office/drawing/2014/main" id="{7894BC5C-609A-4EE7-88ED-915439140A93}"/>
              </a:ext>
            </a:extLst>
          </p:cNvPr>
          <p:cNvSpPr>
            <a:spLocks xmlns:a="http://schemas.openxmlformats.org/drawingml/2006/main" noGrp="1"/>
          </p:cNvSpPr>
          <p:nvPr/>
        </p:nvSpPr>
        <p:spPr>
          <a:xfrm xmlns:a="http://schemas.openxmlformats.org/drawingml/2006/main">
            <a:off x="1076325"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60" name="s006 rect 1960">
            <a:extLst xmlns:a="http://schemas.openxmlformats.org/drawingml/2006/main">
              <a:ext uri="{FF2B5EF4-FFF2-40B4-BE49-F238E27FC236}">
                <a16:creationId xmlns:a16="http://schemas.microsoft.com/office/drawing/2014/main" id="{1000DA3B-8673-477A-9FB4-BB2F25934B90}"/>
              </a:ext>
            </a:extLst>
          </p:cNvPr>
          <p:cNvSpPr>
            <a:spLocks xmlns:a="http://schemas.openxmlformats.org/drawingml/2006/main" noGrp="1"/>
          </p:cNvSpPr>
          <p:nvPr/>
        </p:nvSpPr>
        <p:spPr>
          <a:xfrm xmlns:a="http://schemas.openxmlformats.org/drawingml/2006/main">
            <a:off x="1181100"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61" name="s006 rect 1961">
            <a:extLst xmlns:a="http://schemas.openxmlformats.org/drawingml/2006/main">
              <a:ext uri="{FF2B5EF4-FFF2-40B4-BE49-F238E27FC236}">
                <a16:creationId xmlns:a16="http://schemas.microsoft.com/office/drawing/2014/main" id="{7CBE89AF-2D78-44B7-A747-9634096C67D1}"/>
              </a:ext>
            </a:extLst>
          </p:cNvPr>
          <p:cNvSpPr>
            <a:spLocks xmlns:a="http://schemas.openxmlformats.org/drawingml/2006/main" noGrp="1"/>
          </p:cNvSpPr>
          <p:nvPr/>
        </p:nvSpPr>
        <p:spPr>
          <a:xfrm xmlns:a="http://schemas.openxmlformats.org/drawingml/2006/main">
            <a:off x="1285875"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62" name="s006 rect 1962">
            <a:extLst xmlns:a="http://schemas.openxmlformats.org/drawingml/2006/main">
              <a:ext uri="{FF2B5EF4-FFF2-40B4-BE49-F238E27FC236}">
                <a16:creationId xmlns:a16="http://schemas.microsoft.com/office/drawing/2014/main" id="{382503DB-BCF1-4202-B69D-DB02BB4B01EC}"/>
              </a:ext>
            </a:extLst>
          </p:cNvPr>
          <p:cNvSpPr>
            <a:spLocks xmlns:a="http://schemas.openxmlformats.org/drawingml/2006/main" noGrp="1"/>
          </p:cNvSpPr>
          <p:nvPr/>
        </p:nvSpPr>
        <p:spPr>
          <a:xfrm xmlns:a="http://schemas.openxmlformats.org/drawingml/2006/main">
            <a:off x="1390650"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63" name="s006 rect 1963">
            <a:extLst xmlns:a="http://schemas.openxmlformats.org/drawingml/2006/main">
              <a:ext uri="{FF2B5EF4-FFF2-40B4-BE49-F238E27FC236}">
                <a16:creationId xmlns:a16="http://schemas.microsoft.com/office/drawing/2014/main" id="{A6DF454D-9E19-4377-A393-C30CFDEE6BE4}"/>
              </a:ext>
            </a:extLst>
          </p:cNvPr>
          <p:cNvSpPr>
            <a:spLocks xmlns:a="http://schemas.openxmlformats.org/drawingml/2006/main" noGrp="1"/>
          </p:cNvSpPr>
          <p:nvPr/>
        </p:nvSpPr>
        <p:spPr>
          <a:xfrm xmlns:a="http://schemas.openxmlformats.org/drawingml/2006/main">
            <a:off x="1495425"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64" name="s006 rect 1964">
            <a:extLst xmlns:a="http://schemas.openxmlformats.org/drawingml/2006/main">
              <a:ext uri="{FF2B5EF4-FFF2-40B4-BE49-F238E27FC236}">
                <a16:creationId xmlns:a16="http://schemas.microsoft.com/office/drawing/2014/main" id="{1B393208-350B-4597-B9B0-4CBE07BCCCD3}"/>
              </a:ext>
            </a:extLst>
          </p:cNvPr>
          <p:cNvSpPr>
            <a:spLocks xmlns:a="http://schemas.openxmlformats.org/drawingml/2006/main" noGrp="1"/>
          </p:cNvSpPr>
          <p:nvPr/>
        </p:nvSpPr>
        <p:spPr>
          <a:xfrm xmlns:a="http://schemas.openxmlformats.org/drawingml/2006/main">
            <a:off x="1600200"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65" name="s006 rect 1965">
            <a:extLst xmlns:a="http://schemas.openxmlformats.org/drawingml/2006/main">
              <a:ext uri="{FF2B5EF4-FFF2-40B4-BE49-F238E27FC236}">
                <a16:creationId xmlns:a16="http://schemas.microsoft.com/office/drawing/2014/main" id="{97E69DF4-0C98-4429-B125-41E7F04013DE}"/>
              </a:ext>
            </a:extLst>
          </p:cNvPr>
          <p:cNvSpPr>
            <a:spLocks xmlns:a="http://schemas.openxmlformats.org/drawingml/2006/main" noGrp="1"/>
          </p:cNvSpPr>
          <p:nvPr/>
        </p:nvSpPr>
        <p:spPr>
          <a:xfrm xmlns:a="http://schemas.openxmlformats.org/drawingml/2006/main">
            <a:off x="1704975"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66" name="s006 rect 1966">
            <a:extLst xmlns:a="http://schemas.openxmlformats.org/drawingml/2006/main">
              <a:ext uri="{FF2B5EF4-FFF2-40B4-BE49-F238E27FC236}">
                <a16:creationId xmlns:a16="http://schemas.microsoft.com/office/drawing/2014/main" id="{08EEF133-E552-4168-80F6-0CB4C346A1F7}"/>
              </a:ext>
            </a:extLst>
          </p:cNvPr>
          <p:cNvSpPr>
            <a:spLocks xmlns:a="http://schemas.openxmlformats.org/drawingml/2006/main" noGrp="1"/>
          </p:cNvSpPr>
          <p:nvPr/>
        </p:nvSpPr>
        <p:spPr>
          <a:xfrm xmlns:a="http://schemas.openxmlformats.org/drawingml/2006/main">
            <a:off x="1809750"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67" name="s006 rect 1967">
            <a:extLst xmlns:a="http://schemas.openxmlformats.org/drawingml/2006/main">
              <a:ext uri="{FF2B5EF4-FFF2-40B4-BE49-F238E27FC236}">
                <a16:creationId xmlns:a16="http://schemas.microsoft.com/office/drawing/2014/main" id="{1846E1C9-6A9D-4E60-8CC0-B8E56C42477A}"/>
              </a:ext>
            </a:extLst>
          </p:cNvPr>
          <p:cNvSpPr>
            <a:spLocks xmlns:a="http://schemas.openxmlformats.org/drawingml/2006/main" noGrp="1"/>
          </p:cNvSpPr>
          <p:nvPr/>
        </p:nvSpPr>
        <p:spPr>
          <a:xfrm xmlns:a="http://schemas.openxmlformats.org/drawingml/2006/main">
            <a:off x="1914525"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68" name="s006 rect 1968">
            <a:extLst xmlns:a="http://schemas.openxmlformats.org/drawingml/2006/main">
              <a:ext uri="{FF2B5EF4-FFF2-40B4-BE49-F238E27FC236}">
                <a16:creationId xmlns:a16="http://schemas.microsoft.com/office/drawing/2014/main" id="{A1B2F3E2-411F-4A46-B33C-047F764A713E}"/>
              </a:ext>
            </a:extLst>
          </p:cNvPr>
          <p:cNvSpPr>
            <a:spLocks xmlns:a="http://schemas.openxmlformats.org/drawingml/2006/main" noGrp="1"/>
          </p:cNvSpPr>
          <p:nvPr/>
        </p:nvSpPr>
        <p:spPr>
          <a:xfrm xmlns:a="http://schemas.openxmlformats.org/drawingml/2006/main">
            <a:off x="2019300"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69" name="s006 rect 1969">
            <a:extLst xmlns:a="http://schemas.openxmlformats.org/drawingml/2006/main">
              <a:ext uri="{FF2B5EF4-FFF2-40B4-BE49-F238E27FC236}">
                <a16:creationId xmlns:a16="http://schemas.microsoft.com/office/drawing/2014/main" id="{EE25BCF0-E885-475F-BFAB-4277FF742DC3}"/>
              </a:ext>
            </a:extLst>
          </p:cNvPr>
          <p:cNvSpPr>
            <a:spLocks xmlns:a="http://schemas.openxmlformats.org/drawingml/2006/main" noGrp="1"/>
          </p:cNvSpPr>
          <p:nvPr/>
        </p:nvSpPr>
        <p:spPr>
          <a:xfrm xmlns:a="http://schemas.openxmlformats.org/drawingml/2006/main">
            <a:off x="2124075"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70" name="s006 rect 1970">
            <a:extLst xmlns:a="http://schemas.openxmlformats.org/drawingml/2006/main">
              <a:ext uri="{FF2B5EF4-FFF2-40B4-BE49-F238E27FC236}">
                <a16:creationId xmlns:a16="http://schemas.microsoft.com/office/drawing/2014/main" id="{FFFFA141-D04F-4F57-998A-C2CAA509C5D8}"/>
              </a:ext>
            </a:extLst>
          </p:cNvPr>
          <p:cNvSpPr>
            <a:spLocks xmlns:a="http://schemas.openxmlformats.org/drawingml/2006/main" noGrp="1"/>
          </p:cNvSpPr>
          <p:nvPr/>
        </p:nvSpPr>
        <p:spPr>
          <a:xfrm xmlns:a="http://schemas.openxmlformats.org/drawingml/2006/main">
            <a:off x="2228850"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71" name="s006 rect 1971">
            <a:extLst xmlns:a="http://schemas.openxmlformats.org/drawingml/2006/main">
              <a:ext uri="{FF2B5EF4-FFF2-40B4-BE49-F238E27FC236}">
                <a16:creationId xmlns:a16="http://schemas.microsoft.com/office/drawing/2014/main" id="{65295F9A-2E2F-41A6-81C5-03BBC8029418}"/>
              </a:ext>
            </a:extLst>
          </p:cNvPr>
          <p:cNvSpPr>
            <a:spLocks xmlns:a="http://schemas.openxmlformats.org/drawingml/2006/main" noGrp="1"/>
          </p:cNvSpPr>
          <p:nvPr/>
        </p:nvSpPr>
        <p:spPr>
          <a:xfrm xmlns:a="http://schemas.openxmlformats.org/drawingml/2006/main">
            <a:off x="2333625"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72" name="s006 rect 1972">
            <a:extLst xmlns:a="http://schemas.openxmlformats.org/drawingml/2006/main">
              <a:ext uri="{FF2B5EF4-FFF2-40B4-BE49-F238E27FC236}">
                <a16:creationId xmlns:a16="http://schemas.microsoft.com/office/drawing/2014/main" id="{93B3ABC3-EEF5-4A90-ACBA-CE39AF1A5AE4}"/>
              </a:ext>
            </a:extLst>
          </p:cNvPr>
          <p:cNvSpPr>
            <a:spLocks xmlns:a="http://schemas.openxmlformats.org/drawingml/2006/main" noGrp="1"/>
          </p:cNvSpPr>
          <p:nvPr/>
        </p:nvSpPr>
        <p:spPr>
          <a:xfrm xmlns:a="http://schemas.openxmlformats.org/drawingml/2006/main">
            <a:off x="2438400"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73" name="s006 rect 1973">
            <a:extLst xmlns:a="http://schemas.openxmlformats.org/drawingml/2006/main">
              <a:ext uri="{FF2B5EF4-FFF2-40B4-BE49-F238E27FC236}">
                <a16:creationId xmlns:a16="http://schemas.microsoft.com/office/drawing/2014/main" id="{2E4080B5-C376-4AB6-B72B-1C25471EA4C0}"/>
              </a:ext>
            </a:extLst>
          </p:cNvPr>
          <p:cNvSpPr>
            <a:spLocks xmlns:a="http://schemas.openxmlformats.org/drawingml/2006/main" noGrp="1"/>
          </p:cNvSpPr>
          <p:nvPr/>
        </p:nvSpPr>
        <p:spPr>
          <a:xfrm xmlns:a="http://schemas.openxmlformats.org/drawingml/2006/main">
            <a:off x="2543175"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74" name="s006 rect 1974">
            <a:extLst xmlns:a="http://schemas.openxmlformats.org/drawingml/2006/main">
              <a:ext uri="{FF2B5EF4-FFF2-40B4-BE49-F238E27FC236}">
                <a16:creationId xmlns:a16="http://schemas.microsoft.com/office/drawing/2014/main" id="{0CCC153F-3673-47E8-B046-91F357BC420B}"/>
              </a:ext>
            </a:extLst>
          </p:cNvPr>
          <p:cNvSpPr>
            <a:spLocks xmlns:a="http://schemas.openxmlformats.org/drawingml/2006/main" noGrp="1"/>
          </p:cNvSpPr>
          <p:nvPr/>
        </p:nvSpPr>
        <p:spPr>
          <a:xfrm xmlns:a="http://schemas.openxmlformats.org/drawingml/2006/main">
            <a:off x="2647950"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75" name="s006 rect 1975">
            <a:extLst xmlns:a="http://schemas.openxmlformats.org/drawingml/2006/main">
              <a:ext uri="{FF2B5EF4-FFF2-40B4-BE49-F238E27FC236}">
                <a16:creationId xmlns:a16="http://schemas.microsoft.com/office/drawing/2014/main" id="{BAF225F6-517A-4FEE-8D8B-FE82DBDC9226}"/>
              </a:ext>
            </a:extLst>
          </p:cNvPr>
          <p:cNvSpPr>
            <a:spLocks xmlns:a="http://schemas.openxmlformats.org/drawingml/2006/main" noGrp="1"/>
          </p:cNvSpPr>
          <p:nvPr/>
        </p:nvSpPr>
        <p:spPr>
          <a:xfrm xmlns:a="http://schemas.openxmlformats.org/drawingml/2006/main">
            <a:off x="2752725"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76" name="s006 rect 1976">
            <a:extLst xmlns:a="http://schemas.openxmlformats.org/drawingml/2006/main">
              <a:ext uri="{FF2B5EF4-FFF2-40B4-BE49-F238E27FC236}">
                <a16:creationId xmlns:a16="http://schemas.microsoft.com/office/drawing/2014/main" id="{03A22624-6D07-4948-8D17-DFDF9F2D5AC0}"/>
              </a:ext>
            </a:extLst>
          </p:cNvPr>
          <p:cNvSpPr>
            <a:spLocks xmlns:a="http://schemas.openxmlformats.org/drawingml/2006/main" noGrp="1"/>
          </p:cNvSpPr>
          <p:nvPr/>
        </p:nvSpPr>
        <p:spPr>
          <a:xfrm xmlns:a="http://schemas.openxmlformats.org/drawingml/2006/main">
            <a:off x="2857500"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77" name="s006 rect 1977">
            <a:extLst xmlns:a="http://schemas.openxmlformats.org/drawingml/2006/main">
              <a:ext uri="{FF2B5EF4-FFF2-40B4-BE49-F238E27FC236}">
                <a16:creationId xmlns:a16="http://schemas.microsoft.com/office/drawing/2014/main" id="{462F0CFA-455A-436D-8D28-57A31E80E19F}"/>
              </a:ext>
            </a:extLst>
          </p:cNvPr>
          <p:cNvSpPr>
            <a:spLocks xmlns:a="http://schemas.openxmlformats.org/drawingml/2006/main" noGrp="1"/>
          </p:cNvSpPr>
          <p:nvPr/>
        </p:nvSpPr>
        <p:spPr>
          <a:xfrm xmlns:a="http://schemas.openxmlformats.org/drawingml/2006/main">
            <a:off x="2962275"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78" name="s006 rect 1978">
            <a:extLst xmlns:a="http://schemas.openxmlformats.org/drawingml/2006/main">
              <a:ext uri="{FF2B5EF4-FFF2-40B4-BE49-F238E27FC236}">
                <a16:creationId xmlns:a16="http://schemas.microsoft.com/office/drawing/2014/main" id="{7D528934-711F-4CE2-9FB6-D8A222481F47}"/>
              </a:ext>
            </a:extLst>
          </p:cNvPr>
          <p:cNvSpPr>
            <a:spLocks xmlns:a="http://schemas.openxmlformats.org/drawingml/2006/main" noGrp="1"/>
          </p:cNvSpPr>
          <p:nvPr/>
        </p:nvSpPr>
        <p:spPr>
          <a:xfrm xmlns:a="http://schemas.openxmlformats.org/drawingml/2006/main">
            <a:off x="3067050"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79" name="s006 rect 1979">
            <a:extLst xmlns:a="http://schemas.openxmlformats.org/drawingml/2006/main">
              <a:ext uri="{FF2B5EF4-FFF2-40B4-BE49-F238E27FC236}">
                <a16:creationId xmlns:a16="http://schemas.microsoft.com/office/drawing/2014/main" id="{145A83C8-98E8-4894-A5AA-8015DED3EE08}"/>
              </a:ext>
            </a:extLst>
          </p:cNvPr>
          <p:cNvSpPr>
            <a:spLocks xmlns:a="http://schemas.openxmlformats.org/drawingml/2006/main" noGrp="1"/>
          </p:cNvSpPr>
          <p:nvPr/>
        </p:nvSpPr>
        <p:spPr>
          <a:xfrm xmlns:a="http://schemas.openxmlformats.org/drawingml/2006/main">
            <a:off x="3171825"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80" name="s006 rect 1980">
            <a:extLst xmlns:a="http://schemas.openxmlformats.org/drawingml/2006/main">
              <a:ext uri="{FF2B5EF4-FFF2-40B4-BE49-F238E27FC236}">
                <a16:creationId xmlns:a16="http://schemas.microsoft.com/office/drawing/2014/main" id="{A24BC6FA-C866-4841-AB5E-429F09D039BF}"/>
              </a:ext>
            </a:extLst>
          </p:cNvPr>
          <p:cNvSpPr>
            <a:spLocks xmlns:a="http://schemas.openxmlformats.org/drawingml/2006/main" noGrp="1"/>
          </p:cNvSpPr>
          <p:nvPr/>
        </p:nvSpPr>
        <p:spPr>
          <a:xfrm xmlns:a="http://schemas.openxmlformats.org/drawingml/2006/main">
            <a:off x="3276600"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81" name="s006 rect 1981">
            <a:extLst xmlns:a="http://schemas.openxmlformats.org/drawingml/2006/main">
              <a:ext uri="{FF2B5EF4-FFF2-40B4-BE49-F238E27FC236}">
                <a16:creationId xmlns:a16="http://schemas.microsoft.com/office/drawing/2014/main" id="{7EB818A1-725E-467F-8D0F-50F2F475C8FE}"/>
              </a:ext>
            </a:extLst>
          </p:cNvPr>
          <p:cNvSpPr>
            <a:spLocks xmlns:a="http://schemas.openxmlformats.org/drawingml/2006/main" noGrp="1"/>
          </p:cNvSpPr>
          <p:nvPr/>
        </p:nvSpPr>
        <p:spPr>
          <a:xfrm xmlns:a="http://schemas.openxmlformats.org/drawingml/2006/main">
            <a:off x="3381375"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82" name="s006 rect 1982">
            <a:extLst xmlns:a="http://schemas.openxmlformats.org/drawingml/2006/main">
              <a:ext uri="{FF2B5EF4-FFF2-40B4-BE49-F238E27FC236}">
                <a16:creationId xmlns:a16="http://schemas.microsoft.com/office/drawing/2014/main" id="{F36317A1-393E-4614-B908-9482DEFE5006}"/>
              </a:ext>
            </a:extLst>
          </p:cNvPr>
          <p:cNvSpPr>
            <a:spLocks xmlns:a="http://schemas.openxmlformats.org/drawingml/2006/main" noGrp="1"/>
          </p:cNvSpPr>
          <p:nvPr/>
        </p:nvSpPr>
        <p:spPr>
          <a:xfrm xmlns:a="http://schemas.openxmlformats.org/drawingml/2006/main">
            <a:off x="3486150"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83" name="s006 rect 1983">
            <a:extLst xmlns:a="http://schemas.openxmlformats.org/drawingml/2006/main">
              <a:ext uri="{FF2B5EF4-FFF2-40B4-BE49-F238E27FC236}">
                <a16:creationId xmlns:a16="http://schemas.microsoft.com/office/drawing/2014/main" id="{59CCCC66-86BC-4228-9124-F0516FF4054F}"/>
              </a:ext>
            </a:extLst>
          </p:cNvPr>
          <p:cNvSpPr>
            <a:spLocks xmlns:a="http://schemas.openxmlformats.org/drawingml/2006/main" noGrp="1"/>
          </p:cNvSpPr>
          <p:nvPr/>
        </p:nvSpPr>
        <p:spPr>
          <a:xfrm xmlns:a="http://schemas.openxmlformats.org/drawingml/2006/main">
            <a:off x="3590925"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84" name="s006 rect 1984">
            <a:extLst xmlns:a="http://schemas.openxmlformats.org/drawingml/2006/main">
              <a:ext uri="{FF2B5EF4-FFF2-40B4-BE49-F238E27FC236}">
                <a16:creationId xmlns:a16="http://schemas.microsoft.com/office/drawing/2014/main" id="{40DC7C40-F80F-4B51-9C66-7E5E96BC61B8}"/>
              </a:ext>
            </a:extLst>
          </p:cNvPr>
          <p:cNvSpPr>
            <a:spLocks xmlns:a="http://schemas.openxmlformats.org/drawingml/2006/main" noGrp="1"/>
          </p:cNvSpPr>
          <p:nvPr/>
        </p:nvSpPr>
        <p:spPr>
          <a:xfrm xmlns:a="http://schemas.openxmlformats.org/drawingml/2006/main">
            <a:off x="3695700"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85" name="s006 rect 1985">
            <a:extLst xmlns:a="http://schemas.openxmlformats.org/drawingml/2006/main">
              <a:ext uri="{FF2B5EF4-FFF2-40B4-BE49-F238E27FC236}">
                <a16:creationId xmlns:a16="http://schemas.microsoft.com/office/drawing/2014/main" id="{0E037E15-B592-4B81-92A2-ED048BD01FBC}"/>
              </a:ext>
            </a:extLst>
          </p:cNvPr>
          <p:cNvSpPr>
            <a:spLocks xmlns:a="http://schemas.openxmlformats.org/drawingml/2006/main" noGrp="1"/>
          </p:cNvSpPr>
          <p:nvPr/>
        </p:nvSpPr>
        <p:spPr>
          <a:xfrm xmlns:a="http://schemas.openxmlformats.org/drawingml/2006/main">
            <a:off x="3800475"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86" name="s006 rect 1986">
            <a:extLst xmlns:a="http://schemas.openxmlformats.org/drawingml/2006/main">
              <a:ext uri="{FF2B5EF4-FFF2-40B4-BE49-F238E27FC236}">
                <a16:creationId xmlns:a16="http://schemas.microsoft.com/office/drawing/2014/main" id="{93D26D1F-A28D-4D1A-98DD-E4FB7D43E4D0}"/>
              </a:ext>
            </a:extLst>
          </p:cNvPr>
          <p:cNvSpPr>
            <a:spLocks xmlns:a="http://schemas.openxmlformats.org/drawingml/2006/main" noGrp="1"/>
          </p:cNvSpPr>
          <p:nvPr/>
        </p:nvSpPr>
        <p:spPr>
          <a:xfrm xmlns:a="http://schemas.openxmlformats.org/drawingml/2006/main">
            <a:off x="3905250"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87" name="s006 rect 1987">
            <a:extLst xmlns:a="http://schemas.openxmlformats.org/drawingml/2006/main">
              <a:ext uri="{FF2B5EF4-FFF2-40B4-BE49-F238E27FC236}">
                <a16:creationId xmlns:a16="http://schemas.microsoft.com/office/drawing/2014/main" id="{7D60FEA3-1AA8-4094-BF8E-28B2CAC48A1C}"/>
              </a:ext>
            </a:extLst>
          </p:cNvPr>
          <p:cNvSpPr>
            <a:spLocks xmlns:a="http://schemas.openxmlformats.org/drawingml/2006/main" noGrp="1"/>
          </p:cNvSpPr>
          <p:nvPr/>
        </p:nvSpPr>
        <p:spPr>
          <a:xfrm xmlns:a="http://schemas.openxmlformats.org/drawingml/2006/main">
            <a:off x="4010025"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88" name="s006 rect 1988">
            <a:extLst xmlns:a="http://schemas.openxmlformats.org/drawingml/2006/main">
              <a:ext uri="{FF2B5EF4-FFF2-40B4-BE49-F238E27FC236}">
                <a16:creationId xmlns:a16="http://schemas.microsoft.com/office/drawing/2014/main" id="{0EC6021A-3FB6-47AE-9480-330C6FC23CED}"/>
              </a:ext>
            </a:extLst>
          </p:cNvPr>
          <p:cNvSpPr>
            <a:spLocks xmlns:a="http://schemas.openxmlformats.org/drawingml/2006/main" noGrp="1"/>
          </p:cNvSpPr>
          <p:nvPr/>
        </p:nvSpPr>
        <p:spPr>
          <a:xfrm xmlns:a="http://schemas.openxmlformats.org/drawingml/2006/main">
            <a:off x="4114800"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89" name="s006 rect 1989">
            <a:extLst xmlns:a="http://schemas.openxmlformats.org/drawingml/2006/main">
              <a:ext uri="{FF2B5EF4-FFF2-40B4-BE49-F238E27FC236}">
                <a16:creationId xmlns:a16="http://schemas.microsoft.com/office/drawing/2014/main" id="{19DF2E38-F733-4210-BC7D-BBC70C89CDB1}"/>
              </a:ext>
            </a:extLst>
          </p:cNvPr>
          <p:cNvSpPr>
            <a:spLocks xmlns:a="http://schemas.openxmlformats.org/drawingml/2006/main" noGrp="1"/>
          </p:cNvSpPr>
          <p:nvPr/>
        </p:nvSpPr>
        <p:spPr>
          <a:xfrm xmlns:a="http://schemas.openxmlformats.org/drawingml/2006/main">
            <a:off x="4219575"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90" name="s006 rect 1990">
            <a:extLst xmlns:a="http://schemas.openxmlformats.org/drawingml/2006/main">
              <a:ext uri="{FF2B5EF4-FFF2-40B4-BE49-F238E27FC236}">
                <a16:creationId xmlns:a16="http://schemas.microsoft.com/office/drawing/2014/main" id="{AEA6ADFB-EEB6-4AD7-909E-24B542FB242C}"/>
              </a:ext>
            </a:extLst>
          </p:cNvPr>
          <p:cNvSpPr>
            <a:spLocks xmlns:a="http://schemas.openxmlformats.org/drawingml/2006/main" noGrp="1"/>
          </p:cNvSpPr>
          <p:nvPr/>
        </p:nvSpPr>
        <p:spPr>
          <a:xfrm xmlns:a="http://schemas.openxmlformats.org/drawingml/2006/main">
            <a:off x="4324350"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91" name="s006 rect 1991">
            <a:extLst xmlns:a="http://schemas.openxmlformats.org/drawingml/2006/main">
              <a:ext uri="{FF2B5EF4-FFF2-40B4-BE49-F238E27FC236}">
                <a16:creationId xmlns:a16="http://schemas.microsoft.com/office/drawing/2014/main" id="{BFB735F2-6575-49DB-A9AA-336B075A819F}"/>
              </a:ext>
            </a:extLst>
          </p:cNvPr>
          <p:cNvSpPr>
            <a:spLocks xmlns:a="http://schemas.openxmlformats.org/drawingml/2006/main" noGrp="1"/>
          </p:cNvSpPr>
          <p:nvPr/>
        </p:nvSpPr>
        <p:spPr>
          <a:xfrm xmlns:a="http://schemas.openxmlformats.org/drawingml/2006/main">
            <a:off x="4429125"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92" name="s006 rect 1992">
            <a:extLst xmlns:a="http://schemas.openxmlformats.org/drawingml/2006/main">
              <a:ext uri="{FF2B5EF4-FFF2-40B4-BE49-F238E27FC236}">
                <a16:creationId xmlns:a16="http://schemas.microsoft.com/office/drawing/2014/main" id="{4FC0FB5C-93E8-40E8-9CBA-F3BFD6FFB656}"/>
              </a:ext>
            </a:extLst>
          </p:cNvPr>
          <p:cNvSpPr>
            <a:spLocks xmlns:a="http://schemas.openxmlformats.org/drawingml/2006/main" noGrp="1"/>
          </p:cNvSpPr>
          <p:nvPr/>
        </p:nvSpPr>
        <p:spPr>
          <a:xfrm xmlns:a="http://schemas.openxmlformats.org/drawingml/2006/main">
            <a:off x="4533900"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93" name="s006 rect 1993">
            <a:extLst xmlns:a="http://schemas.openxmlformats.org/drawingml/2006/main">
              <a:ext uri="{FF2B5EF4-FFF2-40B4-BE49-F238E27FC236}">
                <a16:creationId xmlns:a16="http://schemas.microsoft.com/office/drawing/2014/main" id="{0F5B4FE5-1F82-4CA3-B590-65B8643A8E93}"/>
              </a:ext>
            </a:extLst>
          </p:cNvPr>
          <p:cNvSpPr>
            <a:spLocks xmlns:a="http://schemas.openxmlformats.org/drawingml/2006/main" noGrp="1"/>
          </p:cNvSpPr>
          <p:nvPr/>
        </p:nvSpPr>
        <p:spPr>
          <a:xfrm xmlns:a="http://schemas.openxmlformats.org/drawingml/2006/main">
            <a:off x="4638675"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94" name="s006 rect 1994">
            <a:extLst xmlns:a="http://schemas.openxmlformats.org/drawingml/2006/main">
              <a:ext uri="{FF2B5EF4-FFF2-40B4-BE49-F238E27FC236}">
                <a16:creationId xmlns:a16="http://schemas.microsoft.com/office/drawing/2014/main" id="{FA8B82CB-9FFE-4E8D-9EE3-430CBD173039}"/>
              </a:ext>
            </a:extLst>
          </p:cNvPr>
          <p:cNvSpPr>
            <a:spLocks xmlns:a="http://schemas.openxmlformats.org/drawingml/2006/main" noGrp="1"/>
          </p:cNvSpPr>
          <p:nvPr/>
        </p:nvSpPr>
        <p:spPr>
          <a:xfrm xmlns:a="http://schemas.openxmlformats.org/drawingml/2006/main">
            <a:off x="4743450"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95" name="s006 rect 1995">
            <a:extLst xmlns:a="http://schemas.openxmlformats.org/drawingml/2006/main">
              <a:ext uri="{FF2B5EF4-FFF2-40B4-BE49-F238E27FC236}">
                <a16:creationId xmlns:a16="http://schemas.microsoft.com/office/drawing/2014/main" id="{1C0F1101-04D9-4CBF-A3F9-186F5F588B79}"/>
              </a:ext>
            </a:extLst>
          </p:cNvPr>
          <p:cNvSpPr>
            <a:spLocks xmlns:a="http://schemas.openxmlformats.org/drawingml/2006/main" noGrp="1"/>
          </p:cNvSpPr>
          <p:nvPr/>
        </p:nvSpPr>
        <p:spPr>
          <a:xfrm xmlns:a="http://schemas.openxmlformats.org/drawingml/2006/main">
            <a:off x="4848225"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96" name="s006 rect 1996">
            <a:extLst xmlns:a="http://schemas.openxmlformats.org/drawingml/2006/main">
              <a:ext uri="{FF2B5EF4-FFF2-40B4-BE49-F238E27FC236}">
                <a16:creationId xmlns:a16="http://schemas.microsoft.com/office/drawing/2014/main" id="{33D00554-D897-4B45-908F-54B6C1C78747}"/>
              </a:ext>
            </a:extLst>
          </p:cNvPr>
          <p:cNvSpPr>
            <a:spLocks xmlns:a="http://schemas.openxmlformats.org/drawingml/2006/main" noGrp="1"/>
          </p:cNvSpPr>
          <p:nvPr/>
        </p:nvSpPr>
        <p:spPr>
          <a:xfrm xmlns:a="http://schemas.openxmlformats.org/drawingml/2006/main">
            <a:off x="4953000"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97" name="s006 rect 1997">
            <a:extLst xmlns:a="http://schemas.openxmlformats.org/drawingml/2006/main">
              <a:ext uri="{FF2B5EF4-FFF2-40B4-BE49-F238E27FC236}">
                <a16:creationId xmlns:a16="http://schemas.microsoft.com/office/drawing/2014/main" id="{8C8EFC6D-290C-4991-AA9A-5153FE6950AE}"/>
              </a:ext>
            </a:extLst>
          </p:cNvPr>
          <p:cNvSpPr>
            <a:spLocks xmlns:a="http://schemas.openxmlformats.org/drawingml/2006/main" noGrp="1"/>
          </p:cNvSpPr>
          <p:nvPr/>
        </p:nvSpPr>
        <p:spPr>
          <a:xfrm xmlns:a="http://schemas.openxmlformats.org/drawingml/2006/main">
            <a:off x="5057775"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98" name="s006 rect 1998">
            <a:extLst xmlns:a="http://schemas.openxmlformats.org/drawingml/2006/main">
              <a:ext uri="{FF2B5EF4-FFF2-40B4-BE49-F238E27FC236}">
                <a16:creationId xmlns:a16="http://schemas.microsoft.com/office/drawing/2014/main" id="{DD720E26-605C-44C0-B62F-A30F66D868FA}"/>
              </a:ext>
            </a:extLst>
          </p:cNvPr>
          <p:cNvSpPr>
            <a:spLocks xmlns:a="http://schemas.openxmlformats.org/drawingml/2006/main" noGrp="1"/>
          </p:cNvSpPr>
          <p:nvPr/>
        </p:nvSpPr>
        <p:spPr>
          <a:xfrm xmlns:a="http://schemas.openxmlformats.org/drawingml/2006/main">
            <a:off x="5162550"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1999" name="s006 rect 1999">
            <a:extLst xmlns:a="http://schemas.openxmlformats.org/drawingml/2006/main">
              <a:ext uri="{FF2B5EF4-FFF2-40B4-BE49-F238E27FC236}">
                <a16:creationId xmlns:a16="http://schemas.microsoft.com/office/drawing/2014/main" id="{C92E766C-BF69-4774-A594-13AE4646D66A}"/>
              </a:ext>
            </a:extLst>
          </p:cNvPr>
          <p:cNvSpPr>
            <a:spLocks xmlns:a="http://schemas.openxmlformats.org/drawingml/2006/main" noGrp="1"/>
          </p:cNvSpPr>
          <p:nvPr/>
        </p:nvSpPr>
        <p:spPr>
          <a:xfrm xmlns:a="http://schemas.openxmlformats.org/drawingml/2006/main">
            <a:off x="5267325"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00" name="s006 rect 2000">
            <a:extLst xmlns:a="http://schemas.openxmlformats.org/drawingml/2006/main">
              <a:ext uri="{FF2B5EF4-FFF2-40B4-BE49-F238E27FC236}">
                <a16:creationId xmlns:a16="http://schemas.microsoft.com/office/drawing/2014/main" id="{D5D7AF2D-8B49-44E3-9138-DDBD6E1D2636}"/>
              </a:ext>
            </a:extLst>
          </p:cNvPr>
          <p:cNvSpPr>
            <a:spLocks xmlns:a="http://schemas.openxmlformats.org/drawingml/2006/main" noGrp="1"/>
          </p:cNvSpPr>
          <p:nvPr/>
        </p:nvSpPr>
        <p:spPr>
          <a:xfrm xmlns:a="http://schemas.openxmlformats.org/drawingml/2006/main">
            <a:off x="5372100"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01" name="s006 rect 2001">
            <a:extLst xmlns:a="http://schemas.openxmlformats.org/drawingml/2006/main">
              <a:ext uri="{FF2B5EF4-FFF2-40B4-BE49-F238E27FC236}">
                <a16:creationId xmlns:a16="http://schemas.microsoft.com/office/drawing/2014/main" id="{ECAFE1B0-13E6-4C95-8CC4-938B797099C8}"/>
              </a:ext>
            </a:extLst>
          </p:cNvPr>
          <p:cNvSpPr>
            <a:spLocks xmlns:a="http://schemas.openxmlformats.org/drawingml/2006/main" noGrp="1"/>
          </p:cNvSpPr>
          <p:nvPr/>
        </p:nvSpPr>
        <p:spPr>
          <a:xfrm xmlns:a="http://schemas.openxmlformats.org/drawingml/2006/main">
            <a:off x="5476875"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02" name="s006 rect 2002">
            <a:extLst xmlns:a="http://schemas.openxmlformats.org/drawingml/2006/main">
              <a:ext uri="{FF2B5EF4-FFF2-40B4-BE49-F238E27FC236}">
                <a16:creationId xmlns:a16="http://schemas.microsoft.com/office/drawing/2014/main" id="{177C10A4-6D26-410A-975B-975E94AE166B}"/>
              </a:ext>
            </a:extLst>
          </p:cNvPr>
          <p:cNvSpPr>
            <a:spLocks xmlns:a="http://schemas.openxmlformats.org/drawingml/2006/main" noGrp="1"/>
          </p:cNvSpPr>
          <p:nvPr/>
        </p:nvSpPr>
        <p:spPr>
          <a:xfrm xmlns:a="http://schemas.openxmlformats.org/drawingml/2006/main">
            <a:off x="5581650"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03" name="s006 rect 2003">
            <a:extLst xmlns:a="http://schemas.openxmlformats.org/drawingml/2006/main">
              <a:ext uri="{FF2B5EF4-FFF2-40B4-BE49-F238E27FC236}">
                <a16:creationId xmlns:a16="http://schemas.microsoft.com/office/drawing/2014/main" id="{42B62299-B5D0-4507-9A9C-1055CE45FA5E}"/>
              </a:ext>
            </a:extLst>
          </p:cNvPr>
          <p:cNvSpPr>
            <a:spLocks xmlns:a="http://schemas.openxmlformats.org/drawingml/2006/main" noGrp="1"/>
          </p:cNvSpPr>
          <p:nvPr/>
        </p:nvSpPr>
        <p:spPr>
          <a:xfrm xmlns:a="http://schemas.openxmlformats.org/drawingml/2006/main">
            <a:off x="5686425"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04" name="s006 rect 2004">
            <a:extLst xmlns:a="http://schemas.openxmlformats.org/drawingml/2006/main">
              <a:ext uri="{FF2B5EF4-FFF2-40B4-BE49-F238E27FC236}">
                <a16:creationId xmlns:a16="http://schemas.microsoft.com/office/drawing/2014/main" id="{82FAFA2D-5285-4B5F-9405-2DBAAF4CA86D}"/>
              </a:ext>
            </a:extLst>
          </p:cNvPr>
          <p:cNvSpPr>
            <a:spLocks xmlns:a="http://schemas.openxmlformats.org/drawingml/2006/main" noGrp="1"/>
          </p:cNvSpPr>
          <p:nvPr/>
        </p:nvSpPr>
        <p:spPr>
          <a:xfrm xmlns:a="http://schemas.openxmlformats.org/drawingml/2006/main">
            <a:off x="5791200"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05" name="s006 rect 2005">
            <a:extLst xmlns:a="http://schemas.openxmlformats.org/drawingml/2006/main">
              <a:ext uri="{FF2B5EF4-FFF2-40B4-BE49-F238E27FC236}">
                <a16:creationId xmlns:a16="http://schemas.microsoft.com/office/drawing/2014/main" id="{D4A81EC6-2EE7-420C-905F-10B3F9679624}"/>
              </a:ext>
            </a:extLst>
          </p:cNvPr>
          <p:cNvSpPr>
            <a:spLocks xmlns:a="http://schemas.openxmlformats.org/drawingml/2006/main" noGrp="1"/>
          </p:cNvSpPr>
          <p:nvPr/>
        </p:nvSpPr>
        <p:spPr>
          <a:xfrm xmlns:a="http://schemas.openxmlformats.org/drawingml/2006/main">
            <a:off x="5895975" y="681885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06" name="s006 rect 2006">
            <a:extLst xmlns:a="http://schemas.openxmlformats.org/drawingml/2006/main">
              <a:ext uri="{FF2B5EF4-FFF2-40B4-BE49-F238E27FC236}">
                <a16:creationId xmlns:a16="http://schemas.microsoft.com/office/drawing/2014/main" id="{8582C9C3-525C-4177-9F06-6496B4B18FB7}"/>
              </a:ext>
            </a:extLst>
          </p:cNvPr>
          <p:cNvSpPr>
            <a:spLocks xmlns:a="http://schemas.openxmlformats.org/drawingml/2006/main" noGrp="1"/>
          </p:cNvSpPr>
          <p:nvPr/>
        </p:nvSpPr>
        <p:spPr>
          <a:xfrm xmlns:a="http://schemas.openxmlformats.org/drawingml/2006/main">
            <a:off x="762000"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07" name="s006 rect 2007">
            <a:extLst xmlns:a="http://schemas.openxmlformats.org/drawingml/2006/main">
              <a:ext uri="{FF2B5EF4-FFF2-40B4-BE49-F238E27FC236}">
                <a16:creationId xmlns:a16="http://schemas.microsoft.com/office/drawing/2014/main" id="{3FCE854E-9B11-43A6-B379-6C589F374B46}"/>
              </a:ext>
            </a:extLst>
          </p:cNvPr>
          <p:cNvSpPr>
            <a:spLocks xmlns:a="http://schemas.openxmlformats.org/drawingml/2006/main" noGrp="1"/>
          </p:cNvSpPr>
          <p:nvPr/>
        </p:nvSpPr>
        <p:spPr>
          <a:xfrm xmlns:a="http://schemas.openxmlformats.org/drawingml/2006/main">
            <a:off x="866775"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08" name="s006 rect 2008">
            <a:extLst xmlns:a="http://schemas.openxmlformats.org/drawingml/2006/main">
              <a:ext uri="{FF2B5EF4-FFF2-40B4-BE49-F238E27FC236}">
                <a16:creationId xmlns:a16="http://schemas.microsoft.com/office/drawing/2014/main" id="{1E500B1C-17E4-4966-B01D-5E643C2C938E}"/>
              </a:ext>
            </a:extLst>
          </p:cNvPr>
          <p:cNvSpPr>
            <a:spLocks xmlns:a="http://schemas.openxmlformats.org/drawingml/2006/main" noGrp="1"/>
          </p:cNvSpPr>
          <p:nvPr/>
        </p:nvSpPr>
        <p:spPr>
          <a:xfrm xmlns:a="http://schemas.openxmlformats.org/drawingml/2006/main">
            <a:off x="971550"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09" name="s006 rect 2009">
            <a:extLst xmlns:a="http://schemas.openxmlformats.org/drawingml/2006/main">
              <a:ext uri="{FF2B5EF4-FFF2-40B4-BE49-F238E27FC236}">
                <a16:creationId xmlns:a16="http://schemas.microsoft.com/office/drawing/2014/main" id="{1E368321-DFDF-4BE0-89CB-385D15698C1C}"/>
              </a:ext>
            </a:extLst>
          </p:cNvPr>
          <p:cNvSpPr>
            <a:spLocks xmlns:a="http://schemas.openxmlformats.org/drawingml/2006/main" noGrp="1"/>
          </p:cNvSpPr>
          <p:nvPr/>
        </p:nvSpPr>
        <p:spPr>
          <a:xfrm xmlns:a="http://schemas.openxmlformats.org/drawingml/2006/main">
            <a:off x="1076325"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10" name="s006 rect 2010">
            <a:extLst xmlns:a="http://schemas.openxmlformats.org/drawingml/2006/main">
              <a:ext uri="{FF2B5EF4-FFF2-40B4-BE49-F238E27FC236}">
                <a16:creationId xmlns:a16="http://schemas.microsoft.com/office/drawing/2014/main" id="{8E2E2E4E-B6E5-4791-8D9F-014E9FBA59EC}"/>
              </a:ext>
            </a:extLst>
          </p:cNvPr>
          <p:cNvSpPr>
            <a:spLocks xmlns:a="http://schemas.openxmlformats.org/drawingml/2006/main" noGrp="1"/>
          </p:cNvSpPr>
          <p:nvPr/>
        </p:nvSpPr>
        <p:spPr>
          <a:xfrm xmlns:a="http://schemas.openxmlformats.org/drawingml/2006/main">
            <a:off x="1181100"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11" name="s006 rect 2011">
            <a:extLst xmlns:a="http://schemas.openxmlformats.org/drawingml/2006/main">
              <a:ext uri="{FF2B5EF4-FFF2-40B4-BE49-F238E27FC236}">
                <a16:creationId xmlns:a16="http://schemas.microsoft.com/office/drawing/2014/main" id="{999B40AF-6250-455B-85DE-EFAF798EA1B8}"/>
              </a:ext>
            </a:extLst>
          </p:cNvPr>
          <p:cNvSpPr>
            <a:spLocks xmlns:a="http://schemas.openxmlformats.org/drawingml/2006/main" noGrp="1"/>
          </p:cNvSpPr>
          <p:nvPr/>
        </p:nvSpPr>
        <p:spPr>
          <a:xfrm xmlns:a="http://schemas.openxmlformats.org/drawingml/2006/main">
            <a:off x="1285875"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12" name="s006 rect 2012">
            <a:extLst xmlns:a="http://schemas.openxmlformats.org/drawingml/2006/main">
              <a:ext uri="{FF2B5EF4-FFF2-40B4-BE49-F238E27FC236}">
                <a16:creationId xmlns:a16="http://schemas.microsoft.com/office/drawing/2014/main" id="{D3674343-B323-464F-85A4-2A515B838EAF}"/>
              </a:ext>
            </a:extLst>
          </p:cNvPr>
          <p:cNvSpPr>
            <a:spLocks xmlns:a="http://schemas.openxmlformats.org/drawingml/2006/main" noGrp="1"/>
          </p:cNvSpPr>
          <p:nvPr/>
        </p:nvSpPr>
        <p:spPr>
          <a:xfrm xmlns:a="http://schemas.openxmlformats.org/drawingml/2006/main">
            <a:off x="1390650"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13" name="s006 rect 2013">
            <a:extLst xmlns:a="http://schemas.openxmlformats.org/drawingml/2006/main">
              <a:ext uri="{FF2B5EF4-FFF2-40B4-BE49-F238E27FC236}">
                <a16:creationId xmlns:a16="http://schemas.microsoft.com/office/drawing/2014/main" id="{08FF014F-F50C-4FDE-B605-AB15AE1BC10F}"/>
              </a:ext>
            </a:extLst>
          </p:cNvPr>
          <p:cNvSpPr>
            <a:spLocks xmlns:a="http://schemas.openxmlformats.org/drawingml/2006/main" noGrp="1"/>
          </p:cNvSpPr>
          <p:nvPr/>
        </p:nvSpPr>
        <p:spPr>
          <a:xfrm xmlns:a="http://schemas.openxmlformats.org/drawingml/2006/main">
            <a:off x="1495425"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14" name="s006 rect 2014">
            <a:extLst xmlns:a="http://schemas.openxmlformats.org/drawingml/2006/main">
              <a:ext uri="{FF2B5EF4-FFF2-40B4-BE49-F238E27FC236}">
                <a16:creationId xmlns:a16="http://schemas.microsoft.com/office/drawing/2014/main" id="{D31785F6-7096-4268-9D36-81FF842A8E91}"/>
              </a:ext>
            </a:extLst>
          </p:cNvPr>
          <p:cNvSpPr>
            <a:spLocks xmlns:a="http://schemas.openxmlformats.org/drawingml/2006/main" noGrp="1"/>
          </p:cNvSpPr>
          <p:nvPr/>
        </p:nvSpPr>
        <p:spPr>
          <a:xfrm xmlns:a="http://schemas.openxmlformats.org/drawingml/2006/main">
            <a:off x="1600200"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15" name="s006 rect 2015">
            <a:extLst xmlns:a="http://schemas.openxmlformats.org/drawingml/2006/main">
              <a:ext uri="{FF2B5EF4-FFF2-40B4-BE49-F238E27FC236}">
                <a16:creationId xmlns:a16="http://schemas.microsoft.com/office/drawing/2014/main" id="{99D07EB7-4D89-4381-9954-9FD8A6F7BE3B}"/>
              </a:ext>
            </a:extLst>
          </p:cNvPr>
          <p:cNvSpPr>
            <a:spLocks xmlns:a="http://schemas.openxmlformats.org/drawingml/2006/main" noGrp="1"/>
          </p:cNvSpPr>
          <p:nvPr/>
        </p:nvSpPr>
        <p:spPr>
          <a:xfrm xmlns:a="http://schemas.openxmlformats.org/drawingml/2006/main">
            <a:off x="1704975"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16" name="s006 rect 2016">
            <a:extLst xmlns:a="http://schemas.openxmlformats.org/drawingml/2006/main">
              <a:ext uri="{FF2B5EF4-FFF2-40B4-BE49-F238E27FC236}">
                <a16:creationId xmlns:a16="http://schemas.microsoft.com/office/drawing/2014/main" id="{89ADA799-F55A-4E3A-ADC4-1E69C8D70852}"/>
              </a:ext>
            </a:extLst>
          </p:cNvPr>
          <p:cNvSpPr>
            <a:spLocks xmlns:a="http://schemas.openxmlformats.org/drawingml/2006/main" noGrp="1"/>
          </p:cNvSpPr>
          <p:nvPr/>
        </p:nvSpPr>
        <p:spPr>
          <a:xfrm xmlns:a="http://schemas.openxmlformats.org/drawingml/2006/main">
            <a:off x="1809750"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17" name="s006 rect 2017">
            <a:extLst xmlns:a="http://schemas.openxmlformats.org/drawingml/2006/main">
              <a:ext uri="{FF2B5EF4-FFF2-40B4-BE49-F238E27FC236}">
                <a16:creationId xmlns:a16="http://schemas.microsoft.com/office/drawing/2014/main" id="{A5B69FBB-05ED-4FA3-8FCC-2B7D76D0AA6F}"/>
              </a:ext>
            </a:extLst>
          </p:cNvPr>
          <p:cNvSpPr>
            <a:spLocks xmlns:a="http://schemas.openxmlformats.org/drawingml/2006/main" noGrp="1"/>
          </p:cNvSpPr>
          <p:nvPr/>
        </p:nvSpPr>
        <p:spPr>
          <a:xfrm xmlns:a="http://schemas.openxmlformats.org/drawingml/2006/main">
            <a:off x="1914525"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18" name="s006 rect 2018">
            <a:extLst xmlns:a="http://schemas.openxmlformats.org/drawingml/2006/main">
              <a:ext uri="{FF2B5EF4-FFF2-40B4-BE49-F238E27FC236}">
                <a16:creationId xmlns:a16="http://schemas.microsoft.com/office/drawing/2014/main" id="{4266A794-EBE3-4838-9BA1-894850A20F3E}"/>
              </a:ext>
            </a:extLst>
          </p:cNvPr>
          <p:cNvSpPr>
            <a:spLocks xmlns:a="http://schemas.openxmlformats.org/drawingml/2006/main" noGrp="1"/>
          </p:cNvSpPr>
          <p:nvPr/>
        </p:nvSpPr>
        <p:spPr>
          <a:xfrm xmlns:a="http://schemas.openxmlformats.org/drawingml/2006/main">
            <a:off x="2019300"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19" name="s006 rect 2019">
            <a:extLst xmlns:a="http://schemas.openxmlformats.org/drawingml/2006/main">
              <a:ext uri="{FF2B5EF4-FFF2-40B4-BE49-F238E27FC236}">
                <a16:creationId xmlns:a16="http://schemas.microsoft.com/office/drawing/2014/main" id="{393FC2C4-6FDE-46FB-9EA3-7187A9080863}"/>
              </a:ext>
            </a:extLst>
          </p:cNvPr>
          <p:cNvSpPr>
            <a:spLocks xmlns:a="http://schemas.openxmlformats.org/drawingml/2006/main" noGrp="1"/>
          </p:cNvSpPr>
          <p:nvPr/>
        </p:nvSpPr>
        <p:spPr>
          <a:xfrm xmlns:a="http://schemas.openxmlformats.org/drawingml/2006/main">
            <a:off x="2124075"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20" name="s006 rect 2020">
            <a:extLst xmlns:a="http://schemas.openxmlformats.org/drawingml/2006/main">
              <a:ext uri="{FF2B5EF4-FFF2-40B4-BE49-F238E27FC236}">
                <a16:creationId xmlns:a16="http://schemas.microsoft.com/office/drawing/2014/main" id="{31176DF1-B6A9-4C37-B483-F30F82D913FC}"/>
              </a:ext>
            </a:extLst>
          </p:cNvPr>
          <p:cNvSpPr>
            <a:spLocks xmlns:a="http://schemas.openxmlformats.org/drawingml/2006/main" noGrp="1"/>
          </p:cNvSpPr>
          <p:nvPr/>
        </p:nvSpPr>
        <p:spPr>
          <a:xfrm xmlns:a="http://schemas.openxmlformats.org/drawingml/2006/main">
            <a:off x="2228850"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21" name="s006 rect 2021">
            <a:extLst xmlns:a="http://schemas.openxmlformats.org/drawingml/2006/main">
              <a:ext uri="{FF2B5EF4-FFF2-40B4-BE49-F238E27FC236}">
                <a16:creationId xmlns:a16="http://schemas.microsoft.com/office/drawing/2014/main" id="{9ABD512A-0779-4BC9-9ED3-8A1965846CEF}"/>
              </a:ext>
            </a:extLst>
          </p:cNvPr>
          <p:cNvSpPr>
            <a:spLocks xmlns:a="http://schemas.openxmlformats.org/drawingml/2006/main" noGrp="1"/>
          </p:cNvSpPr>
          <p:nvPr/>
        </p:nvSpPr>
        <p:spPr>
          <a:xfrm xmlns:a="http://schemas.openxmlformats.org/drawingml/2006/main">
            <a:off x="2333625"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22" name="s006 rect 2022">
            <a:extLst xmlns:a="http://schemas.openxmlformats.org/drawingml/2006/main">
              <a:ext uri="{FF2B5EF4-FFF2-40B4-BE49-F238E27FC236}">
                <a16:creationId xmlns:a16="http://schemas.microsoft.com/office/drawing/2014/main" id="{D0B690F5-A9CC-4DE5-866B-1062D1D0E58E}"/>
              </a:ext>
            </a:extLst>
          </p:cNvPr>
          <p:cNvSpPr>
            <a:spLocks xmlns:a="http://schemas.openxmlformats.org/drawingml/2006/main" noGrp="1"/>
          </p:cNvSpPr>
          <p:nvPr/>
        </p:nvSpPr>
        <p:spPr>
          <a:xfrm xmlns:a="http://schemas.openxmlformats.org/drawingml/2006/main">
            <a:off x="2438400"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23" name="s006 rect 2023">
            <a:extLst xmlns:a="http://schemas.openxmlformats.org/drawingml/2006/main">
              <a:ext uri="{FF2B5EF4-FFF2-40B4-BE49-F238E27FC236}">
                <a16:creationId xmlns:a16="http://schemas.microsoft.com/office/drawing/2014/main" id="{EE88A573-7F89-406F-BBE0-1A0D8A183ED0}"/>
              </a:ext>
            </a:extLst>
          </p:cNvPr>
          <p:cNvSpPr>
            <a:spLocks xmlns:a="http://schemas.openxmlformats.org/drawingml/2006/main" noGrp="1"/>
          </p:cNvSpPr>
          <p:nvPr/>
        </p:nvSpPr>
        <p:spPr>
          <a:xfrm xmlns:a="http://schemas.openxmlformats.org/drawingml/2006/main">
            <a:off x="2543175"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24" name="s006 rect 2024">
            <a:extLst xmlns:a="http://schemas.openxmlformats.org/drawingml/2006/main">
              <a:ext uri="{FF2B5EF4-FFF2-40B4-BE49-F238E27FC236}">
                <a16:creationId xmlns:a16="http://schemas.microsoft.com/office/drawing/2014/main" id="{FFEA7961-8412-46E0-A13A-38766E141BB7}"/>
              </a:ext>
            </a:extLst>
          </p:cNvPr>
          <p:cNvSpPr>
            <a:spLocks xmlns:a="http://schemas.openxmlformats.org/drawingml/2006/main" noGrp="1"/>
          </p:cNvSpPr>
          <p:nvPr/>
        </p:nvSpPr>
        <p:spPr>
          <a:xfrm xmlns:a="http://schemas.openxmlformats.org/drawingml/2006/main">
            <a:off x="2647950"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25" name="s006 rect 2025">
            <a:extLst xmlns:a="http://schemas.openxmlformats.org/drawingml/2006/main">
              <a:ext uri="{FF2B5EF4-FFF2-40B4-BE49-F238E27FC236}">
                <a16:creationId xmlns:a16="http://schemas.microsoft.com/office/drawing/2014/main" id="{6A708DFA-27A9-4F82-8ED2-9D83E57A1D7E}"/>
              </a:ext>
            </a:extLst>
          </p:cNvPr>
          <p:cNvSpPr>
            <a:spLocks xmlns:a="http://schemas.openxmlformats.org/drawingml/2006/main" noGrp="1"/>
          </p:cNvSpPr>
          <p:nvPr/>
        </p:nvSpPr>
        <p:spPr>
          <a:xfrm xmlns:a="http://schemas.openxmlformats.org/drawingml/2006/main">
            <a:off x="2752725"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26" name="s006 rect 2026">
            <a:extLst xmlns:a="http://schemas.openxmlformats.org/drawingml/2006/main">
              <a:ext uri="{FF2B5EF4-FFF2-40B4-BE49-F238E27FC236}">
                <a16:creationId xmlns:a16="http://schemas.microsoft.com/office/drawing/2014/main" id="{BBB2392B-DC44-4C53-9AE2-D00D9ACF4D5B}"/>
              </a:ext>
            </a:extLst>
          </p:cNvPr>
          <p:cNvSpPr>
            <a:spLocks xmlns:a="http://schemas.openxmlformats.org/drawingml/2006/main" noGrp="1"/>
          </p:cNvSpPr>
          <p:nvPr/>
        </p:nvSpPr>
        <p:spPr>
          <a:xfrm xmlns:a="http://schemas.openxmlformats.org/drawingml/2006/main">
            <a:off x="2857500"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27" name="s006 rect 2027">
            <a:extLst xmlns:a="http://schemas.openxmlformats.org/drawingml/2006/main">
              <a:ext uri="{FF2B5EF4-FFF2-40B4-BE49-F238E27FC236}">
                <a16:creationId xmlns:a16="http://schemas.microsoft.com/office/drawing/2014/main" id="{9225A35C-4B5D-4176-A3F9-CE03F5883548}"/>
              </a:ext>
            </a:extLst>
          </p:cNvPr>
          <p:cNvSpPr>
            <a:spLocks xmlns:a="http://schemas.openxmlformats.org/drawingml/2006/main" noGrp="1"/>
          </p:cNvSpPr>
          <p:nvPr/>
        </p:nvSpPr>
        <p:spPr>
          <a:xfrm xmlns:a="http://schemas.openxmlformats.org/drawingml/2006/main">
            <a:off x="2962275"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28" name="s006 rect 2028">
            <a:extLst xmlns:a="http://schemas.openxmlformats.org/drawingml/2006/main">
              <a:ext uri="{FF2B5EF4-FFF2-40B4-BE49-F238E27FC236}">
                <a16:creationId xmlns:a16="http://schemas.microsoft.com/office/drawing/2014/main" id="{B4D10216-B4F5-4B50-9611-0DF5EEA76AFA}"/>
              </a:ext>
            </a:extLst>
          </p:cNvPr>
          <p:cNvSpPr>
            <a:spLocks xmlns:a="http://schemas.openxmlformats.org/drawingml/2006/main" noGrp="1"/>
          </p:cNvSpPr>
          <p:nvPr/>
        </p:nvSpPr>
        <p:spPr>
          <a:xfrm xmlns:a="http://schemas.openxmlformats.org/drawingml/2006/main">
            <a:off x="3067050"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29" name="s006 rect 2029">
            <a:extLst xmlns:a="http://schemas.openxmlformats.org/drawingml/2006/main">
              <a:ext uri="{FF2B5EF4-FFF2-40B4-BE49-F238E27FC236}">
                <a16:creationId xmlns:a16="http://schemas.microsoft.com/office/drawing/2014/main" id="{DB05285F-DE29-44FB-8FEF-523FF4C761FE}"/>
              </a:ext>
            </a:extLst>
          </p:cNvPr>
          <p:cNvSpPr>
            <a:spLocks xmlns:a="http://schemas.openxmlformats.org/drawingml/2006/main" noGrp="1"/>
          </p:cNvSpPr>
          <p:nvPr/>
        </p:nvSpPr>
        <p:spPr>
          <a:xfrm xmlns:a="http://schemas.openxmlformats.org/drawingml/2006/main">
            <a:off x="3171825"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30" name="s006 rect 2030">
            <a:extLst xmlns:a="http://schemas.openxmlformats.org/drawingml/2006/main">
              <a:ext uri="{FF2B5EF4-FFF2-40B4-BE49-F238E27FC236}">
                <a16:creationId xmlns:a16="http://schemas.microsoft.com/office/drawing/2014/main" id="{4468C461-11DF-4B52-8638-46EF081D0ED2}"/>
              </a:ext>
            </a:extLst>
          </p:cNvPr>
          <p:cNvSpPr>
            <a:spLocks xmlns:a="http://schemas.openxmlformats.org/drawingml/2006/main" noGrp="1"/>
          </p:cNvSpPr>
          <p:nvPr/>
        </p:nvSpPr>
        <p:spPr>
          <a:xfrm xmlns:a="http://schemas.openxmlformats.org/drawingml/2006/main">
            <a:off x="3276600"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31" name="s006 rect 2031">
            <a:extLst xmlns:a="http://schemas.openxmlformats.org/drawingml/2006/main">
              <a:ext uri="{FF2B5EF4-FFF2-40B4-BE49-F238E27FC236}">
                <a16:creationId xmlns:a16="http://schemas.microsoft.com/office/drawing/2014/main" id="{865050FA-E04B-46C2-9F62-C2FAF1A60E57}"/>
              </a:ext>
            </a:extLst>
          </p:cNvPr>
          <p:cNvSpPr>
            <a:spLocks xmlns:a="http://schemas.openxmlformats.org/drawingml/2006/main" noGrp="1"/>
          </p:cNvSpPr>
          <p:nvPr/>
        </p:nvSpPr>
        <p:spPr>
          <a:xfrm xmlns:a="http://schemas.openxmlformats.org/drawingml/2006/main">
            <a:off x="3381375"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32" name="s006 rect 2032">
            <a:extLst xmlns:a="http://schemas.openxmlformats.org/drawingml/2006/main">
              <a:ext uri="{FF2B5EF4-FFF2-40B4-BE49-F238E27FC236}">
                <a16:creationId xmlns:a16="http://schemas.microsoft.com/office/drawing/2014/main" id="{2D5DB0FF-CAB1-4E0C-B2B7-006E1428C55A}"/>
              </a:ext>
            </a:extLst>
          </p:cNvPr>
          <p:cNvSpPr>
            <a:spLocks xmlns:a="http://schemas.openxmlformats.org/drawingml/2006/main" noGrp="1"/>
          </p:cNvSpPr>
          <p:nvPr/>
        </p:nvSpPr>
        <p:spPr>
          <a:xfrm xmlns:a="http://schemas.openxmlformats.org/drawingml/2006/main">
            <a:off x="3486150"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33" name="s006 rect 2033">
            <a:extLst xmlns:a="http://schemas.openxmlformats.org/drawingml/2006/main">
              <a:ext uri="{FF2B5EF4-FFF2-40B4-BE49-F238E27FC236}">
                <a16:creationId xmlns:a16="http://schemas.microsoft.com/office/drawing/2014/main" id="{94F2270F-D2CA-4476-8DD5-754C9724ACB1}"/>
              </a:ext>
            </a:extLst>
          </p:cNvPr>
          <p:cNvSpPr>
            <a:spLocks xmlns:a="http://schemas.openxmlformats.org/drawingml/2006/main" noGrp="1"/>
          </p:cNvSpPr>
          <p:nvPr/>
        </p:nvSpPr>
        <p:spPr>
          <a:xfrm xmlns:a="http://schemas.openxmlformats.org/drawingml/2006/main">
            <a:off x="3590925"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34" name="s006 rect 2034">
            <a:extLst xmlns:a="http://schemas.openxmlformats.org/drawingml/2006/main">
              <a:ext uri="{FF2B5EF4-FFF2-40B4-BE49-F238E27FC236}">
                <a16:creationId xmlns:a16="http://schemas.microsoft.com/office/drawing/2014/main" id="{56DF8812-2585-4DE4-BF8C-B2577207AD8F}"/>
              </a:ext>
            </a:extLst>
          </p:cNvPr>
          <p:cNvSpPr>
            <a:spLocks xmlns:a="http://schemas.openxmlformats.org/drawingml/2006/main" noGrp="1"/>
          </p:cNvSpPr>
          <p:nvPr/>
        </p:nvSpPr>
        <p:spPr>
          <a:xfrm xmlns:a="http://schemas.openxmlformats.org/drawingml/2006/main">
            <a:off x="3695700"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35" name="s006 rect 2035">
            <a:extLst xmlns:a="http://schemas.openxmlformats.org/drawingml/2006/main">
              <a:ext uri="{FF2B5EF4-FFF2-40B4-BE49-F238E27FC236}">
                <a16:creationId xmlns:a16="http://schemas.microsoft.com/office/drawing/2014/main" id="{86479D1E-FCF6-44AC-ADE5-498125EA4923}"/>
              </a:ext>
            </a:extLst>
          </p:cNvPr>
          <p:cNvSpPr>
            <a:spLocks xmlns:a="http://schemas.openxmlformats.org/drawingml/2006/main" noGrp="1"/>
          </p:cNvSpPr>
          <p:nvPr/>
        </p:nvSpPr>
        <p:spPr>
          <a:xfrm xmlns:a="http://schemas.openxmlformats.org/drawingml/2006/main">
            <a:off x="3800475"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36" name="s006 rect 2036">
            <a:extLst xmlns:a="http://schemas.openxmlformats.org/drawingml/2006/main">
              <a:ext uri="{FF2B5EF4-FFF2-40B4-BE49-F238E27FC236}">
                <a16:creationId xmlns:a16="http://schemas.microsoft.com/office/drawing/2014/main" id="{4D011DA7-23BE-4379-B20C-B8D4F7B1A8B4}"/>
              </a:ext>
            </a:extLst>
          </p:cNvPr>
          <p:cNvSpPr>
            <a:spLocks xmlns:a="http://schemas.openxmlformats.org/drawingml/2006/main" noGrp="1"/>
          </p:cNvSpPr>
          <p:nvPr/>
        </p:nvSpPr>
        <p:spPr>
          <a:xfrm xmlns:a="http://schemas.openxmlformats.org/drawingml/2006/main">
            <a:off x="3905250"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37" name="s006 rect 2037">
            <a:extLst xmlns:a="http://schemas.openxmlformats.org/drawingml/2006/main">
              <a:ext uri="{FF2B5EF4-FFF2-40B4-BE49-F238E27FC236}">
                <a16:creationId xmlns:a16="http://schemas.microsoft.com/office/drawing/2014/main" id="{58EA0994-332E-4881-BB0D-457A4CA725F2}"/>
              </a:ext>
            </a:extLst>
          </p:cNvPr>
          <p:cNvSpPr>
            <a:spLocks xmlns:a="http://schemas.openxmlformats.org/drawingml/2006/main" noGrp="1"/>
          </p:cNvSpPr>
          <p:nvPr/>
        </p:nvSpPr>
        <p:spPr>
          <a:xfrm xmlns:a="http://schemas.openxmlformats.org/drawingml/2006/main">
            <a:off x="4010025"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38" name="s006 rect 2038">
            <a:extLst xmlns:a="http://schemas.openxmlformats.org/drawingml/2006/main">
              <a:ext uri="{FF2B5EF4-FFF2-40B4-BE49-F238E27FC236}">
                <a16:creationId xmlns:a16="http://schemas.microsoft.com/office/drawing/2014/main" id="{CAC9F386-79E2-4A04-82E5-1C6D7424BEDC}"/>
              </a:ext>
            </a:extLst>
          </p:cNvPr>
          <p:cNvSpPr>
            <a:spLocks xmlns:a="http://schemas.openxmlformats.org/drawingml/2006/main" noGrp="1"/>
          </p:cNvSpPr>
          <p:nvPr/>
        </p:nvSpPr>
        <p:spPr>
          <a:xfrm xmlns:a="http://schemas.openxmlformats.org/drawingml/2006/main">
            <a:off x="4114800"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39" name="s006 rect 2039">
            <a:extLst xmlns:a="http://schemas.openxmlformats.org/drawingml/2006/main">
              <a:ext uri="{FF2B5EF4-FFF2-40B4-BE49-F238E27FC236}">
                <a16:creationId xmlns:a16="http://schemas.microsoft.com/office/drawing/2014/main" id="{AFA49841-4DBC-4479-B3C0-0518A3CF32BE}"/>
              </a:ext>
            </a:extLst>
          </p:cNvPr>
          <p:cNvSpPr>
            <a:spLocks xmlns:a="http://schemas.openxmlformats.org/drawingml/2006/main" noGrp="1"/>
          </p:cNvSpPr>
          <p:nvPr/>
        </p:nvSpPr>
        <p:spPr>
          <a:xfrm xmlns:a="http://schemas.openxmlformats.org/drawingml/2006/main">
            <a:off x="4219575"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40" name="s006 rect 2040">
            <a:extLst xmlns:a="http://schemas.openxmlformats.org/drawingml/2006/main">
              <a:ext uri="{FF2B5EF4-FFF2-40B4-BE49-F238E27FC236}">
                <a16:creationId xmlns:a16="http://schemas.microsoft.com/office/drawing/2014/main" id="{A2DC6DA5-FBBB-4162-87FE-7A892507669F}"/>
              </a:ext>
            </a:extLst>
          </p:cNvPr>
          <p:cNvSpPr>
            <a:spLocks xmlns:a="http://schemas.openxmlformats.org/drawingml/2006/main" noGrp="1"/>
          </p:cNvSpPr>
          <p:nvPr/>
        </p:nvSpPr>
        <p:spPr>
          <a:xfrm xmlns:a="http://schemas.openxmlformats.org/drawingml/2006/main">
            <a:off x="4324350"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41" name="s006 rect 2041">
            <a:extLst xmlns:a="http://schemas.openxmlformats.org/drawingml/2006/main">
              <a:ext uri="{FF2B5EF4-FFF2-40B4-BE49-F238E27FC236}">
                <a16:creationId xmlns:a16="http://schemas.microsoft.com/office/drawing/2014/main" id="{F4F0D849-AC8D-463A-A969-23CC9474744D}"/>
              </a:ext>
            </a:extLst>
          </p:cNvPr>
          <p:cNvSpPr>
            <a:spLocks xmlns:a="http://schemas.openxmlformats.org/drawingml/2006/main" noGrp="1"/>
          </p:cNvSpPr>
          <p:nvPr/>
        </p:nvSpPr>
        <p:spPr>
          <a:xfrm xmlns:a="http://schemas.openxmlformats.org/drawingml/2006/main">
            <a:off x="4429125"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42" name="s006 rect 2042">
            <a:extLst xmlns:a="http://schemas.openxmlformats.org/drawingml/2006/main">
              <a:ext uri="{FF2B5EF4-FFF2-40B4-BE49-F238E27FC236}">
                <a16:creationId xmlns:a16="http://schemas.microsoft.com/office/drawing/2014/main" id="{70623EE9-57F6-4486-B177-792B35E79DCA}"/>
              </a:ext>
            </a:extLst>
          </p:cNvPr>
          <p:cNvSpPr>
            <a:spLocks xmlns:a="http://schemas.openxmlformats.org/drawingml/2006/main" noGrp="1"/>
          </p:cNvSpPr>
          <p:nvPr/>
        </p:nvSpPr>
        <p:spPr>
          <a:xfrm xmlns:a="http://schemas.openxmlformats.org/drawingml/2006/main">
            <a:off x="4533900"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43" name="s006 rect 2043">
            <a:extLst xmlns:a="http://schemas.openxmlformats.org/drawingml/2006/main">
              <a:ext uri="{FF2B5EF4-FFF2-40B4-BE49-F238E27FC236}">
                <a16:creationId xmlns:a16="http://schemas.microsoft.com/office/drawing/2014/main" id="{930A0DF9-7535-4E5D-952C-B9527C17791F}"/>
              </a:ext>
            </a:extLst>
          </p:cNvPr>
          <p:cNvSpPr>
            <a:spLocks xmlns:a="http://schemas.openxmlformats.org/drawingml/2006/main" noGrp="1"/>
          </p:cNvSpPr>
          <p:nvPr/>
        </p:nvSpPr>
        <p:spPr>
          <a:xfrm xmlns:a="http://schemas.openxmlformats.org/drawingml/2006/main">
            <a:off x="4638675"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44" name="s006 rect 2044">
            <a:extLst xmlns:a="http://schemas.openxmlformats.org/drawingml/2006/main">
              <a:ext uri="{FF2B5EF4-FFF2-40B4-BE49-F238E27FC236}">
                <a16:creationId xmlns:a16="http://schemas.microsoft.com/office/drawing/2014/main" id="{B7C0751E-31D1-4D97-872C-E8E671346BDC}"/>
              </a:ext>
            </a:extLst>
          </p:cNvPr>
          <p:cNvSpPr>
            <a:spLocks xmlns:a="http://schemas.openxmlformats.org/drawingml/2006/main" noGrp="1"/>
          </p:cNvSpPr>
          <p:nvPr/>
        </p:nvSpPr>
        <p:spPr>
          <a:xfrm xmlns:a="http://schemas.openxmlformats.org/drawingml/2006/main">
            <a:off x="4743450"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45" name="s006 rect 2045">
            <a:extLst xmlns:a="http://schemas.openxmlformats.org/drawingml/2006/main">
              <a:ext uri="{FF2B5EF4-FFF2-40B4-BE49-F238E27FC236}">
                <a16:creationId xmlns:a16="http://schemas.microsoft.com/office/drawing/2014/main" id="{387EDD83-64F2-4242-9445-FD7FC57DEE29}"/>
              </a:ext>
            </a:extLst>
          </p:cNvPr>
          <p:cNvSpPr>
            <a:spLocks xmlns:a="http://schemas.openxmlformats.org/drawingml/2006/main" noGrp="1"/>
          </p:cNvSpPr>
          <p:nvPr/>
        </p:nvSpPr>
        <p:spPr>
          <a:xfrm xmlns:a="http://schemas.openxmlformats.org/drawingml/2006/main">
            <a:off x="4848225"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46" name="s006 rect 2046">
            <a:extLst xmlns:a="http://schemas.openxmlformats.org/drawingml/2006/main">
              <a:ext uri="{FF2B5EF4-FFF2-40B4-BE49-F238E27FC236}">
                <a16:creationId xmlns:a16="http://schemas.microsoft.com/office/drawing/2014/main" id="{DB4979A0-E427-4D2C-B22A-09A83343AA98}"/>
              </a:ext>
            </a:extLst>
          </p:cNvPr>
          <p:cNvSpPr>
            <a:spLocks xmlns:a="http://schemas.openxmlformats.org/drawingml/2006/main" noGrp="1"/>
          </p:cNvSpPr>
          <p:nvPr/>
        </p:nvSpPr>
        <p:spPr>
          <a:xfrm xmlns:a="http://schemas.openxmlformats.org/drawingml/2006/main">
            <a:off x="4953000"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47" name="s006 rect 2047">
            <a:extLst xmlns:a="http://schemas.openxmlformats.org/drawingml/2006/main">
              <a:ext uri="{FF2B5EF4-FFF2-40B4-BE49-F238E27FC236}">
                <a16:creationId xmlns:a16="http://schemas.microsoft.com/office/drawing/2014/main" id="{52EF2AED-8935-42BC-BB2C-D20D961337D5}"/>
              </a:ext>
            </a:extLst>
          </p:cNvPr>
          <p:cNvSpPr>
            <a:spLocks xmlns:a="http://schemas.openxmlformats.org/drawingml/2006/main" noGrp="1"/>
          </p:cNvSpPr>
          <p:nvPr/>
        </p:nvSpPr>
        <p:spPr>
          <a:xfrm xmlns:a="http://schemas.openxmlformats.org/drawingml/2006/main">
            <a:off x="5057775"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48" name="s006 rect 2048">
            <a:extLst xmlns:a="http://schemas.openxmlformats.org/drawingml/2006/main">
              <a:ext uri="{FF2B5EF4-FFF2-40B4-BE49-F238E27FC236}">
                <a16:creationId xmlns:a16="http://schemas.microsoft.com/office/drawing/2014/main" id="{4D3E3F3D-4405-4205-8233-100FB1200651}"/>
              </a:ext>
            </a:extLst>
          </p:cNvPr>
          <p:cNvSpPr>
            <a:spLocks xmlns:a="http://schemas.openxmlformats.org/drawingml/2006/main" noGrp="1"/>
          </p:cNvSpPr>
          <p:nvPr/>
        </p:nvSpPr>
        <p:spPr>
          <a:xfrm xmlns:a="http://schemas.openxmlformats.org/drawingml/2006/main">
            <a:off x="5162550"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49" name="s006 rect 2049">
            <a:extLst xmlns:a="http://schemas.openxmlformats.org/drawingml/2006/main">
              <a:ext uri="{FF2B5EF4-FFF2-40B4-BE49-F238E27FC236}">
                <a16:creationId xmlns:a16="http://schemas.microsoft.com/office/drawing/2014/main" id="{B9A03FE3-CFFC-48CF-BC52-70E8BA9D37D2}"/>
              </a:ext>
            </a:extLst>
          </p:cNvPr>
          <p:cNvSpPr>
            <a:spLocks xmlns:a="http://schemas.openxmlformats.org/drawingml/2006/main" noGrp="1"/>
          </p:cNvSpPr>
          <p:nvPr/>
        </p:nvSpPr>
        <p:spPr>
          <a:xfrm xmlns:a="http://schemas.openxmlformats.org/drawingml/2006/main">
            <a:off x="5267325"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50" name="s006 rect 2050">
            <a:extLst xmlns:a="http://schemas.openxmlformats.org/drawingml/2006/main">
              <a:ext uri="{FF2B5EF4-FFF2-40B4-BE49-F238E27FC236}">
                <a16:creationId xmlns:a16="http://schemas.microsoft.com/office/drawing/2014/main" id="{D2BA3F10-6EF5-4C84-AB84-29AAE70DB228}"/>
              </a:ext>
            </a:extLst>
          </p:cNvPr>
          <p:cNvSpPr>
            <a:spLocks xmlns:a="http://schemas.openxmlformats.org/drawingml/2006/main" noGrp="1"/>
          </p:cNvSpPr>
          <p:nvPr/>
        </p:nvSpPr>
        <p:spPr>
          <a:xfrm xmlns:a="http://schemas.openxmlformats.org/drawingml/2006/main">
            <a:off x="5372100"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51" name="s006 rect 2051">
            <a:extLst xmlns:a="http://schemas.openxmlformats.org/drawingml/2006/main">
              <a:ext uri="{FF2B5EF4-FFF2-40B4-BE49-F238E27FC236}">
                <a16:creationId xmlns:a16="http://schemas.microsoft.com/office/drawing/2014/main" id="{08BA99C5-44D4-423D-8AD0-53E19CCB21EE}"/>
              </a:ext>
            </a:extLst>
          </p:cNvPr>
          <p:cNvSpPr>
            <a:spLocks xmlns:a="http://schemas.openxmlformats.org/drawingml/2006/main" noGrp="1"/>
          </p:cNvSpPr>
          <p:nvPr/>
        </p:nvSpPr>
        <p:spPr>
          <a:xfrm xmlns:a="http://schemas.openxmlformats.org/drawingml/2006/main">
            <a:off x="5476875"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52" name="s006 rect 2052">
            <a:extLst xmlns:a="http://schemas.openxmlformats.org/drawingml/2006/main">
              <a:ext uri="{FF2B5EF4-FFF2-40B4-BE49-F238E27FC236}">
                <a16:creationId xmlns:a16="http://schemas.microsoft.com/office/drawing/2014/main" id="{9E6CBA5B-5BA6-4464-A1C4-B4B6813A3025}"/>
              </a:ext>
            </a:extLst>
          </p:cNvPr>
          <p:cNvSpPr>
            <a:spLocks xmlns:a="http://schemas.openxmlformats.org/drawingml/2006/main" noGrp="1"/>
          </p:cNvSpPr>
          <p:nvPr/>
        </p:nvSpPr>
        <p:spPr>
          <a:xfrm xmlns:a="http://schemas.openxmlformats.org/drawingml/2006/main">
            <a:off x="5581650"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53" name="s006 rect 2053">
            <a:extLst xmlns:a="http://schemas.openxmlformats.org/drawingml/2006/main">
              <a:ext uri="{FF2B5EF4-FFF2-40B4-BE49-F238E27FC236}">
                <a16:creationId xmlns:a16="http://schemas.microsoft.com/office/drawing/2014/main" id="{3701EF80-77F6-41FE-9853-13DA5B6E3542}"/>
              </a:ext>
            </a:extLst>
          </p:cNvPr>
          <p:cNvSpPr>
            <a:spLocks xmlns:a="http://schemas.openxmlformats.org/drawingml/2006/main" noGrp="1"/>
          </p:cNvSpPr>
          <p:nvPr/>
        </p:nvSpPr>
        <p:spPr>
          <a:xfrm xmlns:a="http://schemas.openxmlformats.org/drawingml/2006/main">
            <a:off x="5686425"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54" name="s006 rect 2054">
            <a:extLst xmlns:a="http://schemas.openxmlformats.org/drawingml/2006/main">
              <a:ext uri="{FF2B5EF4-FFF2-40B4-BE49-F238E27FC236}">
                <a16:creationId xmlns:a16="http://schemas.microsoft.com/office/drawing/2014/main" id="{A9215E70-9514-4EC3-8CD9-CB540F1DBCBE}"/>
              </a:ext>
            </a:extLst>
          </p:cNvPr>
          <p:cNvSpPr>
            <a:spLocks xmlns:a="http://schemas.openxmlformats.org/drawingml/2006/main" noGrp="1"/>
          </p:cNvSpPr>
          <p:nvPr/>
        </p:nvSpPr>
        <p:spPr>
          <a:xfrm xmlns:a="http://schemas.openxmlformats.org/drawingml/2006/main">
            <a:off x="5791200"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55" name="s006 rect 2055">
            <a:extLst xmlns:a="http://schemas.openxmlformats.org/drawingml/2006/main">
              <a:ext uri="{FF2B5EF4-FFF2-40B4-BE49-F238E27FC236}">
                <a16:creationId xmlns:a16="http://schemas.microsoft.com/office/drawing/2014/main" id="{40FB24E3-E87A-4043-9BCF-FB271ACD437D}"/>
              </a:ext>
            </a:extLst>
          </p:cNvPr>
          <p:cNvSpPr>
            <a:spLocks xmlns:a="http://schemas.openxmlformats.org/drawingml/2006/main" noGrp="1"/>
          </p:cNvSpPr>
          <p:nvPr/>
        </p:nvSpPr>
        <p:spPr>
          <a:xfrm xmlns:a="http://schemas.openxmlformats.org/drawingml/2006/main">
            <a:off x="5895975" y="6923633"/>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56" name="s006 rect 2056">
            <a:extLst xmlns:a="http://schemas.openxmlformats.org/drawingml/2006/main">
              <a:ext uri="{FF2B5EF4-FFF2-40B4-BE49-F238E27FC236}">
                <a16:creationId xmlns:a16="http://schemas.microsoft.com/office/drawing/2014/main" id="{7E0BA7A0-2CA0-4694-866F-B7BA7DE9AF80}"/>
              </a:ext>
            </a:extLst>
          </p:cNvPr>
          <p:cNvSpPr>
            <a:spLocks xmlns:a="http://schemas.openxmlformats.org/drawingml/2006/main" noGrp="1"/>
          </p:cNvSpPr>
          <p:nvPr/>
        </p:nvSpPr>
        <p:spPr>
          <a:xfrm xmlns:a="http://schemas.openxmlformats.org/drawingml/2006/main">
            <a:off x="762000"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57" name="s006 rect 2057">
            <a:extLst xmlns:a="http://schemas.openxmlformats.org/drawingml/2006/main">
              <a:ext uri="{FF2B5EF4-FFF2-40B4-BE49-F238E27FC236}">
                <a16:creationId xmlns:a16="http://schemas.microsoft.com/office/drawing/2014/main" id="{B38602D9-3210-4B32-8CF1-8AEF1DA6640B}"/>
              </a:ext>
            </a:extLst>
          </p:cNvPr>
          <p:cNvSpPr>
            <a:spLocks xmlns:a="http://schemas.openxmlformats.org/drawingml/2006/main" noGrp="1"/>
          </p:cNvSpPr>
          <p:nvPr/>
        </p:nvSpPr>
        <p:spPr>
          <a:xfrm xmlns:a="http://schemas.openxmlformats.org/drawingml/2006/main">
            <a:off x="866775"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58" name="s006 rect 2058">
            <a:extLst xmlns:a="http://schemas.openxmlformats.org/drawingml/2006/main">
              <a:ext uri="{FF2B5EF4-FFF2-40B4-BE49-F238E27FC236}">
                <a16:creationId xmlns:a16="http://schemas.microsoft.com/office/drawing/2014/main" id="{6B7EE3AF-0B4F-410A-94D0-4D195BD22B6B}"/>
              </a:ext>
            </a:extLst>
          </p:cNvPr>
          <p:cNvSpPr>
            <a:spLocks xmlns:a="http://schemas.openxmlformats.org/drawingml/2006/main" noGrp="1"/>
          </p:cNvSpPr>
          <p:nvPr/>
        </p:nvSpPr>
        <p:spPr>
          <a:xfrm xmlns:a="http://schemas.openxmlformats.org/drawingml/2006/main">
            <a:off x="971550"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59" name="s006 rect 2059">
            <a:extLst xmlns:a="http://schemas.openxmlformats.org/drawingml/2006/main">
              <a:ext uri="{FF2B5EF4-FFF2-40B4-BE49-F238E27FC236}">
                <a16:creationId xmlns:a16="http://schemas.microsoft.com/office/drawing/2014/main" id="{55E3E62F-56B9-4E0E-943B-95AD907CA08E}"/>
              </a:ext>
            </a:extLst>
          </p:cNvPr>
          <p:cNvSpPr>
            <a:spLocks xmlns:a="http://schemas.openxmlformats.org/drawingml/2006/main" noGrp="1"/>
          </p:cNvSpPr>
          <p:nvPr/>
        </p:nvSpPr>
        <p:spPr>
          <a:xfrm xmlns:a="http://schemas.openxmlformats.org/drawingml/2006/main">
            <a:off x="1076325"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60" name="s006 rect 2060">
            <a:extLst xmlns:a="http://schemas.openxmlformats.org/drawingml/2006/main">
              <a:ext uri="{FF2B5EF4-FFF2-40B4-BE49-F238E27FC236}">
                <a16:creationId xmlns:a16="http://schemas.microsoft.com/office/drawing/2014/main" id="{AB027E91-E1AE-454F-AE62-DDF5CA5A6DD6}"/>
              </a:ext>
            </a:extLst>
          </p:cNvPr>
          <p:cNvSpPr>
            <a:spLocks xmlns:a="http://schemas.openxmlformats.org/drawingml/2006/main" noGrp="1"/>
          </p:cNvSpPr>
          <p:nvPr/>
        </p:nvSpPr>
        <p:spPr>
          <a:xfrm xmlns:a="http://schemas.openxmlformats.org/drawingml/2006/main">
            <a:off x="1181100"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61" name="s006 rect 2061">
            <a:extLst xmlns:a="http://schemas.openxmlformats.org/drawingml/2006/main">
              <a:ext uri="{FF2B5EF4-FFF2-40B4-BE49-F238E27FC236}">
                <a16:creationId xmlns:a16="http://schemas.microsoft.com/office/drawing/2014/main" id="{50681EBC-B60F-4216-B09E-834636D9F124}"/>
              </a:ext>
            </a:extLst>
          </p:cNvPr>
          <p:cNvSpPr>
            <a:spLocks xmlns:a="http://schemas.openxmlformats.org/drawingml/2006/main" noGrp="1"/>
          </p:cNvSpPr>
          <p:nvPr/>
        </p:nvSpPr>
        <p:spPr>
          <a:xfrm xmlns:a="http://schemas.openxmlformats.org/drawingml/2006/main">
            <a:off x="1285875"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62" name="s006 rect 2062">
            <a:extLst xmlns:a="http://schemas.openxmlformats.org/drawingml/2006/main">
              <a:ext uri="{FF2B5EF4-FFF2-40B4-BE49-F238E27FC236}">
                <a16:creationId xmlns:a16="http://schemas.microsoft.com/office/drawing/2014/main" id="{E1F7CC3B-3868-44E8-BB4B-A9DCBEA9C962}"/>
              </a:ext>
            </a:extLst>
          </p:cNvPr>
          <p:cNvSpPr>
            <a:spLocks xmlns:a="http://schemas.openxmlformats.org/drawingml/2006/main" noGrp="1"/>
          </p:cNvSpPr>
          <p:nvPr/>
        </p:nvSpPr>
        <p:spPr>
          <a:xfrm xmlns:a="http://schemas.openxmlformats.org/drawingml/2006/main">
            <a:off x="1390650"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63" name="s006 rect 2063">
            <a:extLst xmlns:a="http://schemas.openxmlformats.org/drawingml/2006/main">
              <a:ext uri="{FF2B5EF4-FFF2-40B4-BE49-F238E27FC236}">
                <a16:creationId xmlns:a16="http://schemas.microsoft.com/office/drawing/2014/main" id="{F54057EA-FADA-43A7-AC0A-386F958BF74E}"/>
              </a:ext>
            </a:extLst>
          </p:cNvPr>
          <p:cNvSpPr>
            <a:spLocks xmlns:a="http://schemas.openxmlformats.org/drawingml/2006/main" noGrp="1"/>
          </p:cNvSpPr>
          <p:nvPr/>
        </p:nvSpPr>
        <p:spPr>
          <a:xfrm xmlns:a="http://schemas.openxmlformats.org/drawingml/2006/main">
            <a:off x="1495425"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64" name="s006 rect 2064">
            <a:extLst xmlns:a="http://schemas.openxmlformats.org/drawingml/2006/main">
              <a:ext uri="{FF2B5EF4-FFF2-40B4-BE49-F238E27FC236}">
                <a16:creationId xmlns:a16="http://schemas.microsoft.com/office/drawing/2014/main" id="{F66FE04C-2650-4604-8489-20E1F83817F4}"/>
              </a:ext>
            </a:extLst>
          </p:cNvPr>
          <p:cNvSpPr>
            <a:spLocks xmlns:a="http://schemas.openxmlformats.org/drawingml/2006/main" noGrp="1"/>
          </p:cNvSpPr>
          <p:nvPr/>
        </p:nvSpPr>
        <p:spPr>
          <a:xfrm xmlns:a="http://schemas.openxmlformats.org/drawingml/2006/main">
            <a:off x="1600200"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65" name="s006 rect 2065">
            <a:extLst xmlns:a="http://schemas.openxmlformats.org/drawingml/2006/main">
              <a:ext uri="{FF2B5EF4-FFF2-40B4-BE49-F238E27FC236}">
                <a16:creationId xmlns:a16="http://schemas.microsoft.com/office/drawing/2014/main" id="{D928733A-FB77-4D69-9ACD-799FEE2C97C4}"/>
              </a:ext>
            </a:extLst>
          </p:cNvPr>
          <p:cNvSpPr>
            <a:spLocks xmlns:a="http://schemas.openxmlformats.org/drawingml/2006/main" noGrp="1"/>
          </p:cNvSpPr>
          <p:nvPr/>
        </p:nvSpPr>
        <p:spPr>
          <a:xfrm xmlns:a="http://schemas.openxmlformats.org/drawingml/2006/main">
            <a:off x="1704975"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66" name="s006 rect 2066">
            <a:extLst xmlns:a="http://schemas.openxmlformats.org/drawingml/2006/main">
              <a:ext uri="{FF2B5EF4-FFF2-40B4-BE49-F238E27FC236}">
                <a16:creationId xmlns:a16="http://schemas.microsoft.com/office/drawing/2014/main" id="{65FF5440-B2AF-419A-88B1-CBA24D12F808}"/>
              </a:ext>
            </a:extLst>
          </p:cNvPr>
          <p:cNvSpPr>
            <a:spLocks xmlns:a="http://schemas.openxmlformats.org/drawingml/2006/main" noGrp="1"/>
          </p:cNvSpPr>
          <p:nvPr/>
        </p:nvSpPr>
        <p:spPr>
          <a:xfrm xmlns:a="http://schemas.openxmlformats.org/drawingml/2006/main">
            <a:off x="1809750"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67" name="s006 rect 2067">
            <a:extLst xmlns:a="http://schemas.openxmlformats.org/drawingml/2006/main">
              <a:ext uri="{FF2B5EF4-FFF2-40B4-BE49-F238E27FC236}">
                <a16:creationId xmlns:a16="http://schemas.microsoft.com/office/drawing/2014/main" id="{01224CAD-23A8-484C-8BD7-E534CC2C5C12}"/>
              </a:ext>
            </a:extLst>
          </p:cNvPr>
          <p:cNvSpPr>
            <a:spLocks xmlns:a="http://schemas.openxmlformats.org/drawingml/2006/main" noGrp="1"/>
          </p:cNvSpPr>
          <p:nvPr/>
        </p:nvSpPr>
        <p:spPr>
          <a:xfrm xmlns:a="http://schemas.openxmlformats.org/drawingml/2006/main">
            <a:off x="1914525"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68" name="s006 rect 2068">
            <a:extLst xmlns:a="http://schemas.openxmlformats.org/drawingml/2006/main">
              <a:ext uri="{FF2B5EF4-FFF2-40B4-BE49-F238E27FC236}">
                <a16:creationId xmlns:a16="http://schemas.microsoft.com/office/drawing/2014/main" id="{B79C061F-F6BD-4AE5-94E2-FBF0D37B2C11}"/>
              </a:ext>
            </a:extLst>
          </p:cNvPr>
          <p:cNvSpPr>
            <a:spLocks xmlns:a="http://schemas.openxmlformats.org/drawingml/2006/main" noGrp="1"/>
          </p:cNvSpPr>
          <p:nvPr/>
        </p:nvSpPr>
        <p:spPr>
          <a:xfrm xmlns:a="http://schemas.openxmlformats.org/drawingml/2006/main">
            <a:off x="2019300"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69" name="s006 rect 2069">
            <a:extLst xmlns:a="http://schemas.openxmlformats.org/drawingml/2006/main">
              <a:ext uri="{FF2B5EF4-FFF2-40B4-BE49-F238E27FC236}">
                <a16:creationId xmlns:a16="http://schemas.microsoft.com/office/drawing/2014/main" id="{30D4B8CB-A1D0-4B23-9D03-7C7967FD6D36}"/>
              </a:ext>
            </a:extLst>
          </p:cNvPr>
          <p:cNvSpPr>
            <a:spLocks xmlns:a="http://schemas.openxmlformats.org/drawingml/2006/main" noGrp="1"/>
          </p:cNvSpPr>
          <p:nvPr/>
        </p:nvSpPr>
        <p:spPr>
          <a:xfrm xmlns:a="http://schemas.openxmlformats.org/drawingml/2006/main">
            <a:off x="2124075"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70" name="s006 rect 2070">
            <a:extLst xmlns:a="http://schemas.openxmlformats.org/drawingml/2006/main">
              <a:ext uri="{FF2B5EF4-FFF2-40B4-BE49-F238E27FC236}">
                <a16:creationId xmlns:a16="http://schemas.microsoft.com/office/drawing/2014/main" id="{115F5205-DB2D-4EC9-8B11-AB96A35F40AD}"/>
              </a:ext>
            </a:extLst>
          </p:cNvPr>
          <p:cNvSpPr>
            <a:spLocks xmlns:a="http://schemas.openxmlformats.org/drawingml/2006/main" noGrp="1"/>
          </p:cNvSpPr>
          <p:nvPr/>
        </p:nvSpPr>
        <p:spPr>
          <a:xfrm xmlns:a="http://schemas.openxmlformats.org/drawingml/2006/main">
            <a:off x="2228850"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71" name="s006 rect 2071">
            <a:extLst xmlns:a="http://schemas.openxmlformats.org/drawingml/2006/main">
              <a:ext uri="{FF2B5EF4-FFF2-40B4-BE49-F238E27FC236}">
                <a16:creationId xmlns:a16="http://schemas.microsoft.com/office/drawing/2014/main" id="{E03B8968-5959-46A2-8D56-F24108EFE587}"/>
              </a:ext>
            </a:extLst>
          </p:cNvPr>
          <p:cNvSpPr>
            <a:spLocks xmlns:a="http://schemas.openxmlformats.org/drawingml/2006/main" noGrp="1"/>
          </p:cNvSpPr>
          <p:nvPr/>
        </p:nvSpPr>
        <p:spPr>
          <a:xfrm xmlns:a="http://schemas.openxmlformats.org/drawingml/2006/main">
            <a:off x="2333625"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72" name="s006 rect 2072">
            <a:extLst xmlns:a="http://schemas.openxmlformats.org/drawingml/2006/main">
              <a:ext uri="{FF2B5EF4-FFF2-40B4-BE49-F238E27FC236}">
                <a16:creationId xmlns:a16="http://schemas.microsoft.com/office/drawing/2014/main" id="{E6B3BA18-67E2-4392-9D79-71C1BE69242C}"/>
              </a:ext>
            </a:extLst>
          </p:cNvPr>
          <p:cNvSpPr>
            <a:spLocks xmlns:a="http://schemas.openxmlformats.org/drawingml/2006/main" noGrp="1"/>
          </p:cNvSpPr>
          <p:nvPr/>
        </p:nvSpPr>
        <p:spPr>
          <a:xfrm xmlns:a="http://schemas.openxmlformats.org/drawingml/2006/main">
            <a:off x="2438400"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73" name="s006 rect 2073">
            <a:extLst xmlns:a="http://schemas.openxmlformats.org/drawingml/2006/main">
              <a:ext uri="{FF2B5EF4-FFF2-40B4-BE49-F238E27FC236}">
                <a16:creationId xmlns:a16="http://schemas.microsoft.com/office/drawing/2014/main" id="{ADC3B49D-8E92-4C03-9645-CBD8EF7D4AE8}"/>
              </a:ext>
            </a:extLst>
          </p:cNvPr>
          <p:cNvSpPr>
            <a:spLocks xmlns:a="http://schemas.openxmlformats.org/drawingml/2006/main" noGrp="1"/>
          </p:cNvSpPr>
          <p:nvPr/>
        </p:nvSpPr>
        <p:spPr>
          <a:xfrm xmlns:a="http://schemas.openxmlformats.org/drawingml/2006/main">
            <a:off x="2543175"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74" name="s006 rect 2074">
            <a:extLst xmlns:a="http://schemas.openxmlformats.org/drawingml/2006/main">
              <a:ext uri="{FF2B5EF4-FFF2-40B4-BE49-F238E27FC236}">
                <a16:creationId xmlns:a16="http://schemas.microsoft.com/office/drawing/2014/main" id="{D2882889-FA03-48C2-984F-DC572429DF73}"/>
              </a:ext>
            </a:extLst>
          </p:cNvPr>
          <p:cNvSpPr>
            <a:spLocks xmlns:a="http://schemas.openxmlformats.org/drawingml/2006/main" noGrp="1"/>
          </p:cNvSpPr>
          <p:nvPr/>
        </p:nvSpPr>
        <p:spPr>
          <a:xfrm xmlns:a="http://schemas.openxmlformats.org/drawingml/2006/main">
            <a:off x="2647950"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75" name="s006 rect 2075">
            <a:extLst xmlns:a="http://schemas.openxmlformats.org/drawingml/2006/main">
              <a:ext uri="{FF2B5EF4-FFF2-40B4-BE49-F238E27FC236}">
                <a16:creationId xmlns:a16="http://schemas.microsoft.com/office/drawing/2014/main" id="{33BE7E7E-9428-435D-86C8-FF6B98E00E31}"/>
              </a:ext>
            </a:extLst>
          </p:cNvPr>
          <p:cNvSpPr>
            <a:spLocks xmlns:a="http://schemas.openxmlformats.org/drawingml/2006/main" noGrp="1"/>
          </p:cNvSpPr>
          <p:nvPr/>
        </p:nvSpPr>
        <p:spPr>
          <a:xfrm xmlns:a="http://schemas.openxmlformats.org/drawingml/2006/main">
            <a:off x="2752725"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76" name="s006 rect 2076">
            <a:extLst xmlns:a="http://schemas.openxmlformats.org/drawingml/2006/main">
              <a:ext uri="{FF2B5EF4-FFF2-40B4-BE49-F238E27FC236}">
                <a16:creationId xmlns:a16="http://schemas.microsoft.com/office/drawing/2014/main" id="{4DDB6769-4365-4FA6-94F9-C957CF324E53}"/>
              </a:ext>
            </a:extLst>
          </p:cNvPr>
          <p:cNvSpPr>
            <a:spLocks xmlns:a="http://schemas.openxmlformats.org/drawingml/2006/main" noGrp="1"/>
          </p:cNvSpPr>
          <p:nvPr/>
        </p:nvSpPr>
        <p:spPr>
          <a:xfrm xmlns:a="http://schemas.openxmlformats.org/drawingml/2006/main">
            <a:off x="2857500"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77" name="s006 rect 2077">
            <a:extLst xmlns:a="http://schemas.openxmlformats.org/drawingml/2006/main">
              <a:ext uri="{FF2B5EF4-FFF2-40B4-BE49-F238E27FC236}">
                <a16:creationId xmlns:a16="http://schemas.microsoft.com/office/drawing/2014/main" id="{A0164FEA-72DA-410C-8E8E-82ECAE2D53BB}"/>
              </a:ext>
            </a:extLst>
          </p:cNvPr>
          <p:cNvSpPr>
            <a:spLocks xmlns:a="http://schemas.openxmlformats.org/drawingml/2006/main" noGrp="1"/>
          </p:cNvSpPr>
          <p:nvPr/>
        </p:nvSpPr>
        <p:spPr>
          <a:xfrm xmlns:a="http://schemas.openxmlformats.org/drawingml/2006/main">
            <a:off x="2962275"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78" name="s006 rect 2078">
            <a:extLst xmlns:a="http://schemas.openxmlformats.org/drawingml/2006/main">
              <a:ext uri="{FF2B5EF4-FFF2-40B4-BE49-F238E27FC236}">
                <a16:creationId xmlns:a16="http://schemas.microsoft.com/office/drawing/2014/main" id="{F16AC0C1-23DD-405F-A36A-33EFEB934233}"/>
              </a:ext>
            </a:extLst>
          </p:cNvPr>
          <p:cNvSpPr>
            <a:spLocks xmlns:a="http://schemas.openxmlformats.org/drawingml/2006/main" noGrp="1"/>
          </p:cNvSpPr>
          <p:nvPr/>
        </p:nvSpPr>
        <p:spPr>
          <a:xfrm xmlns:a="http://schemas.openxmlformats.org/drawingml/2006/main">
            <a:off x="3067050"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79" name="s006 rect 2079">
            <a:extLst xmlns:a="http://schemas.openxmlformats.org/drawingml/2006/main">
              <a:ext uri="{FF2B5EF4-FFF2-40B4-BE49-F238E27FC236}">
                <a16:creationId xmlns:a16="http://schemas.microsoft.com/office/drawing/2014/main" id="{20FE28E1-3CE5-44F9-B6CE-A57492F3D7D7}"/>
              </a:ext>
            </a:extLst>
          </p:cNvPr>
          <p:cNvSpPr>
            <a:spLocks xmlns:a="http://schemas.openxmlformats.org/drawingml/2006/main" noGrp="1"/>
          </p:cNvSpPr>
          <p:nvPr/>
        </p:nvSpPr>
        <p:spPr>
          <a:xfrm xmlns:a="http://schemas.openxmlformats.org/drawingml/2006/main">
            <a:off x="3171825"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80" name="s006 rect 2080">
            <a:extLst xmlns:a="http://schemas.openxmlformats.org/drawingml/2006/main">
              <a:ext uri="{FF2B5EF4-FFF2-40B4-BE49-F238E27FC236}">
                <a16:creationId xmlns:a16="http://schemas.microsoft.com/office/drawing/2014/main" id="{01DB71F3-98C5-44E8-9F3B-2F61BF17CD64}"/>
              </a:ext>
            </a:extLst>
          </p:cNvPr>
          <p:cNvSpPr>
            <a:spLocks xmlns:a="http://schemas.openxmlformats.org/drawingml/2006/main" noGrp="1"/>
          </p:cNvSpPr>
          <p:nvPr/>
        </p:nvSpPr>
        <p:spPr>
          <a:xfrm xmlns:a="http://schemas.openxmlformats.org/drawingml/2006/main">
            <a:off x="3276600"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81" name="s006 rect 2081">
            <a:extLst xmlns:a="http://schemas.openxmlformats.org/drawingml/2006/main">
              <a:ext uri="{FF2B5EF4-FFF2-40B4-BE49-F238E27FC236}">
                <a16:creationId xmlns:a16="http://schemas.microsoft.com/office/drawing/2014/main" id="{3F043164-7A03-4BB8-8022-BA55BA4388C2}"/>
              </a:ext>
            </a:extLst>
          </p:cNvPr>
          <p:cNvSpPr>
            <a:spLocks xmlns:a="http://schemas.openxmlformats.org/drawingml/2006/main" noGrp="1"/>
          </p:cNvSpPr>
          <p:nvPr/>
        </p:nvSpPr>
        <p:spPr>
          <a:xfrm xmlns:a="http://schemas.openxmlformats.org/drawingml/2006/main">
            <a:off x="3381375"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82" name="s006 rect 2082">
            <a:extLst xmlns:a="http://schemas.openxmlformats.org/drawingml/2006/main">
              <a:ext uri="{FF2B5EF4-FFF2-40B4-BE49-F238E27FC236}">
                <a16:creationId xmlns:a16="http://schemas.microsoft.com/office/drawing/2014/main" id="{D6126BD3-9DCA-477A-933B-ABCE1CA223B6}"/>
              </a:ext>
            </a:extLst>
          </p:cNvPr>
          <p:cNvSpPr>
            <a:spLocks xmlns:a="http://schemas.openxmlformats.org/drawingml/2006/main" noGrp="1"/>
          </p:cNvSpPr>
          <p:nvPr/>
        </p:nvSpPr>
        <p:spPr>
          <a:xfrm xmlns:a="http://schemas.openxmlformats.org/drawingml/2006/main">
            <a:off x="3486150"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83" name="s006 rect 2083">
            <a:extLst xmlns:a="http://schemas.openxmlformats.org/drawingml/2006/main">
              <a:ext uri="{FF2B5EF4-FFF2-40B4-BE49-F238E27FC236}">
                <a16:creationId xmlns:a16="http://schemas.microsoft.com/office/drawing/2014/main" id="{91954CCB-94EE-4A2F-8209-4B6D99B06773}"/>
              </a:ext>
            </a:extLst>
          </p:cNvPr>
          <p:cNvSpPr>
            <a:spLocks xmlns:a="http://schemas.openxmlformats.org/drawingml/2006/main" noGrp="1"/>
          </p:cNvSpPr>
          <p:nvPr/>
        </p:nvSpPr>
        <p:spPr>
          <a:xfrm xmlns:a="http://schemas.openxmlformats.org/drawingml/2006/main">
            <a:off x="3590925"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84" name="s006 rect 2084">
            <a:extLst xmlns:a="http://schemas.openxmlformats.org/drawingml/2006/main">
              <a:ext uri="{FF2B5EF4-FFF2-40B4-BE49-F238E27FC236}">
                <a16:creationId xmlns:a16="http://schemas.microsoft.com/office/drawing/2014/main" id="{21F19741-1391-4C92-BB9A-2E438840D370}"/>
              </a:ext>
            </a:extLst>
          </p:cNvPr>
          <p:cNvSpPr>
            <a:spLocks xmlns:a="http://schemas.openxmlformats.org/drawingml/2006/main" noGrp="1"/>
          </p:cNvSpPr>
          <p:nvPr/>
        </p:nvSpPr>
        <p:spPr>
          <a:xfrm xmlns:a="http://schemas.openxmlformats.org/drawingml/2006/main">
            <a:off x="3695700"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85" name="s006 rect 2085">
            <a:extLst xmlns:a="http://schemas.openxmlformats.org/drawingml/2006/main">
              <a:ext uri="{FF2B5EF4-FFF2-40B4-BE49-F238E27FC236}">
                <a16:creationId xmlns:a16="http://schemas.microsoft.com/office/drawing/2014/main" id="{3C41DC72-B81A-4206-8492-ED5455BFF470}"/>
              </a:ext>
            </a:extLst>
          </p:cNvPr>
          <p:cNvSpPr>
            <a:spLocks xmlns:a="http://schemas.openxmlformats.org/drawingml/2006/main" noGrp="1"/>
          </p:cNvSpPr>
          <p:nvPr/>
        </p:nvSpPr>
        <p:spPr>
          <a:xfrm xmlns:a="http://schemas.openxmlformats.org/drawingml/2006/main">
            <a:off x="3800475"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86" name="s006 rect 2086">
            <a:extLst xmlns:a="http://schemas.openxmlformats.org/drawingml/2006/main">
              <a:ext uri="{FF2B5EF4-FFF2-40B4-BE49-F238E27FC236}">
                <a16:creationId xmlns:a16="http://schemas.microsoft.com/office/drawing/2014/main" id="{9026CDC2-7639-4BBE-AED4-65733E33A2FD}"/>
              </a:ext>
            </a:extLst>
          </p:cNvPr>
          <p:cNvSpPr>
            <a:spLocks xmlns:a="http://schemas.openxmlformats.org/drawingml/2006/main" noGrp="1"/>
          </p:cNvSpPr>
          <p:nvPr/>
        </p:nvSpPr>
        <p:spPr>
          <a:xfrm xmlns:a="http://schemas.openxmlformats.org/drawingml/2006/main">
            <a:off x="3905250"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87" name="s006 rect 2087">
            <a:extLst xmlns:a="http://schemas.openxmlformats.org/drawingml/2006/main">
              <a:ext uri="{FF2B5EF4-FFF2-40B4-BE49-F238E27FC236}">
                <a16:creationId xmlns:a16="http://schemas.microsoft.com/office/drawing/2014/main" id="{03E1FA3D-C1DE-44DD-925D-962F7BEF2EB5}"/>
              </a:ext>
            </a:extLst>
          </p:cNvPr>
          <p:cNvSpPr>
            <a:spLocks xmlns:a="http://schemas.openxmlformats.org/drawingml/2006/main" noGrp="1"/>
          </p:cNvSpPr>
          <p:nvPr/>
        </p:nvSpPr>
        <p:spPr>
          <a:xfrm xmlns:a="http://schemas.openxmlformats.org/drawingml/2006/main">
            <a:off x="4010025"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88" name="s006 rect 2088">
            <a:extLst xmlns:a="http://schemas.openxmlformats.org/drawingml/2006/main">
              <a:ext uri="{FF2B5EF4-FFF2-40B4-BE49-F238E27FC236}">
                <a16:creationId xmlns:a16="http://schemas.microsoft.com/office/drawing/2014/main" id="{CA4A5C92-00B0-42CE-9FC0-A99A3FF1BBBD}"/>
              </a:ext>
            </a:extLst>
          </p:cNvPr>
          <p:cNvSpPr>
            <a:spLocks xmlns:a="http://schemas.openxmlformats.org/drawingml/2006/main" noGrp="1"/>
          </p:cNvSpPr>
          <p:nvPr/>
        </p:nvSpPr>
        <p:spPr>
          <a:xfrm xmlns:a="http://schemas.openxmlformats.org/drawingml/2006/main">
            <a:off x="4114800"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89" name="s006 rect 2089">
            <a:extLst xmlns:a="http://schemas.openxmlformats.org/drawingml/2006/main">
              <a:ext uri="{FF2B5EF4-FFF2-40B4-BE49-F238E27FC236}">
                <a16:creationId xmlns:a16="http://schemas.microsoft.com/office/drawing/2014/main" id="{219B2248-193F-4AF7-A3C8-6298299FC6DB}"/>
              </a:ext>
            </a:extLst>
          </p:cNvPr>
          <p:cNvSpPr>
            <a:spLocks xmlns:a="http://schemas.openxmlformats.org/drawingml/2006/main" noGrp="1"/>
          </p:cNvSpPr>
          <p:nvPr/>
        </p:nvSpPr>
        <p:spPr>
          <a:xfrm xmlns:a="http://schemas.openxmlformats.org/drawingml/2006/main">
            <a:off x="4219575"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90" name="s006 rect 2090">
            <a:extLst xmlns:a="http://schemas.openxmlformats.org/drawingml/2006/main">
              <a:ext uri="{FF2B5EF4-FFF2-40B4-BE49-F238E27FC236}">
                <a16:creationId xmlns:a16="http://schemas.microsoft.com/office/drawing/2014/main" id="{7DD20E94-1657-40AE-B246-D2725601C64A}"/>
              </a:ext>
            </a:extLst>
          </p:cNvPr>
          <p:cNvSpPr>
            <a:spLocks xmlns:a="http://schemas.openxmlformats.org/drawingml/2006/main" noGrp="1"/>
          </p:cNvSpPr>
          <p:nvPr/>
        </p:nvSpPr>
        <p:spPr>
          <a:xfrm xmlns:a="http://schemas.openxmlformats.org/drawingml/2006/main">
            <a:off x="4324350"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91" name="s006 rect 2091">
            <a:extLst xmlns:a="http://schemas.openxmlformats.org/drawingml/2006/main">
              <a:ext uri="{FF2B5EF4-FFF2-40B4-BE49-F238E27FC236}">
                <a16:creationId xmlns:a16="http://schemas.microsoft.com/office/drawing/2014/main" id="{55539795-95E9-48D0-ABB9-3BC232019A36}"/>
              </a:ext>
            </a:extLst>
          </p:cNvPr>
          <p:cNvSpPr>
            <a:spLocks xmlns:a="http://schemas.openxmlformats.org/drawingml/2006/main" noGrp="1"/>
          </p:cNvSpPr>
          <p:nvPr/>
        </p:nvSpPr>
        <p:spPr>
          <a:xfrm xmlns:a="http://schemas.openxmlformats.org/drawingml/2006/main">
            <a:off x="4429125"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92" name="s006 rect 2092">
            <a:extLst xmlns:a="http://schemas.openxmlformats.org/drawingml/2006/main">
              <a:ext uri="{FF2B5EF4-FFF2-40B4-BE49-F238E27FC236}">
                <a16:creationId xmlns:a16="http://schemas.microsoft.com/office/drawing/2014/main" id="{E2646830-D12E-4A24-B0D8-35AAF4BC636B}"/>
              </a:ext>
            </a:extLst>
          </p:cNvPr>
          <p:cNvSpPr>
            <a:spLocks xmlns:a="http://schemas.openxmlformats.org/drawingml/2006/main" noGrp="1"/>
          </p:cNvSpPr>
          <p:nvPr/>
        </p:nvSpPr>
        <p:spPr>
          <a:xfrm xmlns:a="http://schemas.openxmlformats.org/drawingml/2006/main">
            <a:off x="4533900"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93" name="s006 rect 2093">
            <a:extLst xmlns:a="http://schemas.openxmlformats.org/drawingml/2006/main">
              <a:ext uri="{FF2B5EF4-FFF2-40B4-BE49-F238E27FC236}">
                <a16:creationId xmlns:a16="http://schemas.microsoft.com/office/drawing/2014/main" id="{4A7D102E-95A4-4E1F-8D34-B9C92E9DF948}"/>
              </a:ext>
            </a:extLst>
          </p:cNvPr>
          <p:cNvSpPr>
            <a:spLocks xmlns:a="http://schemas.openxmlformats.org/drawingml/2006/main" noGrp="1"/>
          </p:cNvSpPr>
          <p:nvPr/>
        </p:nvSpPr>
        <p:spPr>
          <a:xfrm xmlns:a="http://schemas.openxmlformats.org/drawingml/2006/main">
            <a:off x="4638675"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94" name="s006 rect 2094">
            <a:extLst xmlns:a="http://schemas.openxmlformats.org/drawingml/2006/main">
              <a:ext uri="{FF2B5EF4-FFF2-40B4-BE49-F238E27FC236}">
                <a16:creationId xmlns:a16="http://schemas.microsoft.com/office/drawing/2014/main" id="{8A68EEF3-F394-4633-A29A-F2ABB5CFCE70}"/>
              </a:ext>
            </a:extLst>
          </p:cNvPr>
          <p:cNvSpPr>
            <a:spLocks xmlns:a="http://schemas.openxmlformats.org/drawingml/2006/main" noGrp="1"/>
          </p:cNvSpPr>
          <p:nvPr/>
        </p:nvSpPr>
        <p:spPr>
          <a:xfrm xmlns:a="http://schemas.openxmlformats.org/drawingml/2006/main">
            <a:off x="4743450"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95" name="s006 rect 2095">
            <a:extLst xmlns:a="http://schemas.openxmlformats.org/drawingml/2006/main">
              <a:ext uri="{FF2B5EF4-FFF2-40B4-BE49-F238E27FC236}">
                <a16:creationId xmlns:a16="http://schemas.microsoft.com/office/drawing/2014/main" id="{B80E1F84-B5A8-4B05-A21F-F8258A3A8476}"/>
              </a:ext>
            </a:extLst>
          </p:cNvPr>
          <p:cNvSpPr>
            <a:spLocks xmlns:a="http://schemas.openxmlformats.org/drawingml/2006/main" noGrp="1"/>
          </p:cNvSpPr>
          <p:nvPr/>
        </p:nvSpPr>
        <p:spPr>
          <a:xfrm xmlns:a="http://schemas.openxmlformats.org/drawingml/2006/main">
            <a:off x="4848225"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96" name="s006 rect 2096">
            <a:extLst xmlns:a="http://schemas.openxmlformats.org/drawingml/2006/main">
              <a:ext uri="{FF2B5EF4-FFF2-40B4-BE49-F238E27FC236}">
                <a16:creationId xmlns:a16="http://schemas.microsoft.com/office/drawing/2014/main" id="{A129D346-B16A-4B78-AC0B-0E1D1AAD4401}"/>
              </a:ext>
            </a:extLst>
          </p:cNvPr>
          <p:cNvSpPr>
            <a:spLocks xmlns:a="http://schemas.openxmlformats.org/drawingml/2006/main" noGrp="1"/>
          </p:cNvSpPr>
          <p:nvPr/>
        </p:nvSpPr>
        <p:spPr>
          <a:xfrm xmlns:a="http://schemas.openxmlformats.org/drawingml/2006/main">
            <a:off x="4953000"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97" name="s006 rect 2097">
            <a:extLst xmlns:a="http://schemas.openxmlformats.org/drawingml/2006/main">
              <a:ext uri="{FF2B5EF4-FFF2-40B4-BE49-F238E27FC236}">
                <a16:creationId xmlns:a16="http://schemas.microsoft.com/office/drawing/2014/main" id="{547452AC-E324-4CD0-B789-2C5768AEEC91}"/>
              </a:ext>
            </a:extLst>
          </p:cNvPr>
          <p:cNvSpPr>
            <a:spLocks xmlns:a="http://schemas.openxmlformats.org/drawingml/2006/main" noGrp="1"/>
          </p:cNvSpPr>
          <p:nvPr/>
        </p:nvSpPr>
        <p:spPr>
          <a:xfrm xmlns:a="http://schemas.openxmlformats.org/drawingml/2006/main">
            <a:off x="5057775"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98" name="s006 rect 2098">
            <a:extLst xmlns:a="http://schemas.openxmlformats.org/drawingml/2006/main">
              <a:ext uri="{FF2B5EF4-FFF2-40B4-BE49-F238E27FC236}">
                <a16:creationId xmlns:a16="http://schemas.microsoft.com/office/drawing/2014/main" id="{F802F176-2169-4D8D-A22C-637DC094A8E3}"/>
              </a:ext>
            </a:extLst>
          </p:cNvPr>
          <p:cNvSpPr>
            <a:spLocks xmlns:a="http://schemas.openxmlformats.org/drawingml/2006/main" noGrp="1"/>
          </p:cNvSpPr>
          <p:nvPr/>
        </p:nvSpPr>
        <p:spPr>
          <a:xfrm xmlns:a="http://schemas.openxmlformats.org/drawingml/2006/main">
            <a:off x="5162550"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099" name="s006 rect 2099">
            <a:extLst xmlns:a="http://schemas.openxmlformats.org/drawingml/2006/main">
              <a:ext uri="{FF2B5EF4-FFF2-40B4-BE49-F238E27FC236}">
                <a16:creationId xmlns:a16="http://schemas.microsoft.com/office/drawing/2014/main" id="{9D0ABD0A-C444-44BD-81E4-E9BCDA417175}"/>
              </a:ext>
            </a:extLst>
          </p:cNvPr>
          <p:cNvSpPr>
            <a:spLocks xmlns:a="http://schemas.openxmlformats.org/drawingml/2006/main" noGrp="1"/>
          </p:cNvSpPr>
          <p:nvPr/>
        </p:nvSpPr>
        <p:spPr>
          <a:xfrm xmlns:a="http://schemas.openxmlformats.org/drawingml/2006/main">
            <a:off x="5267325"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100" name="s006 rect 2100">
            <a:extLst xmlns:a="http://schemas.openxmlformats.org/drawingml/2006/main">
              <a:ext uri="{FF2B5EF4-FFF2-40B4-BE49-F238E27FC236}">
                <a16:creationId xmlns:a16="http://schemas.microsoft.com/office/drawing/2014/main" id="{3690504E-97BC-4E49-97FF-48535255B3F3}"/>
              </a:ext>
            </a:extLst>
          </p:cNvPr>
          <p:cNvSpPr>
            <a:spLocks xmlns:a="http://schemas.openxmlformats.org/drawingml/2006/main" noGrp="1"/>
          </p:cNvSpPr>
          <p:nvPr/>
        </p:nvSpPr>
        <p:spPr>
          <a:xfrm xmlns:a="http://schemas.openxmlformats.org/drawingml/2006/main">
            <a:off x="5372100"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101" name="s006 rect 2101">
            <a:extLst xmlns:a="http://schemas.openxmlformats.org/drawingml/2006/main">
              <a:ext uri="{FF2B5EF4-FFF2-40B4-BE49-F238E27FC236}">
                <a16:creationId xmlns:a16="http://schemas.microsoft.com/office/drawing/2014/main" id="{98FD2111-B431-4730-8649-758052599D38}"/>
              </a:ext>
            </a:extLst>
          </p:cNvPr>
          <p:cNvSpPr>
            <a:spLocks xmlns:a="http://schemas.openxmlformats.org/drawingml/2006/main" noGrp="1"/>
          </p:cNvSpPr>
          <p:nvPr/>
        </p:nvSpPr>
        <p:spPr>
          <a:xfrm xmlns:a="http://schemas.openxmlformats.org/drawingml/2006/main">
            <a:off x="5476875"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102" name="s006 rect 2102">
            <a:extLst xmlns:a="http://schemas.openxmlformats.org/drawingml/2006/main">
              <a:ext uri="{FF2B5EF4-FFF2-40B4-BE49-F238E27FC236}">
                <a16:creationId xmlns:a16="http://schemas.microsoft.com/office/drawing/2014/main" id="{D5BFA457-24EC-48C5-9408-7E5CFE371E04}"/>
              </a:ext>
            </a:extLst>
          </p:cNvPr>
          <p:cNvSpPr>
            <a:spLocks xmlns:a="http://schemas.openxmlformats.org/drawingml/2006/main" noGrp="1"/>
          </p:cNvSpPr>
          <p:nvPr/>
        </p:nvSpPr>
        <p:spPr>
          <a:xfrm xmlns:a="http://schemas.openxmlformats.org/drawingml/2006/main">
            <a:off x="5581650"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103" name="s006 rect 2103">
            <a:extLst xmlns:a="http://schemas.openxmlformats.org/drawingml/2006/main">
              <a:ext uri="{FF2B5EF4-FFF2-40B4-BE49-F238E27FC236}">
                <a16:creationId xmlns:a16="http://schemas.microsoft.com/office/drawing/2014/main" id="{119E94A7-811E-4720-BC35-B9D9588687AB}"/>
              </a:ext>
            </a:extLst>
          </p:cNvPr>
          <p:cNvSpPr>
            <a:spLocks xmlns:a="http://schemas.openxmlformats.org/drawingml/2006/main" noGrp="1"/>
          </p:cNvSpPr>
          <p:nvPr/>
        </p:nvSpPr>
        <p:spPr>
          <a:xfrm xmlns:a="http://schemas.openxmlformats.org/drawingml/2006/main">
            <a:off x="5686425"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104" name="s006 rect 2104">
            <a:extLst xmlns:a="http://schemas.openxmlformats.org/drawingml/2006/main">
              <a:ext uri="{FF2B5EF4-FFF2-40B4-BE49-F238E27FC236}">
                <a16:creationId xmlns:a16="http://schemas.microsoft.com/office/drawing/2014/main" id="{1DF481CA-184C-4C6E-97AC-7CF0A2DE4C93}"/>
              </a:ext>
            </a:extLst>
          </p:cNvPr>
          <p:cNvSpPr>
            <a:spLocks xmlns:a="http://schemas.openxmlformats.org/drawingml/2006/main" noGrp="1"/>
          </p:cNvSpPr>
          <p:nvPr/>
        </p:nvSpPr>
        <p:spPr>
          <a:xfrm xmlns:a="http://schemas.openxmlformats.org/drawingml/2006/main">
            <a:off x="5791200" y="7028408"/>
            <a:ext cx="76200" cy="76200"/>
          </a:xfrm>
          <a:prstGeom xmlns:a="http://schemas.openxmlformats.org/drawingml/2006/main" prst="roundRect">
            <a:avLst>
              <a:gd name="adj" fmla="val 12500"/>
            </a:avLst>
          </a:prstGeom>
          <a:solidFill xmlns:a="http://schemas.openxmlformats.org/drawingml/2006/main">
            <a:srgbClr val="F6F7F8"/>
          </a:solidFill>
          <a:ln xmlns:a="http://schemas.openxmlformats.org/drawingml/2006/main" w="9525">
            <a:solidFill>
              <a:srgbClr val="51625A"/>
            </a:solidFill>
            <a:prstDash val="solid"/>
          </a:ln>
        </p:spPr>
      </p:sp>
      <p:sp>
        <p:nvSpPr>
          <p:cNvPr id="2105" name="s006 rect 2105">
            <a:extLst xmlns:a="http://schemas.openxmlformats.org/drawingml/2006/main">
              <a:ext uri="{FF2B5EF4-FFF2-40B4-BE49-F238E27FC236}">
                <a16:creationId xmlns:a16="http://schemas.microsoft.com/office/drawing/2014/main" id="{2004D636-081F-4E52-9B71-241E118D9BDC}"/>
              </a:ext>
            </a:extLst>
          </p:cNvPr>
          <p:cNvSpPr>
            <a:spLocks xmlns:a="http://schemas.openxmlformats.org/drawingml/2006/main" noGrp="1"/>
          </p:cNvSpPr>
          <p:nvPr/>
        </p:nvSpPr>
        <p:spPr>
          <a:xfrm xmlns:a="http://schemas.openxmlformats.org/drawingml/2006/main">
            <a:off x="5895975" y="70284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06" name="s006 rect 2106">
            <a:extLst xmlns:a="http://schemas.openxmlformats.org/drawingml/2006/main">
              <a:ext uri="{FF2B5EF4-FFF2-40B4-BE49-F238E27FC236}">
                <a16:creationId xmlns:a16="http://schemas.microsoft.com/office/drawing/2014/main" id="{9AD25912-806C-48B5-87B9-C7FF51BE4AA9}"/>
              </a:ext>
            </a:extLst>
          </p:cNvPr>
          <p:cNvSpPr>
            <a:spLocks xmlns:a="http://schemas.openxmlformats.org/drawingml/2006/main" noGrp="1"/>
          </p:cNvSpPr>
          <p:nvPr/>
        </p:nvSpPr>
        <p:spPr>
          <a:xfrm xmlns:a="http://schemas.openxmlformats.org/drawingml/2006/main">
            <a:off x="762000"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07" name="s006 rect 2107">
            <a:extLst xmlns:a="http://schemas.openxmlformats.org/drawingml/2006/main">
              <a:ext uri="{FF2B5EF4-FFF2-40B4-BE49-F238E27FC236}">
                <a16:creationId xmlns:a16="http://schemas.microsoft.com/office/drawing/2014/main" id="{EE830A17-BBC3-4DFE-9FDF-293802E21465}"/>
              </a:ext>
            </a:extLst>
          </p:cNvPr>
          <p:cNvSpPr>
            <a:spLocks xmlns:a="http://schemas.openxmlformats.org/drawingml/2006/main" noGrp="1"/>
          </p:cNvSpPr>
          <p:nvPr/>
        </p:nvSpPr>
        <p:spPr>
          <a:xfrm xmlns:a="http://schemas.openxmlformats.org/drawingml/2006/main">
            <a:off x="866775"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08" name="s006 rect 2108">
            <a:extLst xmlns:a="http://schemas.openxmlformats.org/drawingml/2006/main">
              <a:ext uri="{FF2B5EF4-FFF2-40B4-BE49-F238E27FC236}">
                <a16:creationId xmlns:a16="http://schemas.microsoft.com/office/drawing/2014/main" id="{8B145EFA-07C9-4C18-8A17-D690D89C57E9}"/>
              </a:ext>
            </a:extLst>
          </p:cNvPr>
          <p:cNvSpPr>
            <a:spLocks xmlns:a="http://schemas.openxmlformats.org/drawingml/2006/main" noGrp="1"/>
          </p:cNvSpPr>
          <p:nvPr/>
        </p:nvSpPr>
        <p:spPr>
          <a:xfrm xmlns:a="http://schemas.openxmlformats.org/drawingml/2006/main">
            <a:off x="971550"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09" name="s006 rect 2109">
            <a:extLst xmlns:a="http://schemas.openxmlformats.org/drawingml/2006/main">
              <a:ext uri="{FF2B5EF4-FFF2-40B4-BE49-F238E27FC236}">
                <a16:creationId xmlns:a16="http://schemas.microsoft.com/office/drawing/2014/main" id="{5FF5DA9B-D315-4D60-9928-E47E932A3640}"/>
              </a:ext>
            </a:extLst>
          </p:cNvPr>
          <p:cNvSpPr>
            <a:spLocks xmlns:a="http://schemas.openxmlformats.org/drawingml/2006/main" noGrp="1"/>
          </p:cNvSpPr>
          <p:nvPr/>
        </p:nvSpPr>
        <p:spPr>
          <a:xfrm xmlns:a="http://schemas.openxmlformats.org/drawingml/2006/main">
            <a:off x="1076325"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10" name="s006 rect 2110">
            <a:extLst xmlns:a="http://schemas.openxmlformats.org/drawingml/2006/main">
              <a:ext uri="{FF2B5EF4-FFF2-40B4-BE49-F238E27FC236}">
                <a16:creationId xmlns:a16="http://schemas.microsoft.com/office/drawing/2014/main" id="{AE004F96-B425-44C0-A712-302BAAB10B8A}"/>
              </a:ext>
            </a:extLst>
          </p:cNvPr>
          <p:cNvSpPr>
            <a:spLocks xmlns:a="http://schemas.openxmlformats.org/drawingml/2006/main" noGrp="1"/>
          </p:cNvSpPr>
          <p:nvPr/>
        </p:nvSpPr>
        <p:spPr>
          <a:xfrm xmlns:a="http://schemas.openxmlformats.org/drawingml/2006/main">
            <a:off x="1181100"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11" name="s006 rect 2111">
            <a:extLst xmlns:a="http://schemas.openxmlformats.org/drawingml/2006/main">
              <a:ext uri="{FF2B5EF4-FFF2-40B4-BE49-F238E27FC236}">
                <a16:creationId xmlns:a16="http://schemas.microsoft.com/office/drawing/2014/main" id="{FB43FF66-CB22-4EE4-938A-34A883374210}"/>
              </a:ext>
            </a:extLst>
          </p:cNvPr>
          <p:cNvSpPr>
            <a:spLocks xmlns:a="http://schemas.openxmlformats.org/drawingml/2006/main" noGrp="1"/>
          </p:cNvSpPr>
          <p:nvPr/>
        </p:nvSpPr>
        <p:spPr>
          <a:xfrm xmlns:a="http://schemas.openxmlformats.org/drawingml/2006/main">
            <a:off x="1285875"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12" name="s006 rect 2112">
            <a:extLst xmlns:a="http://schemas.openxmlformats.org/drawingml/2006/main">
              <a:ext uri="{FF2B5EF4-FFF2-40B4-BE49-F238E27FC236}">
                <a16:creationId xmlns:a16="http://schemas.microsoft.com/office/drawing/2014/main" id="{0FC53D98-1FE1-4B78-888B-5B13A3810769}"/>
              </a:ext>
            </a:extLst>
          </p:cNvPr>
          <p:cNvSpPr>
            <a:spLocks xmlns:a="http://schemas.openxmlformats.org/drawingml/2006/main" noGrp="1"/>
          </p:cNvSpPr>
          <p:nvPr/>
        </p:nvSpPr>
        <p:spPr>
          <a:xfrm xmlns:a="http://schemas.openxmlformats.org/drawingml/2006/main">
            <a:off x="1390650"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13" name="s006 rect 2113">
            <a:extLst xmlns:a="http://schemas.openxmlformats.org/drawingml/2006/main">
              <a:ext uri="{FF2B5EF4-FFF2-40B4-BE49-F238E27FC236}">
                <a16:creationId xmlns:a16="http://schemas.microsoft.com/office/drawing/2014/main" id="{5B8AB99A-0500-492E-BF99-F6B45C56C679}"/>
              </a:ext>
            </a:extLst>
          </p:cNvPr>
          <p:cNvSpPr>
            <a:spLocks xmlns:a="http://schemas.openxmlformats.org/drawingml/2006/main" noGrp="1"/>
          </p:cNvSpPr>
          <p:nvPr/>
        </p:nvSpPr>
        <p:spPr>
          <a:xfrm xmlns:a="http://schemas.openxmlformats.org/drawingml/2006/main">
            <a:off x="1495425"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14" name="s006 rect 2114">
            <a:extLst xmlns:a="http://schemas.openxmlformats.org/drawingml/2006/main">
              <a:ext uri="{FF2B5EF4-FFF2-40B4-BE49-F238E27FC236}">
                <a16:creationId xmlns:a16="http://schemas.microsoft.com/office/drawing/2014/main" id="{6DB516CB-7D6C-4E13-B3CC-5388DB0D654F}"/>
              </a:ext>
            </a:extLst>
          </p:cNvPr>
          <p:cNvSpPr>
            <a:spLocks xmlns:a="http://schemas.openxmlformats.org/drawingml/2006/main" noGrp="1"/>
          </p:cNvSpPr>
          <p:nvPr/>
        </p:nvSpPr>
        <p:spPr>
          <a:xfrm xmlns:a="http://schemas.openxmlformats.org/drawingml/2006/main">
            <a:off x="1600200"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15" name="s006 rect 2115">
            <a:extLst xmlns:a="http://schemas.openxmlformats.org/drawingml/2006/main">
              <a:ext uri="{FF2B5EF4-FFF2-40B4-BE49-F238E27FC236}">
                <a16:creationId xmlns:a16="http://schemas.microsoft.com/office/drawing/2014/main" id="{F1739022-5933-4B39-A6E7-E4A3842EE2D4}"/>
              </a:ext>
            </a:extLst>
          </p:cNvPr>
          <p:cNvSpPr>
            <a:spLocks xmlns:a="http://schemas.openxmlformats.org/drawingml/2006/main" noGrp="1"/>
          </p:cNvSpPr>
          <p:nvPr/>
        </p:nvSpPr>
        <p:spPr>
          <a:xfrm xmlns:a="http://schemas.openxmlformats.org/drawingml/2006/main">
            <a:off x="1704975"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16" name="s006 rect 2116">
            <a:extLst xmlns:a="http://schemas.openxmlformats.org/drawingml/2006/main">
              <a:ext uri="{FF2B5EF4-FFF2-40B4-BE49-F238E27FC236}">
                <a16:creationId xmlns:a16="http://schemas.microsoft.com/office/drawing/2014/main" id="{CA2CA671-DA5E-4866-AF7F-EF265C4277F0}"/>
              </a:ext>
            </a:extLst>
          </p:cNvPr>
          <p:cNvSpPr>
            <a:spLocks xmlns:a="http://schemas.openxmlformats.org/drawingml/2006/main" noGrp="1"/>
          </p:cNvSpPr>
          <p:nvPr/>
        </p:nvSpPr>
        <p:spPr>
          <a:xfrm xmlns:a="http://schemas.openxmlformats.org/drawingml/2006/main">
            <a:off x="1809750"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17" name="s006 rect 2117">
            <a:extLst xmlns:a="http://schemas.openxmlformats.org/drawingml/2006/main">
              <a:ext uri="{FF2B5EF4-FFF2-40B4-BE49-F238E27FC236}">
                <a16:creationId xmlns:a16="http://schemas.microsoft.com/office/drawing/2014/main" id="{6B8B795C-A317-41B0-955E-E2BD79549491}"/>
              </a:ext>
            </a:extLst>
          </p:cNvPr>
          <p:cNvSpPr>
            <a:spLocks xmlns:a="http://schemas.openxmlformats.org/drawingml/2006/main" noGrp="1"/>
          </p:cNvSpPr>
          <p:nvPr/>
        </p:nvSpPr>
        <p:spPr>
          <a:xfrm xmlns:a="http://schemas.openxmlformats.org/drawingml/2006/main">
            <a:off x="1914525"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18" name="s006 rect 2118">
            <a:extLst xmlns:a="http://schemas.openxmlformats.org/drawingml/2006/main">
              <a:ext uri="{FF2B5EF4-FFF2-40B4-BE49-F238E27FC236}">
                <a16:creationId xmlns:a16="http://schemas.microsoft.com/office/drawing/2014/main" id="{84CB2BF1-BA87-40B6-B784-228C06E66F19}"/>
              </a:ext>
            </a:extLst>
          </p:cNvPr>
          <p:cNvSpPr>
            <a:spLocks xmlns:a="http://schemas.openxmlformats.org/drawingml/2006/main" noGrp="1"/>
          </p:cNvSpPr>
          <p:nvPr/>
        </p:nvSpPr>
        <p:spPr>
          <a:xfrm xmlns:a="http://schemas.openxmlformats.org/drawingml/2006/main">
            <a:off x="2019300"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19" name="s006 rect 2119">
            <a:extLst xmlns:a="http://schemas.openxmlformats.org/drawingml/2006/main">
              <a:ext uri="{FF2B5EF4-FFF2-40B4-BE49-F238E27FC236}">
                <a16:creationId xmlns:a16="http://schemas.microsoft.com/office/drawing/2014/main" id="{0865BB9A-CAC0-43D1-8FB1-62538D37A73E}"/>
              </a:ext>
            </a:extLst>
          </p:cNvPr>
          <p:cNvSpPr>
            <a:spLocks xmlns:a="http://schemas.openxmlformats.org/drawingml/2006/main" noGrp="1"/>
          </p:cNvSpPr>
          <p:nvPr/>
        </p:nvSpPr>
        <p:spPr>
          <a:xfrm xmlns:a="http://schemas.openxmlformats.org/drawingml/2006/main">
            <a:off x="2124075"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20" name="s006 rect 2120">
            <a:extLst xmlns:a="http://schemas.openxmlformats.org/drawingml/2006/main">
              <a:ext uri="{FF2B5EF4-FFF2-40B4-BE49-F238E27FC236}">
                <a16:creationId xmlns:a16="http://schemas.microsoft.com/office/drawing/2014/main" id="{F6E959A2-7CF5-4086-B55C-0F97A87FCC30}"/>
              </a:ext>
            </a:extLst>
          </p:cNvPr>
          <p:cNvSpPr>
            <a:spLocks xmlns:a="http://schemas.openxmlformats.org/drawingml/2006/main" noGrp="1"/>
          </p:cNvSpPr>
          <p:nvPr/>
        </p:nvSpPr>
        <p:spPr>
          <a:xfrm xmlns:a="http://schemas.openxmlformats.org/drawingml/2006/main">
            <a:off x="2228850"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21" name="s006 rect 2121">
            <a:extLst xmlns:a="http://schemas.openxmlformats.org/drawingml/2006/main">
              <a:ext uri="{FF2B5EF4-FFF2-40B4-BE49-F238E27FC236}">
                <a16:creationId xmlns:a16="http://schemas.microsoft.com/office/drawing/2014/main" id="{70B3DCAF-5B35-4B54-BF1D-1BEF962A7688}"/>
              </a:ext>
            </a:extLst>
          </p:cNvPr>
          <p:cNvSpPr>
            <a:spLocks xmlns:a="http://schemas.openxmlformats.org/drawingml/2006/main" noGrp="1"/>
          </p:cNvSpPr>
          <p:nvPr/>
        </p:nvSpPr>
        <p:spPr>
          <a:xfrm xmlns:a="http://schemas.openxmlformats.org/drawingml/2006/main">
            <a:off x="2333625"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22" name="s006 rect 2122">
            <a:extLst xmlns:a="http://schemas.openxmlformats.org/drawingml/2006/main">
              <a:ext uri="{FF2B5EF4-FFF2-40B4-BE49-F238E27FC236}">
                <a16:creationId xmlns:a16="http://schemas.microsoft.com/office/drawing/2014/main" id="{9B5B9F04-7287-4814-A581-36AF32C548D2}"/>
              </a:ext>
            </a:extLst>
          </p:cNvPr>
          <p:cNvSpPr>
            <a:spLocks xmlns:a="http://schemas.openxmlformats.org/drawingml/2006/main" noGrp="1"/>
          </p:cNvSpPr>
          <p:nvPr/>
        </p:nvSpPr>
        <p:spPr>
          <a:xfrm xmlns:a="http://schemas.openxmlformats.org/drawingml/2006/main">
            <a:off x="2438400"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23" name="s006 rect 2123">
            <a:extLst xmlns:a="http://schemas.openxmlformats.org/drawingml/2006/main">
              <a:ext uri="{FF2B5EF4-FFF2-40B4-BE49-F238E27FC236}">
                <a16:creationId xmlns:a16="http://schemas.microsoft.com/office/drawing/2014/main" id="{82BC4CF8-1FB5-4966-9236-664B26FA88B2}"/>
              </a:ext>
            </a:extLst>
          </p:cNvPr>
          <p:cNvSpPr>
            <a:spLocks xmlns:a="http://schemas.openxmlformats.org/drawingml/2006/main" noGrp="1"/>
          </p:cNvSpPr>
          <p:nvPr/>
        </p:nvSpPr>
        <p:spPr>
          <a:xfrm xmlns:a="http://schemas.openxmlformats.org/drawingml/2006/main">
            <a:off x="2543175"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24" name="s006 rect 2124">
            <a:extLst xmlns:a="http://schemas.openxmlformats.org/drawingml/2006/main">
              <a:ext uri="{FF2B5EF4-FFF2-40B4-BE49-F238E27FC236}">
                <a16:creationId xmlns:a16="http://schemas.microsoft.com/office/drawing/2014/main" id="{4DBE053C-6352-4D24-A024-21A2D63748B5}"/>
              </a:ext>
            </a:extLst>
          </p:cNvPr>
          <p:cNvSpPr>
            <a:spLocks xmlns:a="http://schemas.openxmlformats.org/drawingml/2006/main" noGrp="1"/>
          </p:cNvSpPr>
          <p:nvPr/>
        </p:nvSpPr>
        <p:spPr>
          <a:xfrm xmlns:a="http://schemas.openxmlformats.org/drawingml/2006/main">
            <a:off x="2647950"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25" name="s006 rect 2125">
            <a:extLst xmlns:a="http://schemas.openxmlformats.org/drawingml/2006/main">
              <a:ext uri="{FF2B5EF4-FFF2-40B4-BE49-F238E27FC236}">
                <a16:creationId xmlns:a16="http://schemas.microsoft.com/office/drawing/2014/main" id="{888710F2-4961-4F91-B154-C9014FBA25AD}"/>
              </a:ext>
            </a:extLst>
          </p:cNvPr>
          <p:cNvSpPr>
            <a:spLocks xmlns:a="http://schemas.openxmlformats.org/drawingml/2006/main" noGrp="1"/>
          </p:cNvSpPr>
          <p:nvPr/>
        </p:nvSpPr>
        <p:spPr>
          <a:xfrm xmlns:a="http://schemas.openxmlformats.org/drawingml/2006/main">
            <a:off x="2752725"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26" name="s006 rect 2126">
            <a:extLst xmlns:a="http://schemas.openxmlformats.org/drawingml/2006/main">
              <a:ext uri="{FF2B5EF4-FFF2-40B4-BE49-F238E27FC236}">
                <a16:creationId xmlns:a16="http://schemas.microsoft.com/office/drawing/2014/main" id="{79B43EF9-151C-4E52-A2D5-198FB0C00F5E}"/>
              </a:ext>
            </a:extLst>
          </p:cNvPr>
          <p:cNvSpPr>
            <a:spLocks xmlns:a="http://schemas.openxmlformats.org/drawingml/2006/main" noGrp="1"/>
          </p:cNvSpPr>
          <p:nvPr/>
        </p:nvSpPr>
        <p:spPr>
          <a:xfrm xmlns:a="http://schemas.openxmlformats.org/drawingml/2006/main">
            <a:off x="2857500"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27" name="s006 rect 2127">
            <a:extLst xmlns:a="http://schemas.openxmlformats.org/drawingml/2006/main">
              <a:ext uri="{FF2B5EF4-FFF2-40B4-BE49-F238E27FC236}">
                <a16:creationId xmlns:a16="http://schemas.microsoft.com/office/drawing/2014/main" id="{2444D823-8F7B-4CD9-A05A-EC8CF3E8EFF9}"/>
              </a:ext>
            </a:extLst>
          </p:cNvPr>
          <p:cNvSpPr>
            <a:spLocks xmlns:a="http://schemas.openxmlformats.org/drawingml/2006/main" noGrp="1"/>
          </p:cNvSpPr>
          <p:nvPr/>
        </p:nvSpPr>
        <p:spPr>
          <a:xfrm xmlns:a="http://schemas.openxmlformats.org/drawingml/2006/main">
            <a:off x="2962275"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28" name="s006 rect 2128">
            <a:extLst xmlns:a="http://schemas.openxmlformats.org/drawingml/2006/main">
              <a:ext uri="{FF2B5EF4-FFF2-40B4-BE49-F238E27FC236}">
                <a16:creationId xmlns:a16="http://schemas.microsoft.com/office/drawing/2014/main" id="{87E67ECE-2166-4CB4-AB67-2768D510A932}"/>
              </a:ext>
            </a:extLst>
          </p:cNvPr>
          <p:cNvSpPr>
            <a:spLocks xmlns:a="http://schemas.openxmlformats.org/drawingml/2006/main" noGrp="1"/>
          </p:cNvSpPr>
          <p:nvPr/>
        </p:nvSpPr>
        <p:spPr>
          <a:xfrm xmlns:a="http://schemas.openxmlformats.org/drawingml/2006/main">
            <a:off x="3067050"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29" name="s006 rect 2129">
            <a:extLst xmlns:a="http://schemas.openxmlformats.org/drawingml/2006/main">
              <a:ext uri="{FF2B5EF4-FFF2-40B4-BE49-F238E27FC236}">
                <a16:creationId xmlns:a16="http://schemas.microsoft.com/office/drawing/2014/main" id="{31E4B73A-EF0D-419A-B30B-2A68C72D0563}"/>
              </a:ext>
            </a:extLst>
          </p:cNvPr>
          <p:cNvSpPr>
            <a:spLocks xmlns:a="http://schemas.openxmlformats.org/drawingml/2006/main" noGrp="1"/>
          </p:cNvSpPr>
          <p:nvPr/>
        </p:nvSpPr>
        <p:spPr>
          <a:xfrm xmlns:a="http://schemas.openxmlformats.org/drawingml/2006/main">
            <a:off x="3171825"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30" name="s006 rect 2130">
            <a:extLst xmlns:a="http://schemas.openxmlformats.org/drawingml/2006/main">
              <a:ext uri="{FF2B5EF4-FFF2-40B4-BE49-F238E27FC236}">
                <a16:creationId xmlns:a16="http://schemas.microsoft.com/office/drawing/2014/main" id="{7D80F9B3-B4A4-4DC7-852F-1A191CB16CDE}"/>
              </a:ext>
            </a:extLst>
          </p:cNvPr>
          <p:cNvSpPr>
            <a:spLocks xmlns:a="http://schemas.openxmlformats.org/drawingml/2006/main" noGrp="1"/>
          </p:cNvSpPr>
          <p:nvPr/>
        </p:nvSpPr>
        <p:spPr>
          <a:xfrm xmlns:a="http://schemas.openxmlformats.org/drawingml/2006/main">
            <a:off x="3276600"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31" name="s006 rect 2131">
            <a:extLst xmlns:a="http://schemas.openxmlformats.org/drawingml/2006/main">
              <a:ext uri="{FF2B5EF4-FFF2-40B4-BE49-F238E27FC236}">
                <a16:creationId xmlns:a16="http://schemas.microsoft.com/office/drawing/2014/main" id="{2594B8DA-F745-44FE-B5D0-654DDA7A7124}"/>
              </a:ext>
            </a:extLst>
          </p:cNvPr>
          <p:cNvSpPr>
            <a:spLocks xmlns:a="http://schemas.openxmlformats.org/drawingml/2006/main" noGrp="1"/>
          </p:cNvSpPr>
          <p:nvPr/>
        </p:nvSpPr>
        <p:spPr>
          <a:xfrm xmlns:a="http://schemas.openxmlformats.org/drawingml/2006/main">
            <a:off x="3381375"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32" name="s006 rect 2132">
            <a:extLst xmlns:a="http://schemas.openxmlformats.org/drawingml/2006/main">
              <a:ext uri="{FF2B5EF4-FFF2-40B4-BE49-F238E27FC236}">
                <a16:creationId xmlns:a16="http://schemas.microsoft.com/office/drawing/2014/main" id="{FD8E6505-CF78-44A3-B1CC-1F8482ADFB9C}"/>
              </a:ext>
            </a:extLst>
          </p:cNvPr>
          <p:cNvSpPr>
            <a:spLocks xmlns:a="http://schemas.openxmlformats.org/drawingml/2006/main" noGrp="1"/>
          </p:cNvSpPr>
          <p:nvPr/>
        </p:nvSpPr>
        <p:spPr>
          <a:xfrm xmlns:a="http://schemas.openxmlformats.org/drawingml/2006/main">
            <a:off x="3486150"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33" name="s006 rect 2133">
            <a:extLst xmlns:a="http://schemas.openxmlformats.org/drawingml/2006/main">
              <a:ext uri="{FF2B5EF4-FFF2-40B4-BE49-F238E27FC236}">
                <a16:creationId xmlns:a16="http://schemas.microsoft.com/office/drawing/2014/main" id="{CF2B8599-7785-4B9C-B4E9-08251981490D}"/>
              </a:ext>
            </a:extLst>
          </p:cNvPr>
          <p:cNvSpPr>
            <a:spLocks xmlns:a="http://schemas.openxmlformats.org/drawingml/2006/main" noGrp="1"/>
          </p:cNvSpPr>
          <p:nvPr/>
        </p:nvSpPr>
        <p:spPr>
          <a:xfrm xmlns:a="http://schemas.openxmlformats.org/drawingml/2006/main">
            <a:off x="3590925"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34" name="s006 rect 2134">
            <a:extLst xmlns:a="http://schemas.openxmlformats.org/drawingml/2006/main">
              <a:ext uri="{FF2B5EF4-FFF2-40B4-BE49-F238E27FC236}">
                <a16:creationId xmlns:a16="http://schemas.microsoft.com/office/drawing/2014/main" id="{6C6E127E-2456-4004-96B9-2245E9F6450A}"/>
              </a:ext>
            </a:extLst>
          </p:cNvPr>
          <p:cNvSpPr>
            <a:spLocks xmlns:a="http://schemas.openxmlformats.org/drawingml/2006/main" noGrp="1"/>
          </p:cNvSpPr>
          <p:nvPr/>
        </p:nvSpPr>
        <p:spPr>
          <a:xfrm xmlns:a="http://schemas.openxmlformats.org/drawingml/2006/main">
            <a:off x="3695700"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35" name="s006 rect 2135">
            <a:extLst xmlns:a="http://schemas.openxmlformats.org/drawingml/2006/main">
              <a:ext uri="{FF2B5EF4-FFF2-40B4-BE49-F238E27FC236}">
                <a16:creationId xmlns:a16="http://schemas.microsoft.com/office/drawing/2014/main" id="{21512758-9CAF-4895-870E-7DD1247F802A}"/>
              </a:ext>
            </a:extLst>
          </p:cNvPr>
          <p:cNvSpPr>
            <a:spLocks xmlns:a="http://schemas.openxmlformats.org/drawingml/2006/main" noGrp="1"/>
          </p:cNvSpPr>
          <p:nvPr/>
        </p:nvSpPr>
        <p:spPr>
          <a:xfrm xmlns:a="http://schemas.openxmlformats.org/drawingml/2006/main">
            <a:off x="3800475"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36" name="s006 rect 2136">
            <a:extLst xmlns:a="http://schemas.openxmlformats.org/drawingml/2006/main">
              <a:ext uri="{FF2B5EF4-FFF2-40B4-BE49-F238E27FC236}">
                <a16:creationId xmlns:a16="http://schemas.microsoft.com/office/drawing/2014/main" id="{79D5C0C9-6EA3-45D0-B224-2DC30BFCE281}"/>
              </a:ext>
            </a:extLst>
          </p:cNvPr>
          <p:cNvSpPr>
            <a:spLocks xmlns:a="http://schemas.openxmlformats.org/drawingml/2006/main" noGrp="1"/>
          </p:cNvSpPr>
          <p:nvPr/>
        </p:nvSpPr>
        <p:spPr>
          <a:xfrm xmlns:a="http://schemas.openxmlformats.org/drawingml/2006/main">
            <a:off x="3905250"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37" name="s006 rect 2137">
            <a:extLst xmlns:a="http://schemas.openxmlformats.org/drawingml/2006/main">
              <a:ext uri="{FF2B5EF4-FFF2-40B4-BE49-F238E27FC236}">
                <a16:creationId xmlns:a16="http://schemas.microsoft.com/office/drawing/2014/main" id="{00CD0AAA-EF39-4768-ABEC-34B757A55665}"/>
              </a:ext>
            </a:extLst>
          </p:cNvPr>
          <p:cNvSpPr>
            <a:spLocks xmlns:a="http://schemas.openxmlformats.org/drawingml/2006/main" noGrp="1"/>
          </p:cNvSpPr>
          <p:nvPr/>
        </p:nvSpPr>
        <p:spPr>
          <a:xfrm xmlns:a="http://schemas.openxmlformats.org/drawingml/2006/main">
            <a:off x="4010025"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38" name="s006 rect 2138">
            <a:extLst xmlns:a="http://schemas.openxmlformats.org/drawingml/2006/main">
              <a:ext uri="{FF2B5EF4-FFF2-40B4-BE49-F238E27FC236}">
                <a16:creationId xmlns:a16="http://schemas.microsoft.com/office/drawing/2014/main" id="{12F0FA32-F0A6-4761-8D2E-3E90E3AE257C}"/>
              </a:ext>
            </a:extLst>
          </p:cNvPr>
          <p:cNvSpPr>
            <a:spLocks xmlns:a="http://schemas.openxmlformats.org/drawingml/2006/main" noGrp="1"/>
          </p:cNvSpPr>
          <p:nvPr/>
        </p:nvSpPr>
        <p:spPr>
          <a:xfrm xmlns:a="http://schemas.openxmlformats.org/drawingml/2006/main">
            <a:off x="4114800"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39" name="s006 rect 2139">
            <a:extLst xmlns:a="http://schemas.openxmlformats.org/drawingml/2006/main">
              <a:ext uri="{FF2B5EF4-FFF2-40B4-BE49-F238E27FC236}">
                <a16:creationId xmlns:a16="http://schemas.microsoft.com/office/drawing/2014/main" id="{110D6793-BA1F-4101-8B93-23F1E180C5B2}"/>
              </a:ext>
            </a:extLst>
          </p:cNvPr>
          <p:cNvSpPr>
            <a:spLocks xmlns:a="http://schemas.openxmlformats.org/drawingml/2006/main" noGrp="1"/>
          </p:cNvSpPr>
          <p:nvPr/>
        </p:nvSpPr>
        <p:spPr>
          <a:xfrm xmlns:a="http://schemas.openxmlformats.org/drawingml/2006/main">
            <a:off x="4219575"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40" name="s006 rect 2140">
            <a:extLst xmlns:a="http://schemas.openxmlformats.org/drawingml/2006/main">
              <a:ext uri="{FF2B5EF4-FFF2-40B4-BE49-F238E27FC236}">
                <a16:creationId xmlns:a16="http://schemas.microsoft.com/office/drawing/2014/main" id="{D8CCE941-52DB-406F-9966-4B2C70D50F95}"/>
              </a:ext>
            </a:extLst>
          </p:cNvPr>
          <p:cNvSpPr>
            <a:spLocks xmlns:a="http://schemas.openxmlformats.org/drawingml/2006/main" noGrp="1"/>
          </p:cNvSpPr>
          <p:nvPr/>
        </p:nvSpPr>
        <p:spPr>
          <a:xfrm xmlns:a="http://schemas.openxmlformats.org/drawingml/2006/main">
            <a:off x="4324350"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41" name="s006 rect 2141">
            <a:extLst xmlns:a="http://schemas.openxmlformats.org/drawingml/2006/main">
              <a:ext uri="{FF2B5EF4-FFF2-40B4-BE49-F238E27FC236}">
                <a16:creationId xmlns:a16="http://schemas.microsoft.com/office/drawing/2014/main" id="{B3F91E8F-5D4E-4D45-AF9D-BF1D8EBA0A47}"/>
              </a:ext>
            </a:extLst>
          </p:cNvPr>
          <p:cNvSpPr>
            <a:spLocks xmlns:a="http://schemas.openxmlformats.org/drawingml/2006/main" noGrp="1"/>
          </p:cNvSpPr>
          <p:nvPr/>
        </p:nvSpPr>
        <p:spPr>
          <a:xfrm xmlns:a="http://schemas.openxmlformats.org/drawingml/2006/main">
            <a:off x="4429125"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42" name="s006 rect 2142">
            <a:extLst xmlns:a="http://schemas.openxmlformats.org/drawingml/2006/main">
              <a:ext uri="{FF2B5EF4-FFF2-40B4-BE49-F238E27FC236}">
                <a16:creationId xmlns:a16="http://schemas.microsoft.com/office/drawing/2014/main" id="{13F7363C-915B-4457-A1A4-7332D03469C4}"/>
              </a:ext>
            </a:extLst>
          </p:cNvPr>
          <p:cNvSpPr>
            <a:spLocks xmlns:a="http://schemas.openxmlformats.org/drawingml/2006/main" noGrp="1"/>
          </p:cNvSpPr>
          <p:nvPr/>
        </p:nvSpPr>
        <p:spPr>
          <a:xfrm xmlns:a="http://schemas.openxmlformats.org/drawingml/2006/main">
            <a:off x="4533900"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43" name="s006 rect 2143">
            <a:extLst xmlns:a="http://schemas.openxmlformats.org/drawingml/2006/main">
              <a:ext uri="{FF2B5EF4-FFF2-40B4-BE49-F238E27FC236}">
                <a16:creationId xmlns:a16="http://schemas.microsoft.com/office/drawing/2014/main" id="{54DDCA5B-FE32-433D-AB73-D8436898140C}"/>
              </a:ext>
            </a:extLst>
          </p:cNvPr>
          <p:cNvSpPr>
            <a:spLocks xmlns:a="http://schemas.openxmlformats.org/drawingml/2006/main" noGrp="1"/>
          </p:cNvSpPr>
          <p:nvPr/>
        </p:nvSpPr>
        <p:spPr>
          <a:xfrm xmlns:a="http://schemas.openxmlformats.org/drawingml/2006/main">
            <a:off x="4638675"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44" name="s006 rect 2144">
            <a:extLst xmlns:a="http://schemas.openxmlformats.org/drawingml/2006/main">
              <a:ext uri="{FF2B5EF4-FFF2-40B4-BE49-F238E27FC236}">
                <a16:creationId xmlns:a16="http://schemas.microsoft.com/office/drawing/2014/main" id="{4ED30C9D-3B41-40AF-93C6-A9792379BED6}"/>
              </a:ext>
            </a:extLst>
          </p:cNvPr>
          <p:cNvSpPr>
            <a:spLocks xmlns:a="http://schemas.openxmlformats.org/drawingml/2006/main" noGrp="1"/>
          </p:cNvSpPr>
          <p:nvPr/>
        </p:nvSpPr>
        <p:spPr>
          <a:xfrm xmlns:a="http://schemas.openxmlformats.org/drawingml/2006/main">
            <a:off x="4743450"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45" name="s006 rect 2145">
            <a:extLst xmlns:a="http://schemas.openxmlformats.org/drawingml/2006/main">
              <a:ext uri="{FF2B5EF4-FFF2-40B4-BE49-F238E27FC236}">
                <a16:creationId xmlns:a16="http://schemas.microsoft.com/office/drawing/2014/main" id="{90C0E47F-E576-4638-B775-57D7F64E5148}"/>
              </a:ext>
            </a:extLst>
          </p:cNvPr>
          <p:cNvSpPr>
            <a:spLocks xmlns:a="http://schemas.openxmlformats.org/drawingml/2006/main" noGrp="1"/>
          </p:cNvSpPr>
          <p:nvPr/>
        </p:nvSpPr>
        <p:spPr>
          <a:xfrm xmlns:a="http://schemas.openxmlformats.org/drawingml/2006/main">
            <a:off x="4848225"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46" name="s006 rect 2146">
            <a:extLst xmlns:a="http://schemas.openxmlformats.org/drawingml/2006/main">
              <a:ext uri="{FF2B5EF4-FFF2-40B4-BE49-F238E27FC236}">
                <a16:creationId xmlns:a16="http://schemas.microsoft.com/office/drawing/2014/main" id="{8508A39E-83DE-44C8-A6AE-F1B0A405FCC4}"/>
              </a:ext>
            </a:extLst>
          </p:cNvPr>
          <p:cNvSpPr>
            <a:spLocks xmlns:a="http://schemas.openxmlformats.org/drawingml/2006/main" noGrp="1"/>
          </p:cNvSpPr>
          <p:nvPr/>
        </p:nvSpPr>
        <p:spPr>
          <a:xfrm xmlns:a="http://schemas.openxmlformats.org/drawingml/2006/main">
            <a:off x="4953000"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47" name="s006 rect 2147">
            <a:extLst xmlns:a="http://schemas.openxmlformats.org/drawingml/2006/main">
              <a:ext uri="{FF2B5EF4-FFF2-40B4-BE49-F238E27FC236}">
                <a16:creationId xmlns:a16="http://schemas.microsoft.com/office/drawing/2014/main" id="{4A268ABC-16D4-4AEA-9ECD-3A0C237B2A59}"/>
              </a:ext>
            </a:extLst>
          </p:cNvPr>
          <p:cNvSpPr>
            <a:spLocks xmlns:a="http://schemas.openxmlformats.org/drawingml/2006/main" noGrp="1"/>
          </p:cNvSpPr>
          <p:nvPr/>
        </p:nvSpPr>
        <p:spPr>
          <a:xfrm xmlns:a="http://schemas.openxmlformats.org/drawingml/2006/main">
            <a:off x="5057775"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48" name="s006 rect 2148">
            <a:extLst xmlns:a="http://schemas.openxmlformats.org/drawingml/2006/main">
              <a:ext uri="{FF2B5EF4-FFF2-40B4-BE49-F238E27FC236}">
                <a16:creationId xmlns:a16="http://schemas.microsoft.com/office/drawing/2014/main" id="{463CBDBF-8560-46C5-B7BB-8CE777210643}"/>
              </a:ext>
            </a:extLst>
          </p:cNvPr>
          <p:cNvSpPr>
            <a:spLocks xmlns:a="http://schemas.openxmlformats.org/drawingml/2006/main" noGrp="1"/>
          </p:cNvSpPr>
          <p:nvPr/>
        </p:nvSpPr>
        <p:spPr>
          <a:xfrm xmlns:a="http://schemas.openxmlformats.org/drawingml/2006/main">
            <a:off x="5162550"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49" name="s006 rect 2149">
            <a:extLst xmlns:a="http://schemas.openxmlformats.org/drawingml/2006/main">
              <a:ext uri="{FF2B5EF4-FFF2-40B4-BE49-F238E27FC236}">
                <a16:creationId xmlns:a16="http://schemas.microsoft.com/office/drawing/2014/main" id="{CC71AA46-A7F2-4CDD-AE49-6901D3C3B855}"/>
              </a:ext>
            </a:extLst>
          </p:cNvPr>
          <p:cNvSpPr>
            <a:spLocks xmlns:a="http://schemas.openxmlformats.org/drawingml/2006/main" noGrp="1"/>
          </p:cNvSpPr>
          <p:nvPr/>
        </p:nvSpPr>
        <p:spPr>
          <a:xfrm xmlns:a="http://schemas.openxmlformats.org/drawingml/2006/main">
            <a:off x="5267325"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50" name="s006 rect 2150">
            <a:extLst xmlns:a="http://schemas.openxmlformats.org/drawingml/2006/main">
              <a:ext uri="{FF2B5EF4-FFF2-40B4-BE49-F238E27FC236}">
                <a16:creationId xmlns:a16="http://schemas.microsoft.com/office/drawing/2014/main" id="{F94B1DBD-D32E-4AB3-8E32-53DF90F447C4}"/>
              </a:ext>
            </a:extLst>
          </p:cNvPr>
          <p:cNvSpPr>
            <a:spLocks xmlns:a="http://schemas.openxmlformats.org/drawingml/2006/main" noGrp="1"/>
          </p:cNvSpPr>
          <p:nvPr/>
        </p:nvSpPr>
        <p:spPr>
          <a:xfrm xmlns:a="http://schemas.openxmlformats.org/drawingml/2006/main">
            <a:off x="5372100"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51" name="s006 rect 2151">
            <a:extLst xmlns:a="http://schemas.openxmlformats.org/drawingml/2006/main">
              <a:ext uri="{FF2B5EF4-FFF2-40B4-BE49-F238E27FC236}">
                <a16:creationId xmlns:a16="http://schemas.microsoft.com/office/drawing/2014/main" id="{D74C56A3-0A03-44AA-994F-C22A4A8ACC08}"/>
              </a:ext>
            </a:extLst>
          </p:cNvPr>
          <p:cNvSpPr>
            <a:spLocks xmlns:a="http://schemas.openxmlformats.org/drawingml/2006/main" noGrp="1"/>
          </p:cNvSpPr>
          <p:nvPr/>
        </p:nvSpPr>
        <p:spPr>
          <a:xfrm xmlns:a="http://schemas.openxmlformats.org/drawingml/2006/main">
            <a:off x="5476875"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52" name="s006 rect 2152">
            <a:extLst xmlns:a="http://schemas.openxmlformats.org/drawingml/2006/main">
              <a:ext uri="{FF2B5EF4-FFF2-40B4-BE49-F238E27FC236}">
                <a16:creationId xmlns:a16="http://schemas.microsoft.com/office/drawing/2014/main" id="{EE9B80EA-8FDC-4FBE-BA43-EB3DEDD72AB9}"/>
              </a:ext>
            </a:extLst>
          </p:cNvPr>
          <p:cNvSpPr>
            <a:spLocks xmlns:a="http://schemas.openxmlformats.org/drawingml/2006/main" noGrp="1"/>
          </p:cNvSpPr>
          <p:nvPr/>
        </p:nvSpPr>
        <p:spPr>
          <a:xfrm xmlns:a="http://schemas.openxmlformats.org/drawingml/2006/main">
            <a:off x="5581650"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53" name="s006 rect 2153">
            <a:extLst xmlns:a="http://schemas.openxmlformats.org/drawingml/2006/main">
              <a:ext uri="{FF2B5EF4-FFF2-40B4-BE49-F238E27FC236}">
                <a16:creationId xmlns:a16="http://schemas.microsoft.com/office/drawing/2014/main" id="{7CEB91F0-06A5-4327-AE22-C31B846E8F75}"/>
              </a:ext>
            </a:extLst>
          </p:cNvPr>
          <p:cNvSpPr>
            <a:spLocks xmlns:a="http://schemas.openxmlformats.org/drawingml/2006/main" noGrp="1"/>
          </p:cNvSpPr>
          <p:nvPr/>
        </p:nvSpPr>
        <p:spPr>
          <a:xfrm xmlns:a="http://schemas.openxmlformats.org/drawingml/2006/main">
            <a:off x="5686425"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54" name="s006 rect 2154">
            <a:extLst xmlns:a="http://schemas.openxmlformats.org/drawingml/2006/main">
              <a:ext uri="{FF2B5EF4-FFF2-40B4-BE49-F238E27FC236}">
                <a16:creationId xmlns:a16="http://schemas.microsoft.com/office/drawing/2014/main" id="{8B1B2CAA-D4F9-40C2-90D0-B5E02A780143}"/>
              </a:ext>
            </a:extLst>
          </p:cNvPr>
          <p:cNvSpPr>
            <a:spLocks xmlns:a="http://schemas.openxmlformats.org/drawingml/2006/main" noGrp="1"/>
          </p:cNvSpPr>
          <p:nvPr/>
        </p:nvSpPr>
        <p:spPr>
          <a:xfrm xmlns:a="http://schemas.openxmlformats.org/drawingml/2006/main">
            <a:off x="5791200"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55" name="s006 rect 2155">
            <a:extLst xmlns:a="http://schemas.openxmlformats.org/drawingml/2006/main">
              <a:ext uri="{FF2B5EF4-FFF2-40B4-BE49-F238E27FC236}">
                <a16:creationId xmlns:a16="http://schemas.microsoft.com/office/drawing/2014/main" id="{02CD352C-7124-4A13-9CAA-A89DCDB80F8B}"/>
              </a:ext>
            </a:extLst>
          </p:cNvPr>
          <p:cNvSpPr>
            <a:spLocks xmlns:a="http://schemas.openxmlformats.org/drawingml/2006/main" noGrp="1"/>
          </p:cNvSpPr>
          <p:nvPr/>
        </p:nvSpPr>
        <p:spPr>
          <a:xfrm xmlns:a="http://schemas.openxmlformats.org/drawingml/2006/main">
            <a:off x="5895975" y="71331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56" name="s006 rect 2156">
            <a:extLst xmlns:a="http://schemas.openxmlformats.org/drawingml/2006/main">
              <a:ext uri="{FF2B5EF4-FFF2-40B4-BE49-F238E27FC236}">
                <a16:creationId xmlns:a16="http://schemas.microsoft.com/office/drawing/2014/main" id="{54C5358E-84DB-43D9-86D0-94E5310248DE}"/>
              </a:ext>
            </a:extLst>
          </p:cNvPr>
          <p:cNvSpPr>
            <a:spLocks xmlns:a="http://schemas.openxmlformats.org/drawingml/2006/main" noGrp="1"/>
          </p:cNvSpPr>
          <p:nvPr/>
        </p:nvSpPr>
        <p:spPr>
          <a:xfrm xmlns:a="http://schemas.openxmlformats.org/drawingml/2006/main">
            <a:off x="762000"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57" name="s006 rect 2157">
            <a:extLst xmlns:a="http://schemas.openxmlformats.org/drawingml/2006/main">
              <a:ext uri="{FF2B5EF4-FFF2-40B4-BE49-F238E27FC236}">
                <a16:creationId xmlns:a16="http://schemas.microsoft.com/office/drawing/2014/main" id="{F75DBFFB-C7C6-413B-A13C-931FD86AABDE}"/>
              </a:ext>
            </a:extLst>
          </p:cNvPr>
          <p:cNvSpPr>
            <a:spLocks xmlns:a="http://schemas.openxmlformats.org/drawingml/2006/main" noGrp="1"/>
          </p:cNvSpPr>
          <p:nvPr/>
        </p:nvSpPr>
        <p:spPr>
          <a:xfrm xmlns:a="http://schemas.openxmlformats.org/drawingml/2006/main">
            <a:off x="866775"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58" name="s006 rect 2158">
            <a:extLst xmlns:a="http://schemas.openxmlformats.org/drawingml/2006/main">
              <a:ext uri="{FF2B5EF4-FFF2-40B4-BE49-F238E27FC236}">
                <a16:creationId xmlns:a16="http://schemas.microsoft.com/office/drawing/2014/main" id="{15FAB04B-42A3-4F1A-842F-B0853844A494}"/>
              </a:ext>
            </a:extLst>
          </p:cNvPr>
          <p:cNvSpPr>
            <a:spLocks xmlns:a="http://schemas.openxmlformats.org/drawingml/2006/main" noGrp="1"/>
          </p:cNvSpPr>
          <p:nvPr/>
        </p:nvSpPr>
        <p:spPr>
          <a:xfrm xmlns:a="http://schemas.openxmlformats.org/drawingml/2006/main">
            <a:off x="971550"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59" name="s006 rect 2159">
            <a:extLst xmlns:a="http://schemas.openxmlformats.org/drawingml/2006/main">
              <a:ext uri="{FF2B5EF4-FFF2-40B4-BE49-F238E27FC236}">
                <a16:creationId xmlns:a16="http://schemas.microsoft.com/office/drawing/2014/main" id="{4DF98160-BD00-4293-9530-6C3E93AA39A2}"/>
              </a:ext>
            </a:extLst>
          </p:cNvPr>
          <p:cNvSpPr>
            <a:spLocks xmlns:a="http://schemas.openxmlformats.org/drawingml/2006/main" noGrp="1"/>
          </p:cNvSpPr>
          <p:nvPr/>
        </p:nvSpPr>
        <p:spPr>
          <a:xfrm xmlns:a="http://schemas.openxmlformats.org/drawingml/2006/main">
            <a:off x="1076325"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60" name="s006 rect 2160">
            <a:extLst xmlns:a="http://schemas.openxmlformats.org/drawingml/2006/main">
              <a:ext uri="{FF2B5EF4-FFF2-40B4-BE49-F238E27FC236}">
                <a16:creationId xmlns:a16="http://schemas.microsoft.com/office/drawing/2014/main" id="{643EACBC-1487-4E3E-AD58-6F1A662AE71C}"/>
              </a:ext>
            </a:extLst>
          </p:cNvPr>
          <p:cNvSpPr>
            <a:spLocks xmlns:a="http://schemas.openxmlformats.org/drawingml/2006/main" noGrp="1"/>
          </p:cNvSpPr>
          <p:nvPr/>
        </p:nvSpPr>
        <p:spPr>
          <a:xfrm xmlns:a="http://schemas.openxmlformats.org/drawingml/2006/main">
            <a:off x="1181100"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61" name="s006 rect 2161">
            <a:extLst xmlns:a="http://schemas.openxmlformats.org/drawingml/2006/main">
              <a:ext uri="{FF2B5EF4-FFF2-40B4-BE49-F238E27FC236}">
                <a16:creationId xmlns:a16="http://schemas.microsoft.com/office/drawing/2014/main" id="{926C01E4-70A1-4D69-86C1-7D7236588F02}"/>
              </a:ext>
            </a:extLst>
          </p:cNvPr>
          <p:cNvSpPr>
            <a:spLocks xmlns:a="http://schemas.openxmlformats.org/drawingml/2006/main" noGrp="1"/>
          </p:cNvSpPr>
          <p:nvPr/>
        </p:nvSpPr>
        <p:spPr>
          <a:xfrm xmlns:a="http://schemas.openxmlformats.org/drawingml/2006/main">
            <a:off x="1285875"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62" name="s006 rect 2162">
            <a:extLst xmlns:a="http://schemas.openxmlformats.org/drawingml/2006/main">
              <a:ext uri="{FF2B5EF4-FFF2-40B4-BE49-F238E27FC236}">
                <a16:creationId xmlns:a16="http://schemas.microsoft.com/office/drawing/2014/main" id="{233B4E3B-D317-40AD-9738-EFD821255A5A}"/>
              </a:ext>
            </a:extLst>
          </p:cNvPr>
          <p:cNvSpPr>
            <a:spLocks xmlns:a="http://schemas.openxmlformats.org/drawingml/2006/main" noGrp="1"/>
          </p:cNvSpPr>
          <p:nvPr/>
        </p:nvSpPr>
        <p:spPr>
          <a:xfrm xmlns:a="http://schemas.openxmlformats.org/drawingml/2006/main">
            <a:off x="1390650"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63" name="s006 rect 2163">
            <a:extLst xmlns:a="http://schemas.openxmlformats.org/drawingml/2006/main">
              <a:ext uri="{FF2B5EF4-FFF2-40B4-BE49-F238E27FC236}">
                <a16:creationId xmlns:a16="http://schemas.microsoft.com/office/drawing/2014/main" id="{170C46C5-BEB6-40C3-A22D-8D2C65E7CBB2}"/>
              </a:ext>
            </a:extLst>
          </p:cNvPr>
          <p:cNvSpPr>
            <a:spLocks xmlns:a="http://schemas.openxmlformats.org/drawingml/2006/main" noGrp="1"/>
          </p:cNvSpPr>
          <p:nvPr/>
        </p:nvSpPr>
        <p:spPr>
          <a:xfrm xmlns:a="http://schemas.openxmlformats.org/drawingml/2006/main">
            <a:off x="1495425"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64" name="s006 rect 2164">
            <a:extLst xmlns:a="http://schemas.openxmlformats.org/drawingml/2006/main">
              <a:ext uri="{FF2B5EF4-FFF2-40B4-BE49-F238E27FC236}">
                <a16:creationId xmlns:a16="http://schemas.microsoft.com/office/drawing/2014/main" id="{B55B4635-81BC-4AAE-8D02-64BDB774DA63}"/>
              </a:ext>
            </a:extLst>
          </p:cNvPr>
          <p:cNvSpPr>
            <a:spLocks xmlns:a="http://schemas.openxmlformats.org/drawingml/2006/main" noGrp="1"/>
          </p:cNvSpPr>
          <p:nvPr/>
        </p:nvSpPr>
        <p:spPr>
          <a:xfrm xmlns:a="http://schemas.openxmlformats.org/drawingml/2006/main">
            <a:off x="1600200"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65" name="s006 rect 2165">
            <a:extLst xmlns:a="http://schemas.openxmlformats.org/drawingml/2006/main">
              <a:ext uri="{FF2B5EF4-FFF2-40B4-BE49-F238E27FC236}">
                <a16:creationId xmlns:a16="http://schemas.microsoft.com/office/drawing/2014/main" id="{8756FFD3-2644-4B46-991B-D337495B7CC4}"/>
              </a:ext>
            </a:extLst>
          </p:cNvPr>
          <p:cNvSpPr>
            <a:spLocks xmlns:a="http://schemas.openxmlformats.org/drawingml/2006/main" noGrp="1"/>
          </p:cNvSpPr>
          <p:nvPr/>
        </p:nvSpPr>
        <p:spPr>
          <a:xfrm xmlns:a="http://schemas.openxmlformats.org/drawingml/2006/main">
            <a:off x="1704975"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66" name="s006 rect 2166">
            <a:extLst xmlns:a="http://schemas.openxmlformats.org/drawingml/2006/main">
              <a:ext uri="{FF2B5EF4-FFF2-40B4-BE49-F238E27FC236}">
                <a16:creationId xmlns:a16="http://schemas.microsoft.com/office/drawing/2014/main" id="{AC687E7B-6224-4CBD-8E7C-B5EF2D36895C}"/>
              </a:ext>
            </a:extLst>
          </p:cNvPr>
          <p:cNvSpPr>
            <a:spLocks xmlns:a="http://schemas.openxmlformats.org/drawingml/2006/main" noGrp="1"/>
          </p:cNvSpPr>
          <p:nvPr/>
        </p:nvSpPr>
        <p:spPr>
          <a:xfrm xmlns:a="http://schemas.openxmlformats.org/drawingml/2006/main">
            <a:off x="1809750"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67" name="s006 rect 2167">
            <a:extLst xmlns:a="http://schemas.openxmlformats.org/drawingml/2006/main">
              <a:ext uri="{FF2B5EF4-FFF2-40B4-BE49-F238E27FC236}">
                <a16:creationId xmlns:a16="http://schemas.microsoft.com/office/drawing/2014/main" id="{3DC622A0-AF9A-4575-A68B-A3076F2E258B}"/>
              </a:ext>
            </a:extLst>
          </p:cNvPr>
          <p:cNvSpPr>
            <a:spLocks xmlns:a="http://schemas.openxmlformats.org/drawingml/2006/main" noGrp="1"/>
          </p:cNvSpPr>
          <p:nvPr/>
        </p:nvSpPr>
        <p:spPr>
          <a:xfrm xmlns:a="http://schemas.openxmlformats.org/drawingml/2006/main">
            <a:off x="1914525"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68" name="s006 rect 2168">
            <a:extLst xmlns:a="http://schemas.openxmlformats.org/drawingml/2006/main">
              <a:ext uri="{FF2B5EF4-FFF2-40B4-BE49-F238E27FC236}">
                <a16:creationId xmlns:a16="http://schemas.microsoft.com/office/drawing/2014/main" id="{E4977E71-0DD4-40C6-A3C4-E960137CEFDF}"/>
              </a:ext>
            </a:extLst>
          </p:cNvPr>
          <p:cNvSpPr>
            <a:spLocks xmlns:a="http://schemas.openxmlformats.org/drawingml/2006/main" noGrp="1"/>
          </p:cNvSpPr>
          <p:nvPr/>
        </p:nvSpPr>
        <p:spPr>
          <a:xfrm xmlns:a="http://schemas.openxmlformats.org/drawingml/2006/main">
            <a:off x="2019300"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69" name="s006 rect 2169">
            <a:extLst xmlns:a="http://schemas.openxmlformats.org/drawingml/2006/main">
              <a:ext uri="{FF2B5EF4-FFF2-40B4-BE49-F238E27FC236}">
                <a16:creationId xmlns:a16="http://schemas.microsoft.com/office/drawing/2014/main" id="{34BD4078-F0DC-4DD1-8D55-21A126F85D6B}"/>
              </a:ext>
            </a:extLst>
          </p:cNvPr>
          <p:cNvSpPr>
            <a:spLocks xmlns:a="http://schemas.openxmlformats.org/drawingml/2006/main" noGrp="1"/>
          </p:cNvSpPr>
          <p:nvPr/>
        </p:nvSpPr>
        <p:spPr>
          <a:xfrm xmlns:a="http://schemas.openxmlformats.org/drawingml/2006/main">
            <a:off x="2124075"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70" name="s006 rect 2170">
            <a:extLst xmlns:a="http://schemas.openxmlformats.org/drawingml/2006/main">
              <a:ext uri="{FF2B5EF4-FFF2-40B4-BE49-F238E27FC236}">
                <a16:creationId xmlns:a16="http://schemas.microsoft.com/office/drawing/2014/main" id="{60F68EDF-51D0-4967-9E51-DCC54C567C28}"/>
              </a:ext>
            </a:extLst>
          </p:cNvPr>
          <p:cNvSpPr>
            <a:spLocks xmlns:a="http://schemas.openxmlformats.org/drawingml/2006/main" noGrp="1"/>
          </p:cNvSpPr>
          <p:nvPr/>
        </p:nvSpPr>
        <p:spPr>
          <a:xfrm xmlns:a="http://schemas.openxmlformats.org/drawingml/2006/main">
            <a:off x="2228850"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71" name="s006 rect 2171">
            <a:extLst xmlns:a="http://schemas.openxmlformats.org/drawingml/2006/main">
              <a:ext uri="{FF2B5EF4-FFF2-40B4-BE49-F238E27FC236}">
                <a16:creationId xmlns:a16="http://schemas.microsoft.com/office/drawing/2014/main" id="{F0632324-17CD-4C7F-A16B-662F1AB4D4DA}"/>
              </a:ext>
            </a:extLst>
          </p:cNvPr>
          <p:cNvSpPr>
            <a:spLocks xmlns:a="http://schemas.openxmlformats.org/drawingml/2006/main" noGrp="1"/>
          </p:cNvSpPr>
          <p:nvPr/>
        </p:nvSpPr>
        <p:spPr>
          <a:xfrm xmlns:a="http://schemas.openxmlformats.org/drawingml/2006/main">
            <a:off x="2333625"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72" name="s006 rect 2172">
            <a:extLst xmlns:a="http://schemas.openxmlformats.org/drawingml/2006/main">
              <a:ext uri="{FF2B5EF4-FFF2-40B4-BE49-F238E27FC236}">
                <a16:creationId xmlns:a16="http://schemas.microsoft.com/office/drawing/2014/main" id="{4BEC6197-101C-49DC-964F-3B51C3DE3529}"/>
              </a:ext>
            </a:extLst>
          </p:cNvPr>
          <p:cNvSpPr>
            <a:spLocks xmlns:a="http://schemas.openxmlformats.org/drawingml/2006/main" noGrp="1"/>
          </p:cNvSpPr>
          <p:nvPr/>
        </p:nvSpPr>
        <p:spPr>
          <a:xfrm xmlns:a="http://schemas.openxmlformats.org/drawingml/2006/main">
            <a:off x="2438400"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73" name="s006 rect 2173">
            <a:extLst xmlns:a="http://schemas.openxmlformats.org/drawingml/2006/main">
              <a:ext uri="{FF2B5EF4-FFF2-40B4-BE49-F238E27FC236}">
                <a16:creationId xmlns:a16="http://schemas.microsoft.com/office/drawing/2014/main" id="{68231B03-0A4F-464F-8D17-D05B3AEB0630}"/>
              </a:ext>
            </a:extLst>
          </p:cNvPr>
          <p:cNvSpPr>
            <a:spLocks xmlns:a="http://schemas.openxmlformats.org/drawingml/2006/main" noGrp="1"/>
          </p:cNvSpPr>
          <p:nvPr/>
        </p:nvSpPr>
        <p:spPr>
          <a:xfrm xmlns:a="http://schemas.openxmlformats.org/drawingml/2006/main">
            <a:off x="2543175"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74" name="s006 rect 2174">
            <a:extLst xmlns:a="http://schemas.openxmlformats.org/drawingml/2006/main">
              <a:ext uri="{FF2B5EF4-FFF2-40B4-BE49-F238E27FC236}">
                <a16:creationId xmlns:a16="http://schemas.microsoft.com/office/drawing/2014/main" id="{6BBE1C7E-486A-436C-8E6E-7C14E9552E25}"/>
              </a:ext>
            </a:extLst>
          </p:cNvPr>
          <p:cNvSpPr>
            <a:spLocks xmlns:a="http://schemas.openxmlformats.org/drawingml/2006/main" noGrp="1"/>
          </p:cNvSpPr>
          <p:nvPr/>
        </p:nvSpPr>
        <p:spPr>
          <a:xfrm xmlns:a="http://schemas.openxmlformats.org/drawingml/2006/main">
            <a:off x="2647950"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75" name="s006 rect 2175">
            <a:extLst xmlns:a="http://schemas.openxmlformats.org/drawingml/2006/main">
              <a:ext uri="{FF2B5EF4-FFF2-40B4-BE49-F238E27FC236}">
                <a16:creationId xmlns:a16="http://schemas.microsoft.com/office/drawing/2014/main" id="{0E0BDE39-CD15-439A-A364-5022ABBE6DF3}"/>
              </a:ext>
            </a:extLst>
          </p:cNvPr>
          <p:cNvSpPr>
            <a:spLocks xmlns:a="http://schemas.openxmlformats.org/drawingml/2006/main" noGrp="1"/>
          </p:cNvSpPr>
          <p:nvPr/>
        </p:nvSpPr>
        <p:spPr>
          <a:xfrm xmlns:a="http://schemas.openxmlformats.org/drawingml/2006/main">
            <a:off x="2752725"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76" name="s006 rect 2176">
            <a:extLst xmlns:a="http://schemas.openxmlformats.org/drawingml/2006/main">
              <a:ext uri="{FF2B5EF4-FFF2-40B4-BE49-F238E27FC236}">
                <a16:creationId xmlns:a16="http://schemas.microsoft.com/office/drawing/2014/main" id="{D2EE3DEF-02F8-4831-A46F-C7DB3025146E}"/>
              </a:ext>
            </a:extLst>
          </p:cNvPr>
          <p:cNvSpPr>
            <a:spLocks xmlns:a="http://schemas.openxmlformats.org/drawingml/2006/main" noGrp="1"/>
          </p:cNvSpPr>
          <p:nvPr/>
        </p:nvSpPr>
        <p:spPr>
          <a:xfrm xmlns:a="http://schemas.openxmlformats.org/drawingml/2006/main">
            <a:off x="2857500"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77" name="s006 rect 2177">
            <a:extLst xmlns:a="http://schemas.openxmlformats.org/drawingml/2006/main">
              <a:ext uri="{FF2B5EF4-FFF2-40B4-BE49-F238E27FC236}">
                <a16:creationId xmlns:a16="http://schemas.microsoft.com/office/drawing/2014/main" id="{FA7470C1-2DC2-4C36-AE5A-F5DA3A4B73BA}"/>
              </a:ext>
            </a:extLst>
          </p:cNvPr>
          <p:cNvSpPr>
            <a:spLocks xmlns:a="http://schemas.openxmlformats.org/drawingml/2006/main" noGrp="1"/>
          </p:cNvSpPr>
          <p:nvPr/>
        </p:nvSpPr>
        <p:spPr>
          <a:xfrm xmlns:a="http://schemas.openxmlformats.org/drawingml/2006/main">
            <a:off x="2962275"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78" name="s006 rect 2178">
            <a:extLst xmlns:a="http://schemas.openxmlformats.org/drawingml/2006/main">
              <a:ext uri="{FF2B5EF4-FFF2-40B4-BE49-F238E27FC236}">
                <a16:creationId xmlns:a16="http://schemas.microsoft.com/office/drawing/2014/main" id="{A0FB7422-32CE-43CC-9BDA-5163F952ECB4}"/>
              </a:ext>
            </a:extLst>
          </p:cNvPr>
          <p:cNvSpPr>
            <a:spLocks xmlns:a="http://schemas.openxmlformats.org/drawingml/2006/main" noGrp="1"/>
          </p:cNvSpPr>
          <p:nvPr/>
        </p:nvSpPr>
        <p:spPr>
          <a:xfrm xmlns:a="http://schemas.openxmlformats.org/drawingml/2006/main">
            <a:off x="3067050"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79" name="s006 rect 2179">
            <a:extLst xmlns:a="http://schemas.openxmlformats.org/drawingml/2006/main">
              <a:ext uri="{FF2B5EF4-FFF2-40B4-BE49-F238E27FC236}">
                <a16:creationId xmlns:a16="http://schemas.microsoft.com/office/drawing/2014/main" id="{C87ACF6C-FFEC-4295-BC5A-73AD03D33DF3}"/>
              </a:ext>
            </a:extLst>
          </p:cNvPr>
          <p:cNvSpPr>
            <a:spLocks xmlns:a="http://schemas.openxmlformats.org/drawingml/2006/main" noGrp="1"/>
          </p:cNvSpPr>
          <p:nvPr/>
        </p:nvSpPr>
        <p:spPr>
          <a:xfrm xmlns:a="http://schemas.openxmlformats.org/drawingml/2006/main">
            <a:off x="3171825"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80" name="s006 rect 2180">
            <a:extLst xmlns:a="http://schemas.openxmlformats.org/drawingml/2006/main">
              <a:ext uri="{FF2B5EF4-FFF2-40B4-BE49-F238E27FC236}">
                <a16:creationId xmlns:a16="http://schemas.microsoft.com/office/drawing/2014/main" id="{C236589C-89B8-42D1-A2FE-2929EA3C0333}"/>
              </a:ext>
            </a:extLst>
          </p:cNvPr>
          <p:cNvSpPr>
            <a:spLocks xmlns:a="http://schemas.openxmlformats.org/drawingml/2006/main" noGrp="1"/>
          </p:cNvSpPr>
          <p:nvPr/>
        </p:nvSpPr>
        <p:spPr>
          <a:xfrm xmlns:a="http://schemas.openxmlformats.org/drawingml/2006/main">
            <a:off x="3276600"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81" name="s006 rect 2181">
            <a:extLst xmlns:a="http://schemas.openxmlformats.org/drawingml/2006/main">
              <a:ext uri="{FF2B5EF4-FFF2-40B4-BE49-F238E27FC236}">
                <a16:creationId xmlns:a16="http://schemas.microsoft.com/office/drawing/2014/main" id="{F7A32458-857A-4A0F-8918-97867E6A11D1}"/>
              </a:ext>
            </a:extLst>
          </p:cNvPr>
          <p:cNvSpPr>
            <a:spLocks xmlns:a="http://schemas.openxmlformats.org/drawingml/2006/main" noGrp="1"/>
          </p:cNvSpPr>
          <p:nvPr/>
        </p:nvSpPr>
        <p:spPr>
          <a:xfrm xmlns:a="http://schemas.openxmlformats.org/drawingml/2006/main">
            <a:off x="3381375"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82" name="s006 rect 2182">
            <a:extLst xmlns:a="http://schemas.openxmlformats.org/drawingml/2006/main">
              <a:ext uri="{FF2B5EF4-FFF2-40B4-BE49-F238E27FC236}">
                <a16:creationId xmlns:a16="http://schemas.microsoft.com/office/drawing/2014/main" id="{C59175A2-81B2-4EB9-BB94-60F129ACE7E5}"/>
              </a:ext>
            </a:extLst>
          </p:cNvPr>
          <p:cNvSpPr>
            <a:spLocks xmlns:a="http://schemas.openxmlformats.org/drawingml/2006/main" noGrp="1"/>
          </p:cNvSpPr>
          <p:nvPr/>
        </p:nvSpPr>
        <p:spPr>
          <a:xfrm xmlns:a="http://schemas.openxmlformats.org/drawingml/2006/main">
            <a:off x="3486150"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83" name="s006 rect 2183">
            <a:extLst xmlns:a="http://schemas.openxmlformats.org/drawingml/2006/main">
              <a:ext uri="{FF2B5EF4-FFF2-40B4-BE49-F238E27FC236}">
                <a16:creationId xmlns:a16="http://schemas.microsoft.com/office/drawing/2014/main" id="{04D51EF4-FF05-45DC-8A13-FD7B8A8FB30D}"/>
              </a:ext>
            </a:extLst>
          </p:cNvPr>
          <p:cNvSpPr>
            <a:spLocks xmlns:a="http://schemas.openxmlformats.org/drawingml/2006/main" noGrp="1"/>
          </p:cNvSpPr>
          <p:nvPr/>
        </p:nvSpPr>
        <p:spPr>
          <a:xfrm xmlns:a="http://schemas.openxmlformats.org/drawingml/2006/main">
            <a:off x="3590925"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84" name="s006 rect 2184">
            <a:extLst xmlns:a="http://schemas.openxmlformats.org/drawingml/2006/main">
              <a:ext uri="{FF2B5EF4-FFF2-40B4-BE49-F238E27FC236}">
                <a16:creationId xmlns:a16="http://schemas.microsoft.com/office/drawing/2014/main" id="{88946A36-BFC4-4E5E-A5BB-2A5A267810A7}"/>
              </a:ext>
            </a:extLst>
          </p:cNvPr>
          <p:cNvSpPr>
            <a:spLocks xmlns:a="http://schemas.openxmlformats.org/drawingml/2006/main" noGrp="1"/>
          </p:cNvSpPr>
          <p:nvPr/>
        </p:nvSpPr>
        <p:spPr>
          <a:xfrm xmlns:a="http://schemas.openxmlformats.org/drawingml/2006/main">
            <a:off x="3695700"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85" name="s006 rect 2185">
            <a:extLst xmlns:a="http://schemas.openxmlformats.org/drawingml/2006/main">
              <a:ext uri="{FF2B5EF4-FFF2-40B4-BE49-F238E27FC236}">
                <a16:creationId xmlns:a16="http://schemas.microsoft.com/office/drawing/2014/main" id="{BC2BA009-F9EE-4B58-9C4C-B901F71B3D60}"/>
              </a:ext>
            </a:extLst>
          </p:cNvPr>
          <p:cNvSpPr>
            <a:spLocks xmlns:a="http://schemas.openxmlformats.org/drawingml/2006/main" noGrp="1"/>
          </p:cNvSpPr>
          <p:nvPr/>
        </p:nvSpPr>
        <p:spPr>
          <a:xfrm xmlns:a="http://schemas.openxmlformats.org/drawingml/2006/main">
            <a:off x="3800475"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86" name="s006 rect 2186">
            <a:extLst xmlns:a="http://schemas.openxmlformats.org/drawingml/2006/main">
              <a:ext uri="{FF2B5EF4-FFF2-40B4-BE49-F238E27FC236}">
                <a16:creationId xmlns:a16="http://schemas.microsoft.com/office/drawing/2014/main" id="{6998D346-9A6E-4584-AAFE-CDED2E2118DE}"/>
              </a:ext>
            </a:extLst>
          </p:cNvPr>
          <p:cNvSpPr>
            <a:spLocks xmlns:a="http://schemas.openxmlformats.org/drawingml/2006/main" noGrp="1"/>
          </p:cNvSpPr>
          <p:nvPr/>
        </p:nvSpPr>
        <p:spPr>
          <a:xfrm xmlns:a="http://schemas.openxmlformats.org/drawingml/2006/main">
            <a:off x="3905250"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87" name="s006 rect 2187">
            <a:extLst xmlns:a="http://schemas.openxmlformats.org/drawingml/2006/main">
              <a:ext uri="{FF2B5EF4-FFF2-40B4-BE49-F238E27FC236}">
                <a16:creationId xmlns:a16="http://schemas.microsoft.com/office/drawing/2014/main" id="{A55B253D-8945-4D1F-A405-969A7F0E22DC}"/>
              </a:ext>
            </a:extLst>
          </p:cNvPr>
          <p:cNvSpPr>
            <a:spLocks xmlns:a="http://schemas.openxmlformats.org/drawingml/2006/main" noGrp="1"/>
          </p:cNvSpPr>
          <p:nvPr/>
        </p:nvSpPr>
        <p:spPr>
          <a:xfrm xmlns:a="http://schemas.openxmlformats.org/drawingml/2006/main">
            <a:off x="4010025"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88" name="s006 rect 2188">
            <a:extLst xmlns:a="http://schemas.openxmlformats.org/drawingml/2006/main">
              <a:ext uri="{FF2B5EF4-FFF2-40B4-BE49-F238E27FC236}">
                <a16:creationId xmlns:a16="http://schemas.microsoft.com/office/drawing/2014/main" id="{BB65A7D6-B2BB-49CB-8096-BB1C8F15BA1F}"/>
              </a:ext>
            </a:extLst>
          </p:cNvPr>
          <p:cNvSpPr>
            <a:spLocks xmlns:a="http://schemas.openxmlformats.org/drawingml/2006/main" noGrp="1"/>
          </p:cNvSpPr>
          <p:nvPr/>
        </p:nvSpPr>
        <p:spPr>
          <a:xfrm xmlns:a="http://schemas.openxmlformats.org/drawingml/2006/main">
            <a:off x="4114800"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89" name="s006 rect 2189">
            <a:extLst xmlns:a="http://schemas.openxmlformats.org/drawingml/2006/main">
              <a:ext uri="{FF2B5EF4-FFF2-40B4-BE49-F238E27FC236}">
                <a16:creationId xmlns:a16="http://schemas.microsoft.com/office/drawing/2014/main" id="{B42C90BF-3632-4BF0-9ADD-44D2420CA17F}"/>
              </a:ext>
            </a:extLst>
          </p:cNvPr>
          <p:cNvSpPr>
            <a:spLocks xmlns:a="http://schemas.openxmlformats.org/drawingml/2006/main" noGrp="1"/>
          </p:cNvSpPr>
          <p:nvPr/>
        </p:nvSpPr>
        <p:spPr>
          <a:xfrm xmlns:a="http://schemas.openxmlformats.org/drawingml/2006/main">
            <a:off x="4219575"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90" name="s006 rect 2190">
            <a:extLst xmlns:a="http://schemas.openxmlformats.org/drawingml/2006/main">
              <a:ext uri="{FF2B5EF4-FFF2-40B4-BE49-F238E27FC236}">
                <a16:creationId xmlns:a16="http://schemas.microsoft.com/office/drawing/2014/main" id="{7A859874-C6C8-4488-94C7-0C5EBC47AA82}"/>
              </a:ext>
            </a:extLst>
          </p:cNvPr>
          <p:cNvSpPr>
            <a:spLocks xmlns:a="http://schemas.openxmlformats.org/drawingml/2006/main" noGrp="1"/>
          </p:cNvSpPr>
          <p:nvPr/>
        </p:nvSpPr>
        <p:spPr>
          <a:xfrm xmlns:a="http://schemas.openxmlformats.org/drawingml/2006/main">
            <a:off x="4324350"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91" name="s006 rect 2191">
            <a:extLst xmlns:a="http://schemas.openxmlformats.org/drawingml/2006/main">
              <a:ext uri="{FF2B5EF4-FFF2-40B4-BE49-F238E27FC236}">
                <a16:creationId xmlns:a16="http://schemas.microsoft.com/office/drawing/2014/main" id="{90035C36-31C1-4065-98F4-972B5BE4245A}"/>
              </a:ext>
            </a:extLst>
          </p:cNvPr>
          <p:cNvSpPr>
            <a:spLocks xmlns:a="http://schemas.openxmlformats.org/drawingml/2006/main" noGrp="1"/>
          </p:cNvSpPr>
          <p:nvPr/>
        </p:nvSpPr>
        <p:spPr>
          <a:xfrm xmlns:a="http://schemas.openxmlformats.org/drawingml/2006/main">
            <a:off x="4429125"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92" name="s006 rect 2192">
            <a:extLst xmlns:a="http://schemas.openxmlformats.org/drawingml/2006/main">
              <a:ext uri="{FF2B5EF4-FFF2-40B4-BE49-F238E27FC236}">
                <a16:creationId xmlns:a16="http://schemas.microsoft.com/office/drawing/2014/main" id="{BBEA3922-5EC1-421C-8DF5-7D9FD9B0D9AA}"/>
              </a:ext>
            </a:extLst>
          </p:cNvPr>
          <p:cNvSpPr>
            <a:spLocks xmlns:a="http://schemas.openxmlformats.org/drawingml/2006/main" noGrp="1"/>
          </p:cNvSpPr>
          <p:nvPr/>
        </p:nvSpPr>
        <p:spPr>
          <a:xfrm xmlns:a="http://schemas.openxmlformats.org/drawingml/2006/main">
            <a:off x="4533900"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93" name="s006 rect 2193">
            <a:extLst xmlns:a="http://schemas.openxmlformats.org/drawingml/2006/main">
              <a:ext uri="{FF2B5EF4-FFF2-40B4-BE49-F238E27FC236}">
                <a16:creationId xmlns:a16="http://schemas.microsoft.com/office/drawing/2014/main" id="{B07E2D75-9B2C-4F56-B7BD-B9B5DED79DFC}"/>
              </a:ext>
            </a:extLst>
          </p:cNvPr>
          <p:cNvSpPr>
            <a:spLocks xmlns:a="http://schemas.openxmlformats.org/drawingml/2006/main" noGrp="1"/>
          </p:cNvSpPr>
          <p:nvPr/>
        </p:nvSpPr>
        <p:spPr>
          <a:xfrm xmlns:a="http://schemas.openxmlformats.org/drawingml/2006/main">
            <a:off x="4638675"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94" name="s006 rect 2194">
            <a:extLst xmlns:a="http://schemas.openxmlformats.org/drawingml/2006/main">
              <a:ext uri="{FF2B5EF4-FFF2-40B4-BE49-F238E27FC236}">
                <a16:creationId xmlns:a16="http://schemas.microsoft.com/office/drawing/2014/main" id="{520C77F0-39FC-4001-804F-A6D27963FCB7}"/>
              </a:ext>
            </a:extLst>
          </p:cNvPr>
          <p:cNvSpPr>
            <a:spLocks xmlns:a="http://schemas.openxmlformats.org/drawingml/2006/main" noGrp="1"/>
          </p:cNvSpPr>
          <p:nvPr/>
        </p:nvSpPr>
        <p:spPr>
          <a:xfrm xmlns:a="http://schemas.openxmlformats.org/drawingml/2006/main">
            <a:off x="4743450"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95" name="s006 rect 2195">
            <a:extLst xmlns:a="http://schemas.openxmlformats.org/drawingml/2006/main">
              <a:ext uri="{FF2B5EF4-FFF2-40B4-BE49-F238E27FC236}">
                <a16:creationId xmlns:a16="http://schemas.microsoft.com/office/drawing/2014/main" id="{E68F3224-49A6-4007-8A75-0CF95A795B82}"/>
              </a:ext>
            </a:extLst>
          </p:cNvPr>
          <p:cNvSpPr>
            <a:spLocks xmlns:a="http://schemas.openxmlformats.org/drawingml/2006/main" noGrp="1"/>
          </p:cNvSpPr>
          <p:nvPr/>
        </p:nvSpPr>
        <p:spPr>
          <a:xfrm xmlns:a="http://schemas.openxmlformats.org/drawingml/2006/main">
            <a:off x="4848225"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96" name="s006 rect 2196">
            <a:extLst xmlns:a="http://schemas.openxmlformats.org/drawingml/2006/main">
              <a:ext uri="{FF2B5EF4-FFF2-40B4-BE49-F238E27FC236}">
                <a16:creationId xmlns:a16="http://schemas.microsoft.com/office/drawing/2014/main" id="{29627B4F-9564-4BED-BC6F-59BB4AE8874B}"/>
              </a:ext>
            </a:extLst>
          </p:cNvPr>
          <p:cNvSpPr>
            <a:spLocks xmlns:a="http://schemas.openxmlformats.org/drawingml/2006/main" noGrp="1"/>
          </p:cNvSpPr>
          <p:nvPr/>
        </p:nvSpPr>
        <p:spPr>
          <a:xfrm xmlns:a="http://schemas.openxmlformats.org/drawingml/2006/main">
            <a:off x="4953000"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97" name="s006 rect 2197">
            <a:extLst xmlns:a="http://schemas.openxmlformats.org/drawingml/2006/main">
              <a:ext uri="{FF2B5EF4-FFF2-40B4-BE49-F238E27FC236}">
                <a16:creationId xmlns:a16="http://schemas.microsoft.com/office/drawing/2014/main" id="{F56E7B25-DE05-4C28-9DB3-62F88EE6C950}"/>
              </a:ext>
            </a:extLst>
          </p:cNvPr>
          <p:cNvSpPr>
            <a:spLocks xmlns:a="http://schemas.openxmlformats.org/drawingml/2006/main" noGrp="1"/>
          </p:cNvSpPr>
          <p:nvPr/>
        </p:nvSpPr>
        <p:spPr>
          <a:xfrm xmlns:a="http://schemas.openxmlformats.org/drawingml/2006/main">
            <a:off x="5057775"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98" name="s006 rect 2198">
            <a:extLst xmlns:a="http://schemas.openxmlformats.org/drawingml/2006/main">
              <a:ext uri="{FF2B5EF4-FFF2-40B4-BE49-F238E27FC236}">
                <a16:creationId xmlns:a16="http://schemas.microsoft.com/office/drawing/2014/main" id="{79E673E0-0A73-4965-87C2-4F532CE3EDA9}"/>
              </a:ext>
            </a:extLst>
          </p:cNvPr>
          <p:cNvSpPr>
            <a:spLocks xmlns:a="http://schemas.openxmlformats.org/drawingml/2006/main" noGrp="1"/>
          </p:cNvSpPr>
          <p:nvPr/>
        </p:nvSpPr>
        <p:spPr>
          <a:xfrm xmlns:a="http://schemas.openxmlformats.org/drawingml/2006/main">
            <a:off x="5162550"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199" name="s006 rect 2199">
            <a:extLst xmlns:a="http://schemas.openxmlformats.org/drawingml/2006/main">
              <a:ext uri="{FF2B5EF4-FFF2-40B4-BE49-F238E27FC236}">
                <a16:creationId xmlns:a16="http://schemas.microsoft.com/office/drawing/2014/main" id="{BC5DE840-2FA3-4DF7-8A3D-5603CED74887}"/>
              </a:ext>
            </a:extLst>
          </p:cNvPr>
          <p:cNvSpPr>
            <a:spLocks xmlns:a="http://schemas.openxmlformats.org/drawingml/2006/main" noGrp="1"/>
          </p:cNvSpPr>
          <p:nvPr/>
        </p:nvSpPr>
        <p:spPr>
          <a:xfrm xmlns:a="http://schemas.openxmlformats.org/drawingml/2006/main">
            <a:off x="5267325"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00" name="s006 rect 2200">
            <a:extLst xmlns:a="http://schemas.openxmlformats.org/drawingml/2006/main">
              <a:ext uri="{FF2B5EF4-FFF2-40B4-BE49-F238E27FC236}">
                <a16:creationId xmlns:a16="http://schemas.microsoft.com/office/drawing/2014/main" id="{CCF21EB6-C458-43DC-9C42-4373663B5C8D}"/>
              </a:ext>
            </a:extLst>
          </p:cNvPr>
          <p:cNvSpPr>
            <a:spLocks xmlns:a="http://schemas.openxmlformats.org/drawingml/2006/main" noGrp="1"/>
          </p:cNvSpPr>
          <p:nvPr/>
        </p:nvSpPr>
        <p:spPr>
          <a:xfrm xmlns:a="http://schemas.openxmlformats.org/drawingml/2006/main">
            <a:off x="5372100"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01" name="s006 rect 2201">
            <a:extLst xmlns:a="http://schemas.openxmlformats.org/drawingml/2006/main">
              <a:ext uri="{FF2B5EF4-FFF2-40B4-BE49-F238E27FC236}">
                <a16:creationId xmlns:a16="http://schemas.microsoft.com/office/drawing/2014/main" id="{ABD28297-BDBE-4EF8-94AF-8E896F0E722A}"/>
              </a:ext>
            </a:extLst>
          </p:cNvPr>
          <p:cNvSpPr>
            <a:spLocks xmlns:a="http://schemas.openxmlformats.org/drawingml/2006/main" noGrp="1"/>
          </p:cNvSpPr>
          <p:nvPr/>
        </p:nvSpPr>
        <p:spPr>
          <a:xfrm xmlns:a="http://schemas.openxmlformats.org/drawingml/2006/main">
            <a:off x="5476875"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02" name="s006 rect 2202">
            <a:extLst xmlns:a="http://schemas.openxmlformats.org/drawingml/2006/main">
              <a:ext uri="{FF2B5EF4-FFF2-40B4-BE49-F238E27FC236}">
                <a16:creationId xmlns:a16="http://schemas.microsoft.com/office/drawing/2014/main" id="{A9AA634A-F9DF-439C-9C93-F95D626E5267}"/>
              </a:ext>
            </a:extLst>
          </p:cNvPr>
          <p:cNvSpPr>
            <a:spLocks xmlns:a="http://schemas.openxmlformats.org/drawingml/2006/main" noGrp="1"/>
          </p:cNvSpPr>
          <p:nvPr/>
        </p:nvSpPr>
        <p:spPr>
          <a:xfrm xmlns:a="http://schemas.openxmlformats.org/drawingml/2006/main">
            <a:off x="5581650"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03" name="s006 rect 2203">
            <a:extLst xmlns:a="http://schemas.openxmlformats.org/drawingml/2006/main">
              <a:ext uri="{FF2B5EF4-FFF2-40B4-BE49-F238E27FC236}">
                <a16:creationId xmlns:a16="http://schemas.microsoft.com/office/drawing/2014/main" id="{16073A82-E1B4-432D-9548-149CFC3375A3}"/>
              </a:ext>
            </a:extLst>
          </p:cNvPr>
          <p:cNvSpPr>
            <a:spLocks xmlns:a="http://schemas.openxmlformats.org/drawingml/2006/main" noGrp="1"/>
          </p:cNvSpPr>
          <p:nvPr/>
        </p:nvSpPr>
        <p:spPr>
          <a:xfrm xmlns:a="http://schemas.openxmlformats.org/drawingml/2006/main">
            <a:off x="5686425"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04" name="s006 rect 2204">
            <a:extLst xmlns:a="http://schemas.openxmlformats.org/drawingml/2006/main">
              <a:ext uri="{FF2B5EF4-FFF2-40B4-BE49-F238E27FC236}">
                <a16:creationId xmlns:a16="http://schemas.microsoft.com/office/drawing/2014/main" id="{AA139B78-5DC1-415B-BAB0-AC4C0C933345}"/>
              </a:ext>
            </a:extLst>
          </p:cNvPr>
          <p:cNvSpPr>
            <a:spLocks xmlns:a="http://schemas.openxmlformats.org/drawingml/2006/main" noGrp="1"/>
          </p:cNvSpPr>
          <p:nvPr/>
        </p:nvSpPr>
        <p:spPr>
          <a:xfrm xmlns:a="http://schemas.openxmlformats.org/drawingml/2006/main">
            <a:off x="5791200"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05" name="s006 rect 2205">
            <a:extLst xmlns:a="http://schemas.openxmlformats.org/drawingml/2006/main">
              <a:ext uri="{FF2B5EF4-FFF2-40B4-BE49-F238E27FC236}">
                <a16:creationId xmlns:a16="http://schemas.microsoft.com/office/drawing/2014/main" id="{017542DE-CBCC-45A8-890F-CFD4CA419BDB}"/>
              </a:ext>
            </a:extLst>
          </p:cNvPr>
          <p:cNvSpPr>
            <a:spLocks xmlns:a="http://schemas.openxmlformats.org/drawingml/2006/main" noGrp="1"/>
          </p:cNvSpPr>
          <p:nvPr/>
        </p:nvSpPr>
        <p:spPr>
          <a:xfrm xmlns:a="http://schemas.openxmlformats.org/drawingml/2006/main">
            <a:off x="5895975" y="72379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06" name="s006 rect 2206">
            <a:extLst xmlns:a="http://schemas.openxmlformats.org/drawingml/2006/main">
              <a:ext uri="{FF2B5EF4-FFF2-40B4-BE49-F238E27FC236}">
                <a16:creationId xmlns:a16="http://schemas.microsoft.com/office/drawing/2014/main" id="{CFE5355C-20DE-4A13-BF84-AE51B2CE37E5}"/>
              </a:ext>
            </a:extLst>
          </p:cNvPr>
          <p:cNvSpPr>
            <a:spLocks xmlns:a="http://schemas.openxmlformats.org/drawingml/2006/main" noGrp="1"/>
          </p:cNvSpPr>
          <p:nvPr/>
        </p:nvSpPr>
        <p:spPr>
          <a:xfrm xmlns:a="http://schemas.openxmlformats.org/drawingml/2006/main">
            <a:off x="762000"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07" name="s006 rect 2207">
            <a:extLst xmlns:a="http://schemas.openxmlformats.org/drawingml/2006/main">
              <a:ext uri="{FF2B5EF4-FFF2-40B4-BE49-F238E27FC236}">
                <a16:creationId xmlns:a16="http://schemas.microsoft.com/office/drawing/2014/main" id="{D38DCA5D-7197-4794-B011-64A96FDE2926}"/>
              </a:ext>
            </a:extLst>
          </p:cNvPr>
          <p:cNvSpPr>
            <a:spLocks xmlns:a="http://schemas.openxmlformats.org/drawingml/2006/main" noGrp="1"/>
          </p:cNvSpPr>
          <p:nvPr/>
        </p:nvSpPr>
        <p:spPr>
          <a:xfrm xmlns:a="http://schemas.openxmlformats.org/drawingml/2006/main">
            <a:off x="866775"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08" name="s006 rect 2208">
            <a:extLst xmlns:a="http://schemas.openxmlformats.org/drawingml/2006/main">
              <a:ext uri="{FF2B5EF4-FFF2-40B4-BE49-F238E27FC236}">
                <a16:creationId xmlns:a16="http://schemas.microsoft.com/office/drawing/2014/main" id="{A879CBE2-A0A5-4A25-9F7C-CFBB1CA96DF9}"/>
              </a:ext>
            </a:extLst>
          </p:cNvPr>
          <p:cNvSpPr>
            <a:spLocks xmlns:a="http://schemas.openxmlformats.org/drawingml/2006/main" noGrp="1"/>
          </p:cNvSpPr>
          <p:nvPr/>
        </p:nvSpPr>
        <p:spPr>
          <a:xfrm xmlns:a="http://schemas.openxmlformats.org/drawingml/2006/main">
            <a:off x="971550"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09" name="s006 rect 2209">
            <a:extLst xmlns:a="http://schemas.openxmlformats.org/drawingml/2006/main">
              <a:ext uri="{FF2B5EF4-FFF2-40B4-BE49-F238E27FC236}">
                <a16:creationId xmlns:a16="http://schemas.microsoft.com/office/drawing/2014/main" id="{F82B7C34-21AA-4DC7-BB7C-EF81A50A89B8}"/>
              </a:ext>
            </a:extLst>
          </p:cNvPr>
          <p:cNvSpPr>
            <a:spLocks xmlns:a="http://schemas.openxmlformats.org/drawingml/2006/main" noGrp="1"/>
          </p:cNvSpPr>
          <p:nvPr/>
        </p:nvSpPr>
        <p:spPr>
          <a:xfrm xmlns:a="http://schemas.openxmlformats.org/drawingml/2006/main">
            <a:off x="1076325"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10" name="s006 rect 2210">
            <a:extLst xmlns:a="http://schemas.openxmlformats.org/drawingml/2006/main">
              <a:ext uri="{FF2B5EF4-FFF2-40B4-BE49-F238E27FC236}">
                <a16:creationId xmlns:a16="http://schemas.microsoft.com/office/drawing/2014/main" id="{BE211A8A-8FAA-4EE1-B522-1C84A426896B}"/>
              </a:ext>
            </a:extLst>
          </p:cNvPr>
          <p:cNvSpPr>
            <a:spLocks xmlns:a="http://schemas.openxmlformats.org/drawingml/2006/main" noGrp="1"/>
          </p:cNvSpPr>
          <p:nvPr/>
        </p:nvSpPr>
        <p:spPr>
          <a:xfrm xmlns:a="http://schemas.openxmlformats.org/drawingml/2006/main">
            <a:off x="1181100"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11" name="s006 rect 2211">
            <a:extLst xmlns:a="http://schemas.openxmlformats.org/drawingml/2006/main">
              <a:ext uri="{FF2B5EF4-FFF2-40B4-BE49-F238E27FC236}">
                <a16:creationId xmlns:a16="http://schemas.microsoft.com/office/drawing/2014/main" id="{48259FCD-1042-4DEB-B736-32A624E96D76}"/>
              </a:ext>
            </a:extLst>
          </p:cNvPr>
          <p:cNvSpPr>
            <a:spLocks xmlns:a="http://schemas.openxmlformats.org/drawingml/2006/main" noGrp="1"/>
          </p:cNvSpPr>
          <p:nvPr/>
        </p:nvSpPr>
        <p:spPr>
          <a:xfrm xmlns:a="http://schemas.openxmlformats.org/drawingml/2006/main">
            <a:off x="1285875"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12" name="s006 rect 2212">
            <a:extLst xmlns:a="http://schemas.openxmlformats.org/drawingml/2006/main">
              <a:ext uri="{FF2B5EF4-FFF2-40B4-BE49-F238E27FC236}">
                <a16:creationId xmlns:a16="http://schemas.microsoft.com/office/drawing/2014/main" id="{6E8DB622-DF93-4374-9123-C92492DBCCB6}"/>
              </a:ext>
            </a:extLst>
          </p:cNvPr>
          <p:cNvSpPr>
            <a:spLocks xmlns:a="http://schemas.openxmlformats.org/drawingml/2006/main" noGrp="1"/>
          </p:cNvSpPr>
          <p:nvPr/>
        </p:nvSpPr>
        <p:spPr>
          <a:xfrm xmlns:a="http://schemas.openxmlformats.org/drawingml/2006/main">
            <a:off x="1390650"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13" name="s006 rect 2213">
            <a:extLst xmlns:a="http://schemas.openxmlformats.org/drawingml/2006/main">
              <a:ext uri="{FF2B5EF4-FFF2-40B4-BE49-F238E27FC236}">
                <a16:creationId xmlns:a16="http://schemas.microsoft.com/office/drawing/2014/main" id="{9ACFA004-B224-416E-B20A-274CB0235CDE}"/>
              </a:ext>
            </a:extLst>
          </p:cNvPr>
          <p:cNvSpPr>
            <a:spLocks xmlns:a="http://schemas.openxmlformats.org/drawingml/2006/main" noGrp="1"/>
          </p:cNvSpPr>
          <p:nvPr/>
        </p:nvSpPr>
        <p:spPr>
          <a:xfrm xmlns:a="http://schemas.openxmlformats.org/drawingml/2006/main">
            <a:off x="1495425"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14" name="s006 rect 2214">
            <a:extLst xmlns:a="http://schemas.openxmlformats.org/drawingml/2006/main">
              <a:ext uri="{FF2B5EF4-FFF2-40B4-BE49-F238E27FC236}">
                <a16:creationId xmlns:a16="http://schemas.microsoft.com/office/drawing/2014/main" id="{744F537C-981F-4DA3-8821-AFD59F7B17A6}"/>
              </a:ext>
            </a:extLst>
          </p:cNvPr>
          <p:cNvSpPr>
            <a:spLocks xmlns:a="http://schemas.openxmlformats.org/drawingml/2006/main" noGrp="1"/>
          </p:cNvSpPr>
          <p:nvPr/>
        </p:nvSpPr>
        <p:spPr>
          <a:xfrm xmlns:a="http://schemas.openxmlformats.org/drawingml/2006/main">
            <a:off x="1600200"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15" name="s006 rect 2215">
            <a:extLst xmlns:a="http://schemas.openxmlformats.org/drawingml/2006/main">
              <a:ext uri="{FF2B5EF4-FFF2-40B4-BE49-F238E27FC236}">
                <a16:creationId xmlns:a16="http://schemas.microsoft.com/office/drawing/2014/main" id="{07551124-FBFB-4E56-9633-66B5FE456C6E}"/>
              </a:ext>
            </a:extLst>
          </p:cNvPr>
          <p:cNvSpPr>
            <a:spLocks xmlns:a="http://schemas.openxmlformats.org/drawingml/2006/main" noGrp="1"/>
          </p:cNvSpPr>
          <p:nvPr/>
        </p:nvSpPr>
        <p:spPr>
          <a:xfrm xmlns:a="http://schemas.openxmlformats.org/drawingml/2006/main">
            <a:off x="1704975"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16" name="s006 rect 2216">
            <a:extLst xmlns:a="http://schemas.openxmlformats.org/drawingml/2006/main">
              <a:ext uri="{FF2B5EF4-FFF2-40B4-BE49-F238E27FC236}">
                <a16:creationId xmlns:a16="http://schemas.microsoft.com/office/drawing/2014/main" id="{DCAFB5F8-62D9-4031-9ECD-B2FF7D0B6F73}"/>
              </a:ext>
            </a:extLst>
          </p:cNvPr>
          <p:cNvSpPr>
            <a:spLocks xmlns:a="http://schemas.openxmlformats.org/drawingml/2006/main" noGrp="1"/>
          </p:cNvSpPr>
          <p:nvPr/>
        </p:nvSpPr>
        <p:spPr>
          <a:xfrm xmlns:a="http://schemas.openxmlformats.org/drawingml/2006/main">
            <a:off x="1809750"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17" name="s006 rect 2217">
            <a:extLst xmlns:a="http://schemas.openxmlformats.org/drawingml/2006/main">
              <a:ext uri="{FF2B5EF4-FFF2-40B4-BE49-F238E27FC236}">
                <a16:creationId xmlns:a16="http://schemas.microsoft.com/office/drawing/2014/main" id="{7102A9DB-B651-4C71-9F24-40A2E9B39F10}"/>
              </a:ext>
            </a:extLst>
          </p:cNvPr>
          <p:cNvSpPr>
            <a:spLocks xmlns:a="http://schemas.openxmlformats.org/drawingml/2006/main" noGrp="1"/>
          </p:cNvSpPr>
          <p:nvPr/>
        </p:nvSpPr>
        <p:spPr>
          <a:xfrm xmlns:a="http://schemas.openxmlformats.org/drawingml/2006/main">
            <a:off x="1914525"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18" name="s006 rect 2218">
            <a:extLst xmlns:a="http://schemas.openxmlformats.org/drawingml/2006/main">
              <a:ext uri="{FF2B5EF4-FFF2-40B4-BE49-F238E27FC236}">
                <a16:creationId xmlns:a16="http://schemas.microsoft.com/office/drawing/2014/main" id="{BB5E54DE-837A-416B-93E4-2E763B64F5BC}"/>
              </a:ext>
            </a:extLst>
          </p:cNvPr>
          <p:cNvSpPr>
            <a:spLocks xmlns:a="http://schemas.openxmlformats.org/drawingml/2006/main" noGrp="1"/>
          </p:cNvSpPr>
          <p:nvPr/>
        </p:nvSpPr>
        <p:spPr>
          <a:xfrm xmlns:a="http://schemas.openxmlformats.org/drawingml/2006/main">
            <a:off x="2019300"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19" name="s006 rect 2219">
            <a:extLst xmlns:a="http://schemas.openxmlformats.org/drawingml/2006/main">
              <a:ext uri="{FF2B5EF4-FFF2-40B4-BE49-F238E27FC236}">
                <a16:creationId xmlns:a16="http://schemas.microsoft.com/office/drawing/2014/main" id="{1339000C-96D5-4E3B-90F0-B167727A6FEE}"/>
              </a:ext>
            </a:extLst>
          </p:cNvPr>
          <p:cNvSpPr>
            <a:spLocks xmlns:a="http://schemas.openxmlformats.org/drawingml/2006/main" noGrp="1"/>
          </p:cNvSpPr>
          <p:nvPr/>
        </p:nvSpPr>
        <p:spPr>
          <a:xfrm xmlns:a="http://schemas.openxmlformats.org/drawingml/2006/main">
            <a:off x="2124075"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20" name="s006 rect 2220">
            <a:extLst xmlns:a="http://schemas.openxmlformats.org/drawingml/2006/main">
              <a:ext uri="{FF2B5EF4-FFF2-40B4-BE49-F238E27FC236}">
                <a16:creationId xmlns:a16="http://schemas.microsoft.com/office/drawing/2014/main" id="{2B87BDD7-D46C-4053-9E2B-2B4BC4B0899D}"/>
              </a:ext>
            </a:extLst>
          </p:cNvPr>
          <p:cNvSpPr>
            <a:spLocks xmlns:a="http://schemas.openxmlformats.org/drawingml/2006/main" noGrp="1"/>
          </p:cNvSpPr>
          <p:nvPr/>
        </p:nvSpPr>
        <p:spPr>
          <a:xfrm xmlns:a="http://schemas.openxmlformats.org/drawingml/2006/main">
            <a:off x="2228850"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21" name="s006 rect 2221">
            <a:extLst xmlns:a="http://schemas.openxmlformats.org/drawingml/2006/main">
              <a:ext uri="{FF2B5EF4-FFF2-40B4-BE49-F238E27FC236}">
                <a16:creationId xmlns:a16="http://schemas.microsoft.com/office/drawing/2014/main" id="{BFEBE1EF-D4EB-4282-984A-46F31C0D2DE3}"/>
              </a:ext>
            </a:extLst>
          </p:cNvPr>
          <p:cNvSpPr>
            <a:spLocks xmlns:a="http://schemas.openxmlformats.org/drawingml/2006/main" noGrp="1"/>
          </p:cNvSpPr>
          <p:nvPr/>
        </p:nvSpPr>
        <p:spPr>
          <a:xfrm xmlns:a="http://schemas.openxmlformats.org/drawingml/2006/main">
            <a:off x="2333625"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22" name="s006 rect 2222">
            <a:extLst xmlns:a="http://schemas.openxmlformats.org/drawingml/2006/main">
              <a:ext uri="{FF2B5EF4-FFF2-40B4-BE49-F238E27FC236}">
                <a16:creationId xmlns:a16="http://schemas.microsoft.com/office/drawing/2014/main" id="{DD3E5C29-98AF-41AB-BA70-1EB95DB415D1}"/>
              </a:ext>
            </a:extLst>
          </p:cNvPr>
          <p:cNvSpPr>
            <a:spLocks xmlns:a="http://schemas.openxmlformats.org/drawingml/2006/main" noGrp="1"/>
          </p:cNvSpPr>
          <p:nvPr/>
        </p:nvSpPr>
        <p:spPr>
          <a:xfrm xmlns:a="http://schemas.openxmlformats.org/drawingml/2006/main">
            <a:off x="2438400"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23" name="s006 rect 2223">
            <a:extLst xmlns:a="http://schemas.openxmlformats.org/drawingml/2006/main">
              <a:ext uri="{FF2B5EF4-FFF2-40B4-BE49-F238E27FC236}">
                <a16:creationId xmlns:a16="http://schemas.microsoft.com/office/drawing/2014/main" id="{9F93380D-E6F1-4AF9-9F26-56039A0DAB9F}"/>
              </a:ext>
            </a:extLst>
          </p:cNvPr>
          <p:cNvSpPr>
            <a:spLocks xmlns:a="http://schemas.openxmlformats.org/drawingml/2006/main" noGrp="1"/>
          </p:cNvSpPr>
          <p:nvPr/>
        </p:nvSpPr>
        <p:spPr>
          <a:xfrm xmlns:a="http://schemas.openxmlformats.org/drawingml/2006/main">
            <a:off x="2543175"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24" name="s006 rect 2224">
            <a:extLst xmlns:a="http://schemas.openxmlformats.org/drawingml/2006/main">
              <a:ext uri="{FF2B5EF4-FFF2-40B4-BE49-F238E27FC236}">
                <a16:creationId xmlns:a16="http://schemas.microsoft.com/office/drawing/2014/main" id="{12EA7FB0-50DA-48A5-A049-4E3487867080}"/>
              </a:ext>
            </a:extLst>
          </p:cNvPr>
          <p:cNvSpPr>
            <a:spLocks xmlns:a="http://schemas.openxmlformats.org/drawingml/2006/main" noGrp="1"/>
          </p:cNvSpPr>
          <p:nvPr/>
        </p:nvSpPr>
        <p:spPr>
          <a:xfrm xmlns:a="http://schemas.openxmlformats.org/drawingml/2006/main">
            <a:off x="2647950"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25" name="s006 rect 2225">
            <a:extLst xmlns:a="http://schemas.openxmlformats.org/drawingml/2006/main">
              <a:ext uri="{FF2B5EF4-FFF2-40B4-BE49-F238E27FC236}">
                <a16:creationId xmlns:a16="http://schemas.microsoft.com/office/drawing/2014/main" id="{230DD05B-E66D-4B02-AF93-60D770088464}"/>
              </a:ext>
            </a:extLst>
          </p:cNvPr>
          <p:cNvSpPr>
            <a:spLocks xmlns:a="http://schemas.openxmlformats.org/drawingml/2006/main" noGrp="1"/>
          </p:cNvSpPr>
          <p:nvPr/>
        </p:nvSpPr>
        <p:spPr>
          <a:xfrm xmlns:a="http://schemas.openxmlformats.org/drawingml/2006/main">
            <a:off x="2752725"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26" name="s006 rect 2226">
            <a:extLst xmlns:a="http://schemas.openxmlformats.org/drawingml/2006/main">
              <a:ext uri="{FF2B5EF4-FFF2-40B4-BE49-F238E27FC236}">
                <a16:creationId xmlns:a16="http://schemas.microsoft.com/office/drawing/2014/main" id="{01712109-FDD0-4F13-9C76-1DD69E645386}"/>
              </a:ext>
            </a:extLst>
          </p:cNvPr>
          <p:cNvSpPr>
            <a:spLocks xmlns:a="http://schemas.openxmlformats.org/drawingml/2006/main" noGrp="1"/>
          </p:cNvSpPr>
          <p:nvPr/>
        </p:nvSpPr>
        <p:spPr>
          <a:xfrm xmlns:a="http://schemas.openxmlformats.org/drawingml/2006/main">
            <a:off x="2857500"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27" name="s006 rect 2227">
            <a:extLst xmlns:a="http://schemas.openxmlformats.org/drawingml/2006/main">
              <a:ext uri="{FF2B5EF4-FFF2-40B4-BE49-F238E27FC236}">
                <a16:creationId xmlns:a16="http://schemas.microsoft.com/office/drawing/2014/main" id="{22855C89-92B4-430C-BC52-68375513DB56}"/>
              </a:ext>
            </a:extLst>
          </p:cNvPr>
          <p:cNvSpPr>
            <a:spLocks xmlns:a="http://schemas.openxmlformats.org/drawingml/2006/main" noGrp="1"/>
          </p:cNvSpPr>
          <p:nvPr/>
        </p:nvSpPr>
        <p:spPr>
          <a:xfrm xmlns:a="http://schemas.openxmlformats.org/drawingml/2006/main">
            <a:off x="2962275"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28" name="s006 rect 2228">
            <a:extLst xmlns:a="http://schemas.openxmlformats.org/drawingml/2006/main">
              <a:ext uri="{FF2B5EF4-FFF2-40B4-BE49-F238E27FC236}">
                <a16:creationId xmlns:a16="http://schemas.microsoft.com/office/drawing/2014/main" id="{676F488B-EC4C-4B13-A2BA-35C66E46878D}"/>
              </a:ext>
            </a:extLst>
          </p:cNvPr>
          <p:cNvSpPr>
            <a:spLocks xmlns:a="http://schemas.openxmlformats.org/drawingml/2006/main" noGrp="1"/>
          </p:cNvSpPr>
          <p:nvPr/>
        </p:nvSpPr>
        <p:spPr>
          <a:xfrm xmlns:a="http://schemas.openxmlformats.org/drawingml/2006/main">
            <a:off x="3067050"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29" name="s006 rect 2229">
            <a:extLst xmlns:a="http://schemas.openxmlformats.org/drawingml/2006/main">
              <a:ext uri="{FF2B5EF4-FFF2-40B4-BE49-F238E27FC236}">
                <a16:creationId xmlns:a16="http://schemas.microsoft.com/office/drawing/2014/main" id="{C35CBF70-068C-452C-A04D-646158E059FE}"/>
              </a:ext>
            </a:extLst>
          </p:cNvPr>
          <p:cNvSpPr>
            <a:spLocks xmlns:a="http://schemas.openxmlformats.org/drawingml/2006/main" noGrp="1"/>
          </p:cNvSpPr>
          <p:nvPr/>
        </p:nvSpPr>
        <p:spPr>
          <a:xfrm xmlns:a="http://schemas.openxmlformats.org/drawingml/2006/main">
            <a:off x="3171825"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30" name="s006 rect 2230">
            <a:extLst xmlns:a="http://schemas.openxmlformats.org/drawingml/2006/main">
              <a:ext uri="{FF2B5EF4-FFF2-40B4-BE49-F238E27FC236}">
                <a16:creationId xmlns:a16="http://schemas.microsoft.com/office/drawing/2014/main" id="{A91C3ADF-F392-4C57-99F0-E57D72981214}"/>
              </a:ext>
            </a:extLst>
          </p:cNvPr>
          <p:cNvSpPr>
            <a:spLocks xmlns:a="http://schemas.openxmlformats.org/drawingml/2006/main" noGrp="1"/>
          </p:cNvSpPr>
          <p:nvPr/>
        </p:nvSpPr>
        <p:spPr>
          <a:xfrm xmlns:a="http://schemas.openxmlformats.org/drawingml/2006/main">
            <a:off x="3276600"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31" name="s006 rect 2231">
            <a:extLst xmlns:a="http://schemas.openxmlformats.org/drawingml/2006/main">
              <a:ext uri="{FF2B5EF4-FFF2-40B4-BE49-F238E27FC236}">
                <a16:creationId xmlns:a16="http://schemas.microsoft.com/office/drawing/2014/main" id="{04389C69-C666-4281-8FB6-120DC041B49D}"/>
              </a:ext>
            </a:extLst>
          </p:cNvPr>
          <p:cNvSpPr>
            <a:spLocks xmlns:a="http://schemas.openxmlformats.org/drawingml/2006/main" noGrp="1"/>
          </p:cNvSpPr>
          <p:nvPr/>
        </p:nvSpPr>
        <p:spPr>
          <a:xfrm xmlns:a="http://schemas.openxmlformats.org/drawingml/2006/main">
            <a:off x="3381375"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32" name="s006 rect 2232">
            <a:extLst xmlns:a="http://schemas.openxmlformats.org/drawingml/2006/main">
              <a:ext uri="{FF2B5EF4-FFF2-40B4-BE49-F238E27FC236}">
                <a16:creationId xmlns:a16="http://schemas.microsoft.com/office/drawing/2014/main" id="{2C132198-B27E-4976-BFBC-B1DC3DEA4620}"/>
              </a:ext>
            </a:extLst>
          </p:cNvPr>
          <p:cNvSpPr>
            <a:spLocks xmlns:a="http://schemas.openxmlformats.org/drawingml/2006/main" noGrp="1"/>
          </p:cNvSpPr>
          <p:nvPr/>
        </p:nvSpPr>
        <p:spPr>
          <a:xfrm xmlns:a="http://schemas.openxmlformats.org/drawingml/2006/main">
            <a:off x="3486150"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33" name="s006 rect 2233">
            <a:extLst xmlns:a="http://schemas.openxmlformats.org/drawingml/2006/main">
              <a:ext uri="{FF2B5EF4-FFF2-40B4-BE49-F238E27FC236}">
                <a16:creationId xmlns:a16="http://schemas.microsoft.com/office/drawing/2014/main" id="{91C6BD72-1C73-4E9B-BA4A-82AE47F422DD}"/>
              </a:ext>
            </a:extLst>
          </p:cNvPr>
          <p:cNvSpPr>
            <a:spLocks xmlns:a="http://schemas.openxmlformats.org/drawingml/2006/main" noGrp="1"/>
          </p:cNvSpPr>
          <p:nvPr/>
        </p:nvSpPr>
        <p:spPr>
          <a:xfrm xmlns:a="http://schemas.openxmlformats.org/drawingml/2006/main">
            <a:off x="3590925"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34" name="s006 rect 2234">
            <a:extLst xmlns:a="http://schemas.openxmlformats.org/drawingml/2006/main">
              <a:ext uri="{FF2B5EF4-FFF2-40B4-BE49-F238E27FC236}">
                <a16:creationId xmlns:a16="http://schemas.microsoft.com/office/drawing/2014/main" id="{25044BB7-8467-412F-9C08-F0A2BEFD6E3F}"/>
              </a:ext>
            </a:extLst>
          </p:cNvPr>
          <p:cNvSpPr>
            <a:spLocks xmlns:a="http://schemas.openxmlformats.org/drawingml/2006/main" noGrp="1"/>
          </p:cNvSpPr>
          <p:nvPr/>
        </p:nvSpPr>
        <p:spPr>
          <a:xfrm xmlns:a="http://schemas.openxmlformats.org/drawingml/2006/main">
            <a:off x="3695700"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35" name="s006 rect 2235">
            <a:extLst xmlns:a="http://schemas.openxmlformats.org/drawingml/2006/main">
              <a:ext uri="{FF2B5EF4-FFF2-40B4-BE49-F238E27FC236}">
                <a16:creationId xmlns:a16="http://schemas.microsoft.com/office/drawing/2014/main" id="{1E9CEB6C-3ABC-419D-88B1-F1245ABE527E}"/>
              </a:ext>
            </a:extLst>
          </p:cNvPr>
          <p:cNvSpPr>
            <a:spLocks xmlns:a="http://schemas.openxmlformats.org/drawingml/2006/main" noGrp="1"/>
          </p:cNvSpPr>
          <p:nvPr/>
        </p:nvSpPr>
        <p:spPr>
          <a:xfrm xmlns:a="http://schemas.openxmlformats.org/drawingml/2006/main">
            <a:off x="3800475"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36" name="s006 rect 2236">
            <a:extLst xmlns:a="http://schemas.openxmlformats.org/drawingml/2006/main">
              <a:ext uri="{FF2B5EF4-FFF2-40B4-BE49-F238E27FC236}">
                <a16:creationId xmlns:a16="http://schemas.microsoft.com/office/drawing/2014/main" id="{C11F7836-1017-4C8B-8DB1-A64931E0DCE2}"/>
              </a:ext>
            </a:extLst>
          </p:cNvPr>
          <p:cNvSpPr>
            <a:spLocks xmlns:a="http://schemas.openxmlformats.org/drawingml/2006/main" noGrp="1"/>
          </p:cNvSpPr>
          <p:nvPr/>
        </p:nvSpPr>
        <p:spPr>
          <a:xfrm xmlns:a="http://schemas.openxmlformats.org/drawingml/2006/main">
            <a:off x="3905250"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37" name="s006 rect 2237">
            <a:extLst xmlns:a="http://schemas.openxmlformats.org/drawingml/2006/main">
              <a:ext uri="{FF2B5EF4-FFF2-40B4-BE49-F238E27FC236}">
                <a16:creationId xmlns:a16="http://schemas.microsoft.com/office/drawing/2014/main" id="{560612FC-04B0-4502-A921-C5080FFA6C2D}"/>
              </a:ext>
            </a:extLst>
          </p:cNvPr>
          <p:cNvSpPr>
            <a:spLocks xmlns:a="http://schemas.openxmlformats.org/drawingml/2006/main" noGrp="1"/>
          </p:cNvSpPr>
          <p:nvPr/>
        </p:nvSpPr>
        <p:spPr>
          <a:xfrm xmlns:a="http://schemas.openxmlformats.org/drawingml/2006/main">
            <a:off x="4010025"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38" name="s006 rect 2238">
            <a:extLst xmlns:a="http://schemas.openxmlformats.org/drawingml/2006/main">
              <a:ext uri="{FF2B5EF4-FFF2-40B4-BE49-F238E27FC236}">
                <a16:creationId xmlns:a16="http://schemas.microsoft.com/office/drawing/2014/main" id="{D7424683-1554-444F-8AE8-671F2781364F}"/>
              </a:ext>
            </a:extLst>
          </p:cNvPr>
          <p:cNvSpPr>
            <a:spLocks xmlns:a="http://schemas.openxmlformats.org/drawingml/2006/main" noGrp="1"/>
          </p:cNvSpPr>
          <p:nvPr/>
        </p:nvSpPr>
        <p:spPr>
          <a:xfrm xmlns:a="http://schemas.openxmlformats.org/drawingml/2006/main">
            <a:off x="4114800"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39" name="s006 rect 2239">
            <a:extLst xmlns:a="http://schemas.openxmlformats.org/drawingml/2006/main">
              <a:ext uri="{FF2B5EF4-FFF2-40B4-BE49-F238E27FC236}">
                <a16:creationId xmlns:a16="http://schemas.microsoft.com/office/drawing/2014/main" id="{4EC3D384-F7B5-4BC2-8623-0DE7EF3C80E9}"/>
              </a:ext>
            </a:extLst>
          </p:cNvPr>
          <p:cNvSpPr>
            <a:spLocks xmlns:a="http://schemas.openxmlformats.org/drawingml/2006/main" noGrp="1"/>
          </p:cNvSpPr>
          <p:nvPr/>
        </p:nvSpPr>
        <p:spPr>
          <a:xfrm xmlns:a="http://schemas.openxmlformats.org/drawingml/2006/main">
            <a:off x="4219575"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40" name="s006 rect 2240">
            <a:extLst xmlns:a="http://schemas.openxmlformats.org/drawingml/2006/main">
              <a:ext uri="{FF2B5EF4-FFF2-40B4-BE49-F238E27FC236}">
                <a16:creationId xmlns:a16="http://schemas.microsoft.com/office/drawing/2014/main" id="{8501E613-A4EB-4B02-B82A-1D81397AB156}"/>
              </a:ext>
            </a:extLst>
          </p:cNvPr>
          <p:cNvSpPr>
            <a:spLocks xmlns:a="http://schemas.openxmlformats.org/drawingml/2006/main" noGrp="1"/>
          </p:cNvSpPr>
          <p:nvPr/>
        </p:nvSpPr>
        <p:spPr>
          <a:xfrm xmlns:a="http://schemas.openxmlformats.org/drawingml/2006/main">
            <a:off x="4324350"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41" name="s006 rect 2241">
            <a:extLst xmlns:a="http://schemas.openxmlformats.org/drawingml/2006/main">
              <a:ext uri="{FF2B5EF4-FFF2-40B4-BE49-F238E27FC236}">
                <a16:creationId xmlns:a16="http://schemas.microsoft.com/office/drawing/2014/main" id="{B3BD2DF8-1A4D-41B8-A626-9EC6F6A9C37E}"/>
              </a:ext>
            </a:extLst>
          </p:cNvPr>
          <p:cNvSpPr>
            <a:spLocks xmlns:a="http://schemas.openxmlformats.org/drawingml/2006/main" noGrp="1"/>
          </p:cNvSpPr>
          <p:nvPr/>
        </p:nvSpPr>
        <p:spPr>
          <a:xfrm xmlns:a="http://schemas.openxmlformats.org/drawingml/2006/main">
            <a:off x="4429125"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42" name="s006 rect 2242">
            <a:extLst xmlns:a="http://schemas.openxmlformats.org/drawingml/2006/main">
              <a:ext uri="{FF2B5EF4-FFF2-40B4-BE49-F238E27FC236}">
                <a16:creationId xmlns:a16="http://schemas.microsoft.com/office/drawing/2014/main" id="{A008C69C-F8DF-497A-AE3F-490EAE0C5305}"/>
              </a:ext>
            </a:extLst>
          </p:cNvPr>
          <p:cNvSpPr>
            <a:spLocks xmlns:a="http://schemas.openxmlformats.org/drawingml/2006/main" noGrp="1"/>
          </p:cNvSpPr>
          <p:nvPr/>
        </p:nvSpPr>
        <p:spPr>
          <a:xfrm xmlns:a="http://schemas.openxmlformats.org/drawingml/2006/main">
            <a:off x="4533900"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43" name="s006 rect 2243">
            <a:extLst xmlns:a="http://schemas.openxmlformats.org/drawingml/2006/main">
              <a:ext uri="{FF2B5EF4-FFF2-40B4-BE49-F238E27FC236}">
                <a16:creationId xmlns:a16="http://schemas.microsoft.com/office/drawing/2014/main" id="{F93FB07E-3B71-439F-BF5C-8896D51A9F3C}"/>
              </a:ext>
            </a:extLst>
          </p:cNvPr>
          <p:cNvSpPr>
            <a:spLocks xmlns:a="http://schemas.openxmlformats.org/drawingml/2006/main" noGrp="1"/>
          </p:cNvSpPr>
          <p:nvPr/>
        </p:nvSpPr>
        <p:spPr>
          <a:xfrm xmlns:a="http://schemas.openxmlformats.org/drawingml/2006/main">
            <a:off x="4638675"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44" name="s006 rect 2244">
            <a:extLst xmlns:a="http://schemas.openxmlformats.org/drawingml/2006/main">
              <a:ext uri="{FF2B5EF4-FFF2-40B4-BE49-F238E27FC236}">
                <a16:creationId xmlns:a16="http://schemas.microsoft.com/office/drawing/2014/main" id="{C3D97162-26B9-42EF-9FF1-5C67A3EAFB33}"/>
              </a:ext>
            </a:extLst>
          </p:cNvPr>
          <p:cNvSpPr>
            <a:spLocks xmlns:a="http://schemas.openxmlformats.org/drawingml/2006/main" noGrp="1"/>
          </p:cNvSpPr>
          <p:nvPr/>
        </p:nvSpPr>
        <p:spPr>
          <a:xfrm xmlns:a="http://schemas.openxmlformats.org/drawingml/2006/main">
            <a:off x="4743450"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45" name="s006 rect 2245">
            <a:extLst xmlns:a="http://schemas.openxmlformats.org/drawingml/2006/main">
              <a:ext uri="{FF2B5EF4-FFF2-40B4-BE49-F238E27FC236}">
                <a16:creationId xmlns:a16="http://schemas.microsoft.com/office/drawing/2014/main" id="{DFB80F68-3B60-49D3-A36E-F51AD5147F19}"/>
              </a:ext>
            </a:extLst>
          </p:cNvPr>
          <p:cNvSpPr>
            <a:spLocks xmlns:a="http://schemas.openxmlformats.org/drawingml/2006/main" noGrp="1"/>
          </p:cNvSpPr>
          <p:nvPr/>
        </p:nvSpPr>
        <p:spPr>
          <a:xfrm xmlns:a="http://schemas.openxmlformats.org/drawingml/2006/main">
            <a:off x="4848225"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46" name="s006 rect 2246">
            <a:extLst xmlns:a="http://schemas.openxmlformats.org/drawingml/2006/main">
              <a:ext uri="{FF2B5EF4-FFF2-40B4-BE49-F238E27FC236}">
                <a16:creationId xmlns:a16="http://schemas.microsoft.com/office/drawing/2014/main" id="{5BF107E7-C58E-4110-8C3E-C67ADDD4D78E}"/>
              </a:ext>
            </a:extLst>
          </p:cNvPr>
          <p:cNvSpPr>
            <a:spLocks xmlns:a="http://schemas.openxmlformats.org/drawingml/2006/main" noGrp="1"/>
          </p:cNvSpPr>
          <p:nvPr/>
        </p:nvSpPr>
        <p:spPr>
          <a:xfrm xmlns:a="http://schemas.openxmlformats.org/drawingml/2006/main">
            <a:off x="4953000"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47" name="s006 rect 2247">
            <a:extLst xmlns:a="http://schemas.openxmlformats.org/drawingml/2006/main">
              <a:ext uri="{FF2B5EF4-FFF2-40B4-BE49-F238E27FC236}">
                <a16:creationId xmlns:a16="http://schemas.microsoft.com/office/drawing/2014/main" id="{6CD73064-86F7-419E-821F-89936A7E2A33}"/>
              </a:ext>
            </a:extLst>
          </p:cNvPr>
          <p:cNvSpPr>
            <a:spLocks xmlns:a="http://schemas.openxmlformats.org/drawingml/2006/main" noGrp="1"/>
          </p:cNvSpPr>
          <p:nvPr/>
        </p:nvSpPr>
        <p:spPr>
          <a:xfrm xmlns:a="http://schemas.openxmlformats.org/drawingml/2006/main">
            <a:off x="5057775"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48" name="s006 rect 2248">
            <a:extLst xmlns:a="http://schemas.openxmlformats.org/drawingml/2006/main">
              <a:ext uri="{FF2B5EF4-FFF2-40B4-BE49-F238E27FC236}">
                <a16:creationId xmlns:a16="http://schemas.microsoft.com/office/drawing/2014/main" id="{A8D0CFCE-F2DF-4AF4-9720-169A4E87573F}"/>
              </a:ext>
            </a:extLst>
          </p:cNvPr>
          <p:cNvSpPr>
            <a:spLocks xmlns:a="http://schemas.openxmlformats.org/drawingml/2006/main" noGrp="1"/>
          </p:cNvSpPr>
          <p:nvPr/>
        </p:nvSpPr>
        <p:spPr>
          <a:xfrm xmlns:a="http://schemas.openxmlformats.org/drawingml/2006/main">
            <a:off x="5162550"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49" name="s006 rect 2249">
            <a:extLst xmlns:a="http://schemas.openxmlformats.org/drawingml/2006/main">
              <a:ext uri="{FF2B5EF4-FFF2-40B4-BE49-F238E27FC236}">
                <a16:creationId xmlns:a16="http://schemas.microsoft.com/office/drawing/2014/main" id="{7505383F-51A8-4156-9FAC-09E018E0990E}"/>
              </a:ext>
            </a:extLst>
          </p:cNvPr>
          <p:cNvSpPr>
            <a:spLocks xmlns:a="http://schemas.openxmlformats.org/drawingml/2006/main" noGrp="1"/>
          </p:cNvSpPr>
          <p:nvPr/>
        </p:nvSpPr>
        <p:spPr>
          <a:xfrm xmlns:a="http://schemas.openxmlformats.org/drawingml/2006/main">
            <a:off x="5267325"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50" name="s006 rect 2250">
            <a:extLst xmlns:a="http://schemas.openxmlformats.org/drawingml/2006/main">
              <a:ext uri="{FF2B5EF4-FFF2-40B4-BE49-F238E27FC236}">
                <a16:creationId xmlns:a16="http://schemas.microsoft.com/office/drawing/2014/main" id="{B444A8BA-6149-4B9F-95D7-2C70BA001356}"/>
              </a:ext>
            </a:extLst>
          </p:cNvPr>
          <p:cNvSpPr>
            <a:spLocks xmlns:a="http://schemas.openxmlformats.org/drawingml/2006/main" noGrp="1"/>
          </p:cNvSpPr>
          <p:nvPr/>
        </p:nvSpPr>
        <p:spPr>
          <a:xfrm xmlns:a="http://schemas.openxmlformats.org/drawingml/2006/main">
            <a:off x="5372100"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51" name="s006 rect 2251">
            <a:extLst xmlns:a="http://schemas.openxmlformats.org/drawingml/2006/main">
              <a:ext uri="{FF2B5EF4-FFF2-40B4-BE49-F238E27FC236}">
                <a16:creationId xmlns:a16="http://schemas.microsoft.com/office/drawing/2014/main" id="{2A6FBE78-87DE-42B9-B57F-63F18AE30A72}"/>
              </a:ext>
            </a:extLst>
          </p:cNvPr>
          <p:cNvSpPr>
            <a:spLocks xmlns:a="http://schemas.openxmlformats.org/drawingml/2006/main" noGrp="1"/>
          </p:cNvSpPr>
          <p:nvPr/>
        </p:nvSpPr>
        <p:spPr>
          <a:xfrm xmlns:a="http://schemas.openxmlformats.org/drawingml/2006/main">
            <a:off x="5476875"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52" name="s006 rect 2252">
            <a:extLst xmlns:a="http://schemas.openxmlformats.org/drawingml/2006/main">
              <a:ext uri="{FF2B5EF4-FFF2-40B4-BE49-F238E27FC236}">
                <a16:creationId xmlns:a16="http://schemas.microsoft.com/office/drawing/2014/main" id="{A740B31C-BA1E-4579-80FB-1C6B7AAC3033}"/>
              </a:ext>
            </a:extLst>
          </p:cNvPr>
          <p:cNvSpPr>
            <a:spLocks xmlns:a="http://schemas.openxmlformats.org/drawingml/2006/main" noGrp="1"/>
          </p:cNvSpPr>
          <p:nvPr/>
        </p:nvSpPr>
        <p:spPr>
          <a:xfrm xmlns:a="http://schemas.openxmlformats.org/drawingml/2006/main">
            <a:off x="5581650"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53" name="s006 rect 2253">
            <a:extLst xmlns:a="http://schemas.openxmlformats.org/drawingml/2006/main">
              <a:ext uri="{FF2B5EF4-FFF2-40B4-BE49-F238E27FC236}">
                <a16:creationId xmlns:a16="http://schemas.microsoft.com/office/drawing/2014/main" id="{85C07FC3-FC3F-49DE-BB1B-76264AB26B74}"/>
              </a:ext>
            </a:extLst>
          </p:cNvPr>
          <p:cNvSpPr>
            <a:spLocks xmlns:a="http://schemas.openxmlformats.org/drawingml/2006/main" noGrp="1"/>
          </p:cNvSpPr>
          <p:nvPr/>
        </p:nvSpPr>
        <p:spPr>
          <a:xfrm xmlns:a="http://schemas.openxmlformats.org/drawingml/2006/main">
            <a:off x="5686425"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54" name="s006 rect 2254">
            <a:extLst xmlns:a="http://schemas.openxmlformats.org/drawingml/2006/main">
              <a:ext uri="{FF2B5EF4-FFF2-40B4-BE49-F238E27FC236}">
                <a16:creationId xmlns:a16="http://schemas.microsoft.com/office/drawing/2014/main" id="{E3A5B131-0F8A-451F-98C2-78DCC5FF449A}"/>
              </a:ext>
            </a:extLst>
          </p:cNvPr>
          <p:cNvSpPr>
            <a:spLocks xmlns:a="http://schemas.openxmlformats.org/drawingml/2006/main" noGrp="1"/>
          </p:cNvSpPr>
          <p:nvPr/>
        </p:nvSpPr>
        <p:spPr>
          <a:xfrm xmlns:a="http://schemas.openxmlformats.org/drawingml/2006/main">
            <a:off x="5791200"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55" name="s006 rect 2255">
            <a:extLst xmlns:a="http://schemas.openxmlformats.org/drawingml/2006/main">
              <a:ext uri="{FF2B5EF4-FFF2-40B4-BE49-F238E27FC236}">
                <a16:creationId xmlns:a16="http://schemas.microsoft.com/office/drawing/2014/main" id="{508B5BAF-5D42-40D3-A7D8-35E5938018BF}"/>
              </a:ext>
            </a:extLst>
          </p:cNvPr>
          <p:cNvSpPr>
            <a:spLocks xmlns:a="http://schemas.openxmlformats.org/drawingml/2006/main" noGrp="1"/>
          </p:cNvSpPr>
          <p:nvPr/>
        </p:nvSpPr>
        <p:spPr>
          <a:xfrm xmlns:a="http://schemas.openxmlformats.org/drawingml/2006/main">
            <a:off x="5895975" y="73427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56" name="s006 rect 2256">
            <a:extLst xmlns:a="http://schemas.openxmlformats.org/drawingml/2006/main">
              <a:ext uri="{FF2B5EF4-FFF2-40B4-BE49-F238E27FC236}">
                <a16:creationId xmlns:a16="http://schemas.microsoft.com/office/drawing/2014/main" id="{FEADC1A5-4EB3-429F-8DB2-5B6E514EF6C7}"/>
              </a:ext>
            </a:extLst>
          </p:cNvPr>
          <p:cNvSpPr>
            <a:spLocks xmlns:a="http://schemas.openxmlformats.org/drawingml/2006/main" noGrp="1"/>
          </p:cNvSpPr>
          <p:nvPr/>
        </p:nvSpPr>
        <p:spPr>
          <a:xfrm xmlns:a="http://schemas.openxmlformats.org/drawingml/2006/main">
            <a:off x="762000"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57" name="s006 rect 2257">
            <a:extLst xmlns:a="http://schemas.openxmlformats.org/drawingml/2006/main">
              <a:ext uri="{FF2B5EF4-FFF2-40B4-BE49-F238E27FC236}">
                <a16:creationId xmlns:a16="http://schemas.microsoft.com/office/drawing/2014/main" id="{1E57A5B8-352C-46CD-8E58-6FD4F5DFCBD3}"/>
              </a:ext>
            </a:extLst>
          </p:cNvPr>
          <p:cNvSpPr>
            <a:spLocks xmlns:a="http://schemas.openxmlformats.org/drawingml/2006/main" noGrp="1"/>
          </p:cNvSpPr>
          <p:nvPr/>
        </p:nvSpPr>
        <p:spPr>
          <a:xfrm xmlns:a="http://schemas.openxmlformats.org/drawingml/2006/main">
            <a:off x="866775"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58" name="s006 rect 2258">
            <a:extLst xmlns:a="http://schemas.openxmlformats.org/drawingml/2006/main">
              <a:ext uri="{FF2B5EF4-FFF2-40B4-BE49-F238E27FC236}">
                <a16:creationId xmlns:a16="http://schemas.microsoft.com/office/drawing/2014/main" id="{88AE85F6-D3FE-4340-822F-4476817B6003}"/>
              </a:ext>
            </a:extLst>
          </p:cNvPr>
          <p:cNvSpPr>
            <a:spLocks xmlns:a="http://schemas.openxmlformats.org/drawingml/2006/main" noGrp="1"/>
          </p:cNvSpPr>
          <p:nvPr/>
        </p:nvSpPr>
        <p:spPr>
          <a:xfrm xmlns:a="http://schemas.openxmlformats.org/drawingml/2006/main">
            <a:off x="971550"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59" name="s006 rect 2259">
            <a:extLst xmlns:a="http://schemas.openxmlformats.org/drawingml/2006/main">
              <a:ext uri="{FF2B5EF4-FFF2-40B4-BE49-F238E27FC236}">
                <a16:creationId xmlns:a16="http://schemas.microsoft.com/office/drawing/2014/main" id="{B0555E3F-B204-4D15-A09B-034396C3B0B2}"/>
              </a:ext>
            </a:extLst>
          </p:cNvPr>
          <p:cNvSpPr>
            <a:spLocks xmlns:a="http://schemas.openxmlformats.org/drawingml/2006/main" noGrp="1"/>
          </p:cNvSpPr>
          <p:nvPr/>
        </p:nvSpPr>
        <p:spPr>
          <a:xfrm xmlns:a="http://schemas.openxmlformats.org/drawingml/2006/main">
            <a:off x="1076325"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60" name="s006 rect 2260">
            <a:extLst xmlns:a="http://schemas.openxmlformats.org/drawingml/2006/main">
              <a:ext uri="{FF2B5EF4-FFF2-40B4-BE49-F238E27FC236}">
                <a16:creationId xmlns:a16="http://schemas.microsoft.com/office/drawing/2014/main" id="{B58A651D-A0D0-477D-A198-B8468350D3E1}"/>
              </a:ext>
            </a:extLst>
          </p:cNvPr>
          <p:cNvSpPr>
            <a:spLocks xmlns:a="http://schemas.openxmlformats.org/drawingml/2006/main" noGrp="1"/>
          </p:cNvSpPr>
          <p:nvPr/>
        </p:nvSpPr>
        <p:spPr>
          <a:xfrm xmlns:a="http://schemas.openxmlformats.org/drawingml/2006/main">
            <a:off x="1181100"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61" name="s006 rect 2261">
            <a:extLst xmlns:a="http://schemas.openxmlformats.org/drawingml/2006/main">
              <a:ext uri="{FF2B5EF4-FFF2-40B4-BE49-F238E27FC236}">
                <a16:creationId xmlns:a16="http://schemas.microsoft.com/office/drawing/2014/main" id="{891AE967-1370-41C0-841F-F4C5BBC18BB9}"/>
              </a:ext>
            </a:extLst>
          </p:cNvPr>
          <p:cNvSpPr>
            <a:spLocks xmlns:a="http://schemas.openxmlformats.org/drawingml/2006/main" noGrp="1"/>
          </p:cNvSpPr>
          <p:nvPr/>
        </p:nvSpPr>
        <p:spPr>
          <a:xfrm xmlns:a="http://schemas.openxmlformats.org/drawingml/2006/main">
            <a:off x="1285875"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62" name="s006 rect 2262">
            <a:extLst xmlns:a="http://schemas.openxmlformats.org/drawingml/2006/main">
              <a:ext uri="{FF2B5EF4-FFF2-40B4-BE49-F238E27FC236}">
                <a16:creationId xmlns:a16="http://schemas.microsoft.com/office/drawing/2014/main" id="{1EF8D49E-C49A-4B30-9469-CDE6191C3A04}"/>
              </a:ext>
            </a:extLst>
          </p:cNvPr>
          <p:cNvSpPr>
            <a:spLocks xmlns:a="http://schemas.openxmlformats.org/drawingml/2006/main" noGrp="1"/>
          </p:cNvSpPr>
          <p:nvPr/>
        </p:nvSpPr>
        <p:spPr>
          <a:xfrm xmlns:a="http://schemas.openxmlformats.org/drawingml/2006/main">
            <a:off x="1390650"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63" name="s006 rect 2263">
            <a:extLst xmlns:a="http://schemas.openxmlformats.org/drawingml/2006/main">
              <a:ext uri="{FF2B5EF4-FFF2-40B4-BE49-F238E27FC236}">
                <a16:creationId xmlns:a16="http://schemas.microsoft.com/office/drawing/2014/main" id="{384B999B-4040-4D3C-AB50-BC8626310915}"/>
              </a:ext>
            </a:extLst>
          </p:cNvPr>
          <p:cNvSpPr>
            <a:spLocks xmlns:a="http://schemas.openxmlformats.org/drawingml/2006/main" noGrp="1"/>
          </p:cNvSpPr>
          <p:nvPr/>
        </p:nvSpPr>
        <p:spPr>
          <a:xfrm xmlns:a="http://schemas.openxmlformats.org/drawingml/2006/main">
            <a:off x="1495425"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64" name="s006 rect 2264">
            <a:extLst xmlns:a="http://schemas.openxmlformats.org/drawingml/2006/main">
              <a:ext uri="{FF2B5EF4-FFF2-40B4-BE49-F238E27FC236}">
                <a16:creationId xmlns:a16="http://schemas.microsoft.com/office/drawing/2014/main" id="{94C68B56-D727-4508-9EA3-D6BDD717ED16}"/>
              </a:ext>
            </a:extLst>
          </p:cNvPr>
          <p:cNvSpPr>
            <a:spLocks xmlns:a="http://schemas.openxmlformats.org/drawingml/2006/main" noGrp="1"/>
          </p:cNvSpPr>
          <p:nvPr/>
        </p:nvSpPr>
        <p:spPr>
          <a:xfrm xmlns:a="http://schemas.openxmlformats.org/drawingml/2006/main">
            <a:off x="1600200"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65" name="s006 rect 2265">
            <a:extLst xmlns:a="http://schemas.openxmlformats.org/drawingml/2006/main">
              <a:ext uri="{FF2B5EF4-FFF2-40B4-BE49-F238E27FC236}">
                <a16:creationId xmlns:a16="http://schemas.microsoft.com/office/drawing/2014/main" id="{1A648FEB-86AC-4251-84A1-E13B17F51467}"/>
              </a:ext>
            </a:extLst>
          </p:cNvPr>
          <p:cNvSpPr>
            <a:spLocks xmlns:a="http://schemas.openxmlformats.org/drawingml/2006/main" noGrp="1"/>
          </p:cNvSpPr>
          <p:nvPr/>
        </p:nvSpPr>
        <p:spPr>
          <a:xfrm xmlns:a="http://schemas.openxmlformats.org/drawingml/2006/main">
            <a:off x="1704975"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66" name="s006 rect 2266">
            <a:extLst xmlns:a="http://schemas.openxmlformats.org/drawingml/2006/main">
              <a:ext uri="{FF2B5EF4-FFF2-40B4-BE49-F238E27FC236}">
                <a16:creationId xmlns:a16="http://schemas.microsoft.com/office/drawing/2014/main" id="{3B4F6C9B-C880-4BD3-85DD-8AB059FCB854}"/>
              </a:ext>
            </a:extLst>
          </p:cNvPr>
          <p:cNvSpPr>
            <a:spLocks xmlns:a="http://schemas.openxmlformats.org/drawingml/2006/main" noGrp="1"/>
          </p:cNvSpPr>
          <p:nvPr/>
        </p:nvSpPr>
        <p:spPr>
          <a:xfrm xmlns:a="http://schemas.openxmlformats.org/drawingml/2006/main">
            <a:off x="1809750"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67" name="s006 rect 2267">
            <a:extLst xmlns:a="http://schemas.openxmlformats.org/drawingml/2006/main">
              <a:ext uri="{FF2B5EF4-FFF2-40B4-BE49-F238E27FC236}">
                <a16:creationId xmlns:a16="http://schemas.microsoft.com/office/drawing/2014/main" id="{28E35850-1648-472E-BD83-A39B7B5C2C7D}"/>
              </a:ext>
            </a:extLst>
          </p:cNvPr>
          <p:cNvSpPr>
            <a:spLocks xmlns:a="http://schemas.openxmlformats.org/drawingml/2006/main" noGrp="1"/>
          </p:cNvSpPr>
          <p:nvPr/>
        </p:nvSpPr>
        <p:spPr>
          <a:xfrm xmlns:a="http://schemas.openxmlformats.org/drawingml/2006/main">
            <a:off x="1914525"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68" name="s006 rect 2268">
            <a:extLst xmlns:a="http://schemas.openxmlformats.org/drawingml/2006/main">
              <a:ext uri="{FF2B5EF4-FFF2-40B4-BE49-F238E27FC236}">
                <a16:creationId xmlns:a16="http://schemas.microsoft.com/office/drawing/2014/main" id="{D4CA09B4-8F61-462E-9A75-F0E78B270F2E}"/>
              </a:ext>
            </a:extLst>
          </p:cNvPr>
          <p:cNvSpPr>
            <a:spLocks xmlns:a="http://schemas.openxmlformats.org/drawingml/2006/main" noGrp="1"/>
          </p:cNvSpPr>
          <p:nvPr/>
        </p:nvSpPr>
        <p:spPr>
          <a:xfrm xmlns:a="http://schemas.openxmlformats.org/drawingml/2006/main">
            <a:off x="2019300"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69" name="s006 rect 2269">
            <a:extLst xmlns:a="http://schemas.openxmlformats.org/drawingml/2006/main">
              <a:ext uri="{FF2B5EF4-FFF2-40B4-BE49-F238E27FC236}">
                <a16:creationId xmlns:a16="http://schemas.microsoft.com/office/drawing/2014/main" id="{22991FD6-5180-4A7A-B031-25925265A97F}"/>
              </a:ext>
            </a:extLst>
          </p:cNvPr>
          <p:cNvSpPr>
            <a:spLocks xmlns:a="http://schemas.openxmlformats.org/drawingml/2006/main" noGrp="1"/>
          </p:cNvSpPr>
          <p:nvPr/>
        </p:nvSpPr>
        <p:spPr>
          <a:xfrm xmlns:a="http://schemas.openxmlformats.org/drawingml/2006/main">
            <a:off x="2124075"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70" name="s006 rect 2270">
            <a:extLst xmlns:a="http://schemas.openxmlformats.org/drawingml/2006/main">
              <a:ext uri="{FF2B5EF4-FFF2-40B4-BE49-F238E27FC236}">
                <a16:creationId xmlns:a16="http://schemas.microsoft.com/office/drawing/2014/main" id="{869C7CAD-B589-40C3-B014-B8E8705BB6C4}"/>
              </a:ext>
            </a:extLst>
          </p:cNvPr>
          <p:cNvSpPr>
            <a:spLocks xmlns:a="http://schemas.openxmlformats.org/drawingml/2006/main" noGrp="1"/>
          </p:cNvSpPr>
          <p:nvPr/>
        </p:nvSpPr>
        <p:spPr>
          <a:xfrm xmlns:a="http://schemas.openxmlformats.org/drawingml/2006/main">
            <a:off x="2228850"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71" name="s006 rect 2271">
            <a:extLst xmlns:a="http://schemas.openxmlformats.org/drawingml/2006/main">
              <a:ext uri="{FF2B5EF4-FFF2-40B4-BE49-F238E27FC236}">
                <a16:creationId xmlns:a16="http://schemas.microsoft.com/office/drawing/2014/main" id="{6786C42D-0A84-4BF9-AB04-F24591E27238}"/>
              </a:ext>
            </a:extLst>
          </p:cNvPr>
          <p:cNvSpPr>
            <a:spLocks xmlns:a="http://schemas.openxmlformats.org/drawingml/2006/main" noGrp="1"/>
          </p:cNvSpPr>
          <p:nvPr/>
        </p:nvSpPr>
        <p:spPr>
          <a:xfrm xmlns:a="http://schemas.openxmlformats.org/drawingml/2006/main">
            <a:off x="2333625"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72" name="s006 rect 2272">
            <a:extLst xmlns:a="http://schemas.openxmlformats.org/drawingml/2006/main">
              <a:ext uri="{FF2B5EF4-FFF2-40B4-BE49-F238E27FC236}">
                <a16:creationId xmlns:a16="http://schemas.microsoft.com/office/drawing/2014/main" id="{61D9E85A-B3C5-4B5E-B432-59189AB9FD68}"/>
              </a:ext>
            </a:extLst>
          </p:cNvPr>
          <p:cNvSpPr>
            <a:spLocks xmlns:a="http://schemas.openxmlformats.org/drawingml/2006/main" noGrp="1"/>
          </p:cNvSpPr>
          <p:nvPr/>
        </p:nvSpPr>
        <p:spPr>
          <a:xfrm xmlns:a="http://schemas.openxmlformats.org/drawingml/2006/main">
            <a:off x="2438400"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73" name="s006 rect 2273">
            <a:extLst xmlns:a="http://schemas.openxmlformats.org/drawingml/2006/main">
              <a:ext uri="{FF2B5EF4-FFF2-40B4-BE49-F238E27FC236}">
                <a16:creationId xmlns:a16="http://schemas.microsoft.com/office/drawing/2014/main" id="{DCB85A69-FB38-4ED0-AB2E-FB37554D2C83}"/>
              </a:ext>
            </a:extLst>
          </p:cNvPr>
          <p:cNvSpPr>
            <a:spLocks xmlns:a="http://schemas.openxmlformats.org/drawingml/2006/main" noGrp="1"/>
          </p:cNvSpPr>
          <p:nvPr/>
        </p:nvSpPr>
        <p:spPr>
          <a:xfrm xmlns:a="http://schemas.openxmlformats.org/drawingml/2006/main">
            <a:off x="2543175"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74" name="s006 rect 2274">
            <a:extLst xmlns:a="http://schemas.openxmlformats.org/drawingml/2006/main">
              <a:ext uri="{FF2B5EF4-FFF2-40B4-BE49-F238E27FC236}">
                <a16:creationId xmlns:a16="http://schemas.microsoft.com/office/drawing/2014/main" id="{40070C45-EA6B-41D7-BB43-380D2CB107F8}"/>
              </a:ext>
            </a:extLst>
          </p:cNvPr>
          <p:cNvSpPr>
            <a:spLocks xmlns:a="http://schemas.openxmlformats.org/drawingml/2006/main" noGrp="1"/>
          </p:cNvSpPr>
          <p:nvPr/>
        </p:nvSpPr>
        <p:spPr>
          <a:xfrm xmlns:a="http://schemas.openxmlformats.org/drawingml/2006/main">
            <a:off x="2647950"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75" name="s006 rect 2275">
            <a:extLst xmlns:a="http://schemas.openxmlformats.org/drawingml/2006/main">
              <a:ext uri="{FF2B5EF4-FFF2-40B4-BE49-F238E27FC236}">
                <a16:creationId xmlns:a16="http://schemas.microsoft.com/office/drawing/2014/main" id="{0718D201-D1FC-4B85-B753-16AB961DE8B0}"/>
              </a:ext>
            </a:extLst>
          </p:cNvPr>
          <p:cNvSpPr>
            <a:spLocks xmlns:a="http://schemas.openxmlformats.org/drawingml/2006/main" noGrp="1"/>
          </p:cNvSpPr>
          <p:nvPr/>
        </p:nvSpPr>
        <p:spPr>
          <a:xfrm xmlns:a="http://schemas.openxmlformats.org/drawingml/2006/main">
            <a:off x="2752725"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76" name="s006 rect 2276">
            <a:extLst xmlns:a="http://schemas.openxmlformats.org/drawingml/2006/main">
              <a:ext uri="{FF2B5EF4-FFF2-40B4-BE49-F238E27FC236}">
                <a16:creationId xmlns:a16="http://schemas.microsoft.com/office/drawing/2014/main" id="{FB804218-A652-4390-B28A-AB2EAA839C99}"/>
              </a:ext>
            </a:extLst>
          </p:cNvPr>
          <p:cNvSpPr>
            <a:spLocks xmlns:a="http://schemas.openxmlformats.org/drawingml/2006/main" noGrp="1"/>
          </p:cNvSpPr>
          <p:nvPr/>
        </p:nvSpPr>
        <p:spPr>
          <a:xfrm xmlns:a="http://schemas.openxmlformats.org/drawingml/2006/main">
            <a:off x="2857500"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77" name="s006 rect 2277">
            <a:extLst xmlns:a="http://schemas.openxmlformats.org/drawingml/2006/main">
              <a:ext uri="{FF2B5EF4-FFF2-40B4-BE49-F238E27FC236}">
                <a16:creationId xmlns:a16="http://schemas.microsoft.com/office/drawing/2014/main" id="{68B0C3CA-9962-4EA3-85E0-5CB1AD97A986}"/>
              </a:ext>
            </a:extLst>
          </p:cNvPr>
          <p:cNvSpPr>
            <a:spLocks xmlns:a="http://schemas.openxmlformats.org/drawingml/2006/main" noGrp="1"/>
          </p:cNvSpPr>
          <p:nvPr/>
        </p:nvSpPr>
        <p:spPr>
          <a:xfrm xmlns:a="http://schemas.openxmlformats.org/drawingml/2006/main">
            <a:off x="2962275"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78" name="s006 rect 2278">
            <a:extLst xmlns:a="http://schemas.openxmlformats.org/drawingml/2006/main">
              <a:ext uri="{FF2B5EF4-FFF2-40B4-BE49-F238E27FC236}">
                <a16:creationId xmlns:a16="http://schemas.microsoft.com/office/drawing/2014/main" id="{A6796B66-6DD5-4D00-8BB1-352D56AF8816}"/>
              </a:ext>
            </a:extLst>
          </p:cNvPr>
          <p:cNvSpPr>
            <a:spLocks xmlns:a="http://schemas.openxmlformats.org/drawingml/2006/main" noGrp="1"/>
          </p:cNvSpPr>
          <p:nvPr/>
        </p:nvSpPr>
        <p:spPr>
          <a:xfrm xmlns:a="http://schemas.openxmlformats.org/drawingml/2006/main">
            <a:off x="3067050"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79" name="s006 rect 2279">
            <a:extLst xmlns:a="http://schemas.openxmlformats.org/drawingml/2006/main">
              <a:ext uri="{FF2B5EF4-FFF2-40B4-BE49-F238E27FC236}">
                <a16:creationId xmlns:a16="http://schemas.microsoft.com/office/drawing/2014/main" id="{5B48963C-0669-458F-9365-620E06EB6C98}"/>
              </a:ext>
            </a:extLst>
          </p:cNvPr>
          <p:cNvSpPr>
            <a:spLocks xmlns:a="http://schemas.openxmlformats.org/drawingml/2006/main" noGrp="1"/>
          </p:cNvSpPr>
          <p:nvPr/>
        </p:nvSpPr>
        <p:spPr>
          <a:xfrm xmlns:a="http://schemas.openxmlformats.org/drawingml/2006/main">
            <a:off x="3171825"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80" name="s006 rect 2280">
            <a:extLst xmlns:a="http://schemas.openxmlformats.org/drawingml/2006/main">
              <a:ext uri="{FF2B5EF4-FFF2-40B4-BE49-F238E27FC236}">
                <a16:creationId xmlns:a16="http://schemas.microsoft.com/office/drawing/2014/main" id="{BAE8DDCC-A9EB-4217-A1D2-46E3D99A0BB2}"/>
              </a:ext>
            </a:extLst>
          </p:cNvPr>
          <p:cNvSpPr>
            <a:spLocks xmlns:a="http://schemas.openxmlformats.org/drawingml/2006/main" noGrp="1"/>
          </p:cNvSpPr>
          <p:nvPr/>
        </p:nvSpPr>
        <p:spPr>
          <a:xfrm xmlns:a="http://schemas.openxmlformats.org/drawingml/2006/main">
            <a:off x="3276600"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81" name="s006 rect 2281">
            <a:extLst xmlns:a="http://schemas.openxmlformats.org/drawingml/2006/main">
              <a:ext uri="{FF2B5EF4-FFF2-40B4-BE49-F238E27FC236}">
                <a16:creationId xmlns:a16="http://schemas.microsoft.com/office/drawing/2014/main" id="{7A754E57-BC99-4A21-A9A3-4E41F865D6BE}"/>
              </a:ext>
            </a:extLst>
          </p:cNvPr>
          <p:cNvSpPr>
            <a:spLocks xmlns:a="http://schemas.openxmlformats.org/drawingml/2006/main" noGrp="1"/>
          </p:cNvSpPr>
          <p:nvPr/>
        </p:nvSpPr>
        <p:spPr>
          <a:xfrm xmlns:a="http://schemas.openxmlformats.org/drawingml/2006/main">
            <a:off x="3381375"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82" name="s006 rect 2282">
            <a:extLst xmlns:a="http://schemas.openxmlformats.org/drawingml/2006/main">
              <a:ext uri="{FF2B5EF4-FFF2-40B4-BE49-F238E27FC236}">
                <a16:creationId xmlns:a16="http://schemas.microsoft.com/office/drawing/2014/main" id="{1B98F6BC-AD9B-45AA-AEFA-1054BA616C37}"/>
              </a:ext>
            </a:extLst>
          </p:cNvPr>
          <p:cNvSpPr>
            <a:spLocks xmlns:a="http://schemas.openxmlformats.org/drawingml/2006/main" noGrp="1"/>
          </p:cNvSpPr>
          <p:nvPr/>
        </p:nvSpPr>
        <p:spPr>
          <a:xfrm xmlns:a="http://schemas.openxmlformats.org/drawingml/2006/main">
            <a:off x="3486150"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83" name="s006 rect 2283">
            <a:extLst xmlns:a="http://schemas.openxmlformats.org/drawingml/2006/main">
              <a:ext uri="{FF2B5EF4-FFF2-40B4-BE49-F238E27FC236}">
                <a16:creationId xmlns:a16="http://schemas.microsoft.com/office/drawing/2014/main" id="{3FAFF4D3-6E65-4F10-BECA-A2BFA6F44B26}"/>
              </a:ext>
            </a:extLst>
          </p:cNvPr>
          <p:cNvSpPr>
            <a:spLocks xmlns:a="http://schemas.openxmlformats.org/drawingml/2006/main" noGrp="1"/>
          </p:cNvSpPr>
          <p:nvPr/>
        </p:nvSpPr>
        <p:spPr>
          <a:xfrm xmlns:a="http://schemas.openxmlformats.org/drawingml/2006/main">
            <a:off x="3590925"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84" name="s006 rect 2284">
            <a:extLst xmlns:a="http://schemas.openxmlformats.org/drawingml/2006/main">
              <a:ext uri="{FF2B5EF4-FFF2-40B4-BE49-F238E27FC236}">
                <a16:creationId xmlns:a16="http://schemas.microsoft.com/office/drawing/2014/main" id="{6B09FCDA-55CD-426E-9884-A6F6E4338351}"/>
              </a:ext>
            </a:extLst>
          </p:cNvPr>
          <p:cNvSpPr>
            <a:spLocks xmlns:a="http://schemas.openxmlformats.org/drawingml/2006/main" noGrp="1"/>
          </p:cNvSpPr>
          <p:nvPr/>
        </p:nvSpPr>
        <p:spPr>
          <a:xfrm xmlns:a="http://schemas.openxmlformats.org/drawingml/2006/main">
            <a:off x="3695700"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85" name="s006 rect 2285">
            <a:extLst xmlns:a="http://schemas.openxmlformats.org/drawingml/2006/main">
              <a:ext uri="{FF2B5EF4-FFF2-40B4-BE49-F238E27FC236}">
                <a16:creationId xmlns:a16="http://schemas.microsoft.com/office/drawing/2014/main" id="{FCFB02EB-9159-41B8-98C8-3E801041BAC0}"/>
              </a:ext>
            </a:extLst>
          </p:cNvPr>
          <p:cNvSpPr>
            <a:spLocks xmlns:a="http://schemas.openxmlformats.org/drawingml/2006/main" noGrp="1"/>
          </p:cNvSpPr>
          <p:nvPr/>
        </p:nvSpPr>
        <p:spPr>
          <a:xfrm xmlns:a="http://schemas.openxmlformats.org/drawingml/2006/main">
            <a:off x="3800475"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86" name="s006 rect 2286">
            <a:extLst xmlns:a="http://schemas.openxmlformats.org/drawingml/2006/main">
              <a:ext uri="{FF2B5EF4-FFF2-40B4-BE49-F238E27FC236}">
                <a16:creationId xmlns:a16="http://schemas.microsoft.com/office/drawing/2014/main" id="{B229844F-C9D0-4EB5-9E43-E5156A42C7A0}"/>
              </a:ext>
            </a:extLst>
          </p:cNvPr>
          <p:cNvSpPr>
            <a:spLocks xmlns:a="http://schemas.openxmlformats.org/drawingml/2006/main" noGrp="1"/>
          </p:cNvSpPr>
          <p:nvPr/>
        </p:nvSpPr>
        <p:spPr>
          <a:xfrm xmlns:a="http://schemas.openxmlformats.org/drawingml/2006/main">
            <a:off x="3905250"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87" name="s006 rect 2287">
            <a:extLst xmlns:a="http://schemas.openxmlformats.org/drawingml/2006/main">
              <a:ext uri="{FF2B5EF4-FFF2-40B4-BE49-F238E27FC236}">
                <a16:creationId xmlns:a16="http://schemas.microsoft.com/office/drawing/2014/main" id="{F974B445-928F-4567-ADC9-A83702387E7E}"/>
              </a:ext>
            </a:extLst>
          </p:cNvPr>
          <p:cNvSpPr>
            <a:spLocks xmlns:a="http://schemas.openxmlformats.org/drawingml/2006/main" noGrp="1"/>
          </p:cNvSpPr>
          <p:nvPr/>
        </p:nvSpPr>
        <p:spPr>
          <a:xfrm xmlns:a="http://schemas.openxmlformats.org/drawingml/2006/main">
            <a:off x="4010025"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88" name="s006 rect 2288">
            <a:extLst xmlns:a="http://schemas.openxmlformats.org/drawingml/2006/main">
              <a:ext uri="{FF2B5EF4-FFF2-40B4-BE49-F238E27FC236}">
                <a16:creationId xmlns:a16="http://schemas.microsoft.com/office/drawing/2014/main" id="{EB1FC1C0-B9C1-4F83-B6A6-CF6B756CFBA7}"/>
              </a:ext>
            </a:extLst>
          </p:cNvPr>
          <p:cNvSpPr>
            <a:spLocks xmlns:a="http://schemas.openxmlformats.org/drawingml/2006/main" noGrp="1"/>
          </p:cNvSpPr>
          <p:nvPr/>
        </p:nvSpPr>
        <p:spPr>
          <a:xfrm xmlns:a="http://schemas.openxmlformats.org/drawingml/2006/main">
            <a:off x="4114800"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89" name="s006 rect 2289">
            <a:extLst xmlns:a="http://schemas.openxmlformats.org/drawingml/2006/main">
              <a:ext uri="{FF2B5EF4-FFF2-40B4-BE49-F238E27FC236}">
                <a16:creationId xmlns:a16="http://schemas.microsoft.com/office/drawing/2014/main" id="{B56DB3FF-AB86-4BE4-8268-B120F140E99C}"/>
              </a:ext>
            </a:extLst>
          </p:cNvPr>
          <p:cNvSpPr>
            <a:spLocks xmlns:a="http://schemas.openxmlformats.org/drawingml/2006/main" noGrp="1"/>
          </p:cNvSpPr>
          <p:nvPr/>
        </p:nvSpPr>
        <p:spPr>
          <a:xfrm xmlns:a="http://schemas.openxmlformats.org/drawingml/2006/main">
            <a:off x="4219575"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90" name="s006 rect 2290">
            <a:extLst xmlns:a="http://schemas.openxmlformats.org/drawingml/2006/main">
              <a:ext uri="{FF2B5EF4-FFF2-40B4-BE49-F238E27FC236}">
                <a16:creationId xmlns:a16="http://schemas.microsoft.com/office/drawing/2014/main" id="{4D5C89F6-5A26-4CC6-9BAE-63A42F760121}"/>
              </a:ext>
            </a:extLst>
          </p:cNvPr>
          <p:cNvSpPr>
            <a:spLocks xmlns:a="http://schemas.openxmlformats.org/drawingml/2006/main" noGrp="1"/>
          </p:cNvSpPr>
          <p:nvPr/>
        </p:nvSpPr>
        <p:spPr>
          <a:xfrm xmlns:a="http://schemas.openxmlformats.org/drawingml/2006/main">
            <a:off x="4324350"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91" name="s006 rect 2291">
            <a:extLst xmlns:a="http://schemas.openxmlformats.org/drawingml/2006/main">
              <a:ext uri="{FF2B5EF4-FFF2-40B4-BE49-F238E27FC236}">
                <a16:creationId xmlns:a16="http://schemas.microsoft.com/office/drawing/2014/main" id="{B9492A85-AFBA-4E4B-8841-1C78764F6865}"/>
              </a:ext>
            </a:extLst>
          </p:cNvPr>
          <p:cNvSpPr>
            <a:spLocks xmlns:a="http://schemas.openxmlformats.org/drawingml/2006/main" noGrp="1"/>
          </p:cNvSpPr>
          <p:nvPr/>
        </p:nvSpPr>
        <p:spPr>
          <a:xfrm xmlns:a="http://schemas.openxmlformats.org/drawingml/2006/main">
            <a:off x="4429125"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92" name="s006 rect 2292">
            <a:extLst xmlns:a="http://schemas.openxmlformats.org/drawingml/2006/main">
              <a:ext uri="{FF2B5EF4-FFF2-40B4-BE49-F238E27FC236}">
                <a16:creationId xmlns:a16="http://schemas.microsoft.com/office/drawing/2014/main" id="{BB755464-3795-4A6A-93CA-1B6099362C59}"/>
              </a:ext>
            </a:extLst>
          </p:cNvPr>
          <p:cNvSpPr>
            <a:spLocks xmlns:a="http://schemas.openxmlformats.org/drawingml/2006/main" noGrp="1"/>
          </p:cNvSpPr>
          <p:nvPr/>
        </p:nvSpPr>
        <p:spPr>
          <a:xfrm xmlns:a="http://schemas.openxmlformats.org/drawingml/2006/main">
            <a:off x="4533900"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93" name="s006 rect 2293">
            <a:extLst xmlns:a="http://schemas.openxmlformats.org/drawingml/2006/main">
              <a:ext uri="{FF2B5EF4-FFF2-40B4-BE49-F238E27FC236}">
                <a16:creationId xmlns:a16="http://schemas.microsoft.com/office/drawing/2014/main" id="{FEC050E1-22A4-45EB-9237-64B0D9A3B8CB}"/>
              </a:ext>
            </a:extLst>
          </p:cNvPr>
          <p:cNvSpPr>
            <a:spLocks xmlns:a="http://schemas.openxmlformats.org/drawingml/2006/main" noGrp="1"/>
          </p:cNvSpPr>
          <p:nvPr/>
        </p:nvSpPr>
        <p:spPr>
          <a:xfrm xmlns:a="http://schemas.openxmlformats.org/drawingml/2006/main">
            <a:off x="4638675"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94" name="s006 rect 2294">
            <a:extLst xmlns:a="http://schemas.openxmlformats.org/drawingml/2006/main">
              <a:ext uri="{FF2B5EF4-FFF2-40B4-BE49-F238E27FC236}">
                <a16:creationId xmlns:a16="http://schemas.microsoft.com/office/drawing/2014/main" id="{A01643FC-A6A0-45EC-AAA0-22F9C36E2ED6}"/>
              </a:ext>
            </a:extLst>
          </p:cNvPr>
          <p:cNvSpPr>
            <a:spLocks xmlns:a="http://schemas.openxmlformats.org/drawingml/2006/main" noGrp="1"/>
          </p:cNvSpPr>
          <p:nvPr/>
        </p:nvSpPr>
        <p:spPr>
          <a:xfrm xmlns:a="http://schemas.openxmlformats.org/drawingml/2006/main">
            <a:off x="4743450"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95" name="s006 rect 2295">
            <a:extLst xmlns:a="http://schemas.openxmlformats.org/drawingml/2006/main">
              <a:ext uri="{FF2B5EF4-FFF2-40B4-BE49-F238E27FC236}">
                <a16:creationId xmlns:a16="http://schemas.microsoft.com/office/drawing/2014/main" id="{B575EE45-1978-4A3C-8E1A-8FDC1B87E5A1}"/>
              </a:ext>
            </a:extLst>
          </p:cNvPr>
          <p:cNvSpPr>
            <a:spLocks xmlns:a="http://schemas.openxmlformats.org/drawingml/2006/main" noGrp="1"/>
          </p:cNvSpPr>
          <p:nvPr/>
        </p:nvSpPr>
        <p:spPr>
          <a:xfrm xmlns:a="http://schemas.openxmlformats.org/drawingml/2006/main">
            <a:off x="4848225"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96" name="s006 rect 2296">
            <a:extLst xmlns:a="http://schemas.openxmlformats.org/drawingml/2006/main">
              <a:ext uri="{FF2B5EF4-FFF2-40B4-BE49-F238E27FC236}">
                <a16:creationId xmlns:a16="http://schemas.microsoft.com/office/drawing/2014/main" id="{EEB23A21-2C87-47AA-918F-3BD407DADC6B}"/>
              </a:ext>
            </a:extLst>
          </p:cNvPr>
          <p:cNvSpPr>
            <a:spLocks xmlns:a="http://schemas.openxmlformats.org/drawingml/2006/main" noGrp="1"/>
          </p:cNvSpPr>
          <p:nvPr/>
        </p:nvSpPr>
        <p:spPr>
          <a:xfrm xmlns:a="http://schemas.openxmlformats.org/drawingml/2006/main">
            <a:off x="4953000"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97" name="s006 rect 2297">
            <a:extLst xmlns:a="http://schemas.openxmlformats.org/drawingml/2006/main">
              <a:ext uri="{FF2B5EF4-FFF2-40B4-BE49-F238E27FC236}">
                <a16:creationId xmlns:a16="http://schemas.microsoft.com/office/drawing/2014/main" id="{43E169DE-A539-47A7-BEDD-958368FD4D7E}"/>
              </a:ext>
            </a:extLst>
          </p:cNvPr>
          <p:cNvSpPr>
            <a:spLocks xmlns:a="http://schemas.openxmlformats.org/drawingml/2006/main" noGrp="1"/>
          </p:cNvSpPr>
          <p:nvPr/>
        </p:nvSpPr>
        <p:spPr>
          <a:xfrm xmlns:a="http://schemas.openxmlformats.org/drawingml/2006/main">
            <a:off x="5057775"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98" name="s006 rect 2298">
            <a:extLst xmlns:a="http://schemas.openxmlformats.org/drawingml/2006/main">
              <a:ext uri="{FF2B5EF4-FFF2-40B4-BE49-F238E27FC236}">
                <a16:creationId xmlns:a16="http://schemas.microsoft.com/office/drawing/2014/main" id="{3A5F038B-119F-4EE7-9BE3-357A19687D9B}"/>
              </a:ext>
            </a:extLst>
          </p:cNvPr>
          <p:cNvSpPr>
            <a:spLocks xmlns:a="http://schemas.openxmlformats.org/drawingml/2006/main" noGrp="1"/>
          </p:cNvSpPr>
          <p:nvPr/>
        </p:nvSpPr>
        <p:spPr>
          <a:xfrm xmlns:a="http://schemas.openxmlformats.org/drawingml/2006/main">
            <a:off x="5162550"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299" name="s006 rect 2299">
            <a:extLst xmlns:a="http://schemas.openxmlformats.org/drawingml/2006/main">
              <a:ext uri="{FF2B5EF4-FFF2-40B4-BE49-F238E27FC236}">
                <a16:creationId xmlns:a16="http://schemas.microsoft.com/office/drawing/2014/main" id="{0B317554-29A2-4614-A440-6E715220B818}"/>
              </a:ext>
            </a:extLst>
          </p:cNvPr>
          <p:cNvSpPr>
            <a:spLocks xmlns:a="http://schemas.openxmlformats.org/drawingml/2006/main" noGrp="1"/>
          </p:cNvSpPr>
          <p:nvPr/>
        </p:nvSpPr>
        <p:spPr>
          <a:xfrm xmlns:a="http://schemas.openxmlformats.org/drawingml/2006/main">
            <a:off x="5267325"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00" name="s006 rect 2300">
            <a:extLst xmlns:a="http://schemas.openxmlformats.org/drawingml/2006/main">
              <a:ext uri="{FF2B5EF4-FFF2-40B4-BE49-F238E27FC236}">
                <a16:creationId xmlns:a16="http://schemas.microsoft.com/office/drawing/2014/main" id="{2A9C76D4-B04F-4684-B0FA-46AEEF4E3527}"/>
              </a:ext>
            </a:extLst>
          </p:cNvPr>
          <p:cNvSpPr>
            <a:spLocks xmlns:a="http://schemas.openxmlformats.org/drawingml/2006/main" noGrp="1"/>
          </p:cNvSpPr>
          <p:nvPr/>
        </p:nvSpPr>
        <p:spPr>
          <a:xfrm xmlns:a="http://schemas.openxmlformats.org/drawingml/2006/main">
            <a:off x="5372100"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01" name="s006 rect 2301">
            <a:extLst xmlns:a="http://schemas.openxmlformats.org/drawingml/2006/main">
              <a:ext uri="{FF2B5EF4-FFF2-40B4-BE49-F238E27FC236}">
                <a16:creationId xmlns:a16="http://schemas.microsoft.com/office/drawing/2014/main" id="{52CC04DA-C1AB-4EE2-B3AD-7C6A123A01C3}"/>
              </a:ext>
            </a:extLst>
          </p:cNvPr>
          <p:cNvSpPr>
            <a:spLocks xmlns:a="http://schemas.openxmlformats.org/drawingml/2006/main" noGrp="1"/>
          </p:cNvSpPr>
          <p:nvPr/>
        </p:nvSpPr>
        <p:spPr>
          <a:xfrm xmlns:a="http://schemas.openxmlformats.org/drawingml/2006/main">
            <a:off x="5476875"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02" name="s006 rect 2302">
            <a:extLst xmlns:a="http://schemas.openxmlformats.org/drawingml/2006/main">
              <a:ext uri="{FF2B5EF4-FFF2-40B4-BE49-F238E27FC236}">
                <a16:creationId xmlns:a16="http://schemas.microsoft.com/office/drawing/2014/main" id="{B4AC56ED-585B-4A86-9895-B4739C1F0E3E}"/>
              </a:ext>
            </a:extLst>
          </p:cNvPr>
          <p:cNvSpPr>
            <a:spLocks xmlns:a="http://schemas.openxmlformats.org/drawingml/2006/main" noGrp="1"/>
          </p:cNvSpPr>
          <p:nvPr/>
        </p:nvSpPr>
        <p:spPr>
          <a:xfrm xmlns:a="http://schemas.openxmlformats.org/drawingml/2006/main">
            <a:off x="5581650"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03" name="s006 rect 2303">
            <a:extLst xmlns:a="http://schemas.openxmlformats.org/drawingml/2006/main">
              <a:ext uri="{FF2B5EF4-FFF2-40B4-BE49-F238E27FC236}">
                <a16:creationId xmlns:a16="http://schemas.microsoft.com/office/drawing/2014/main" id="{9074E4B2-4DBC-406F-9704-0B7D31736914}"/>
              </a:ext>
            </a:extLst>
          </p:cNvPr>
          <p:cNvSpPr>
            <a:spLocks xmlns:a="http://schemas.openxmlformats.org/drawingml/2006/main" noGrp="1"/>
          </p:cNvSpPr>
          <p:nvPr/>
        </p:nvSpPr>
        <p:spPr>
          <a:xfrm xmlns:a="http://schemas.openxmlformats.org/drawingml/2006/main">
            <a:off x="5686425"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04" name="s006 rect 2304">
            <a:extLst xmlns:a="http://schemas.openxmlformats.org/drawingml/2006/main">
              <a:ext uri="{FF2B5EF4-FFF2-40B4-BE49-F238E27FC236}">
                <a16:creationId xmlns:a16="http://schemas.microsoft.com/office/drawing/2014/main" id="{48FF63A9-57BE-46FA-8CB3-155CBC6C9AF1}"/>
              </a:ext>
            </a:extLst>
          </p:cNvPr>
          <p:cNvSpPr>
            <a:spLocks xmlns:a="http://schemas.openxmlformats.org/drawingml/2006/main" noGrp="1"/>
          </p:cNvSpPr>
          <p:nvPr/>
        </p:nvSpPr>
        <p:spPr>
          <a:xfrm xmlns:a="http://schemas.openxmlformats.org/drawingml/2006/main">
            <a:off x="5791200"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05" name="s006 rect 2305">
            <a:extLst xmlns:a="http://schemas.openxmlformats.org/drawingml/2006/main">
              <a:ext uri="{FF2B5EF4-FFF2-40B4-BE49-F238E27FC236}">
                <a16:creationId xmlns:a16="http://schemas.microsoft.com/office/drawing/2014/main" id="{648D37EC-B4DA-4288-9C34-C10A1389B1CE}"/>
              </a:ext>
            </a:extLst>
          </p:cNvPr>
          <p:cNvSpPr>
            <a:spLocks xmlns:a="http://schemas.openxmlformats.org/drawingml/2006/main" noGrp="1"/>
          </p:cNvSpPr>
          <p:nvPr/>
        </p:nvSpPr>
        <p:spPr>
          <a:xfrm xmlns:a="http://schemas.openxmlformats.org/drawingml/2006/main">
            <a:off x="5895975" y="74475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06" name="s006 rect 2306">
            <a:extLst xmlns:a="http://schemas.openxmlformats.org/drawingml/2006/main">
              <a:ext uri="{FF2B5EF4-FFF2-40B4-BE49-F238E27FC236}">
                <a16:creationId xmlns:a16="http://schemas.microsoft.com/office/drawing/2014/main" id="{970AFE84-9EDB-4B31-9C89-05DA07E3EBC5}"/>
              </a:ext>
            </a:extLst>
          </p:cNvPr>
          <p:cNvSpPr>
            <a:spLocks xmlns:a="http://schemas.openxmlformats.org/drawingml/2006/main" noGrp="1"/>
          </p:cNvSpPr>
          <p:nvPr/>
        </p:nvSpPr>
        <p:spPr>
          <a:xfrm xmlns:a="http://schemas.openxmlformats.org/drawingml/2006/main">
            <a:off x="762000"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07" name="s006 rect 2307">
            <a:extLst xmlns:a="http://schemas.openxmlformats.org/drawingml/2006/main">
              <a:ext uri="{FF2B5EF4-FFF2-40B4-BE49-F238E27FC236}">
                <a16:creationId xmlns:a16="http://schemas.microsoft.com/office/drawing/2014/main" id="{D3DA784A-C953-4428-91EF-E90C869373E9}"/>
              </a:ext>
            </a:extLst>
          </p:cNvPr>
          <p:cNvSpPr>
            <a:spLocks xmlns:a="http://schemas.openxmlformats.org/drawingml/2006/main" noGrp="1"/>
          </p:cNvSpPr>
          <p:nvPr/>
        </p:nvSpPr>
        <p:spPr>
          <a:xfrm xmlns:a="http://schemas.openxmlformats.org/drawingml/2006/main">
            <a:off x="866775"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08" name="s006 rect 2308">
            <a:extLst xmlns:a="http://schemas.openxmlformats.org/drawingml/2006/main">
              <a:ext uri="{FF2B5EF4-FFF2-40B4-BE49-F238E27FC236}">
                <a16:creationId xmlns:a16="http://schemas.microsoft.com/office/drawing/2014/main" id="{207EE073-F944-4D8F-A601-C4FD5A639A08}"/>
              </a:ext>
            </a:extLst>
          </p:cNvPr>
          <p:cNvSpPr>
            <a:spLocks xmlns:a="http://schemas.openxmlformats.org/drawingml/2006/main" noGrp="1"/>
          </p:cNvSpPr>
          <p:nvPr/>
        </p:nvSpPr>
        <p:spPr>
          <a:xfrm xmlns:a="http://schemas.openxmlformats.org/drawingml/2006/main">
            <a:off x="971550"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09" name="s006 rect 2309">
            <a:extLst xmlns:a="http://schemas.openxmlformats.org/drawingml/2006/main">
              <a:ext uri="{FF2B5EF4-FFF2-40B4-BE49-F238E27FC236}">
                <a16:creationId xmlns:a16="http://schemas.microsoft.com/office/drawing/2014/main" id="{69C980A5-17B0-4640-BD9C-93CA15B3D443}"/>
              </a:ext>
            </a:extLst>
          </p:cNvPr>
          <p:cNvSpPr>
            <a:spLocks xmlns:a="http://schemas.openxmlformats.org/drawingml/2006/main" noGrp="1"/>
          </p:cNvSpPr>
          <p:nvPr/>
        </p:nvSpPr>
        <p:spPr>
          <a:xfrm xmlns:a="http://schemas.openxmlformats.org/drawingml/2006/main">
            <a:off x="1076325"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10" name="s006 rect 2310">
            <a:extLst xmlns:a="http://schemas.openxmlformats.org/drawingml/2006/main">
              <a:ext uri="{FF2B5EF4-FFF2-40B4-BE49-F238E27FC236}">
                <a16:creationId xmlns:a16="http://schemas.microsoft.com/office/drawing/2014/main" id="{11F39385-11C1-4BB6-98B0-278A47B39203}"/>
              </a:ext>
            </a:extLst>
          </p:cNvPr>
          <p:cNvSpPr>
            <a:spLocks xmlns:a="http://schemas.openxmlformats.org/drawingml/2006/main" noGrp="1"/>
          </p:cNvSpPr>
          <p:nvPr/>
        </p:nvSpPr>
        <p:spPr>
          <a:xfrm xmlns:a="http://schemas.openxmlformats.org/drawingml/2006/main">
            <a:off x="1181100"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11" name="s006 rect 2311">
            <a:extLst xmlns:a="http://schemas.openxmlformats.org/drawingml/2006/main">
              <a:ext uri="{FF2B5EF4-FFF2-40B4-BE49-F238E27FC236}">
                <a16:creationId xmlns:a16="http://schemas.microsoft.com/office/drawing/2014/main" id="{8F76801C-2619-4296-96CE-8FC02B65F0AE}"/>
              </a:ext>
            </a:extLst>
          </p:cNvPr>
          <p:cNvSpPr>
            <a:spLocks xmlns:a="http://schemas.openxmlformats.org/drawingml/2006/main" noGrp="1"/>
          </p:cNvSpPr>
          <p:nvPr/>
        </p:nvSpPr>
        <p:spPr>
          <a:xfrm xmlns:a="http://schemas.openxmlformats.org/drawingml/2006/main">
            <a:off x="1285875"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12" name="s006 rect 2312">
            <a:extLst xmlns:a="http://schemas.openxmlformats.org/drawingml/2006/main">
              <a:ext uri="{FF2B5EF4-FFF2-40B4-BE49-F238E27FC236}">
                <a16:creationId xmlns:a16="http://schemas.microsoft.com/office/drawing/2014/main" id="{B256819A-1094-4FDB-ADB7-3CE9023B0E66}"/>
              </a:ext>
            </a:extLst>
          </p:cNvPr>
          <p:cNvSpPr>
            <a:spLocks xmlns:a="http://schemas.openxmlformats.org/drawingml/2006/main" noGrp="1"/>
          </p:cNvSpPr>
          <p:nvPr/>
        </p:nvSpPr>
        <p:spPr>
          <a:xfrm xmlns:a="http://schemas.openxmlformats.org/drawingml/2006/main">
            <a:off x="1390650"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13" name="s006 rect 2313">
            <a:extLst xmlns:a="http://schemas.openxmlformats.org/drawingml/2006/main">
              <a:ext uri="{FF2B5EF4-FFF2-40B4-BE49-F238E27FC236}">
                <a16:creationId xmlns:a16="http://schemas.microsoft.com/office/drawing/2014/main" id="{7F520DB3-8CA5-4C6E-BB0A-E3A093B91335}"/>
              </a:ext>
            </a:extLst>
          </p:cNvPr>
          <p:cNvSpPr>
            <a:spLocks xmlns:a="http://schemas.openxmlformats.org/drawingml/2006/main" noGrp="1"/>
          </p:cNvSpPr>
          <p:nvPr/>
        </p:nvSpPr>
        <p:spPr>
          <a:xfrm xmlns:a="http://schemas.openxmlformats.org/drawingml/2006/main">
            <a:off x="1495425"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14" name="s006 rect 2314">
            <a:extLst xmlns:a="http://schemas.openxmlformats.org/drawingml/2006/main">
              <a:ext uri="{FF2B5EF4-FFF2-40B4-BE49-F238E27FC236}">
                <a16:creationId xmlns:a16="http://schemas.microsoft.com/office/drawing/2014/main" id="{B3E944E2-B01F-4BBC-BD34-6AA8767BD0FF}"/>
              </a:ext>
            </a:extLst>
          </p:cNvPr>
          <p:cNvSpPr>
            <a:spLocks xmlns:a="http://schemas.openxmlformats.org/drawingml/2006/main" noGrp="1"/>
          </p:cNvSpPr>
          <p:nvPr/>
        </p:nvSpPr>
        <p:spPr>
          <a:xfrm xmlns:a="http://schemas.openxmlformats.org/drawingml/2006/main">
            <a:off x="1600200"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15" name="s006 rect 2315">
            <a:extLst xmlns:a="http://schemas.openxmlformats.org/drawingml/2006/main">
              <a:ext uri="{FF2B5EF4-FFF2-40B4-BE49-F238E27FC236}">
                <a16:creationId xmlns:a16="http://schemas.microsoft.com/office/drawing/2014/main" id="{2055BBE1-1C56-4F8E-A0EB-239536C8FC4C}"/>
              </a:ext>
            </a:extLst>
          </p:cNvPr>
          <p:cNvSpPr>
            <a:spLocks xmlns:a="http://schemas.openxmlformats.org/drawingml/2006/main" noGrp="1"/>
          </p:cNvSpPr>
          <p:nvPr/>
        </p:nvSpPr>
        <p:spPr>
          <a:xfrm xmlns:a="http://schemas.openxmlformats.org/drawingml/2006/main">
            <a:off x="1704975"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16" name="s006 rect 2316">
            <a:extLst xmlns:a="http://schemas.openxmlformats.org/drawingml/2006/main">
              <a:ext uri="{FF2B5EF4-FFF2-40B4-BE49-F238E27FC236}">
                <a16:creationId xmlns:a16="http://schemas.microsoft.com/office/drawing/2014/main" id="{11A52DA9-D0F5-41F3-BF8D-25BB8D919E28}"/>
              </a:ext>
            </a:extLst>
          </p:cNvPr>
          <p:cNvSpPr>
            <a:spLocks xmlns:a="http://schemas.openxmlformats.org/drawingml/2006/main" noGrp="1"/>
          </p:cNvSpPr>
          <p:nvPr/>
        </p:nvSpPr>
        <p:spPr>
          <a:xfrm xmlns:a="http://schemas.openxmlformats.org/drawingml/2006/main">
            <a:off x="1809750"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17" name="s006 rect 2317">
            <a:extLst xmlns:a="http://schemas.openxmlformats.org/drawingml/2006/main">
              <a:ext uri="{FF2B5EF4-FFF2-40B4-BE49-F238E27FC236}">
                <a16:creationId xmlns:a16="http://schemas.microsoft.com/office/drawing/2014/main" id="{E7CEE4F7-9733-482B-9C8B-9267ED352017}"/>
              </a:ext>
            </a:extLst>
          </p:cNvPr>
          <p:cNvSpPr>
            <a:spLocks xmlns:a="http://schemas.openxmlformats.org/drawingml/2006/main" noGrp="1"/>
          </p:cNvSpPr>
          <p:nvPr/>
        </p:nvSpPr>
        <p:spPr>
          <a:xfrm xmlns:a="http://schemas.openxmlformats.org/drawingml/2006/main">
            <a:off x="1914525"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18" name="s006 rect 2318">
            <a:extLst xmlns:a="http://schemas.openxmlformats.org/drawingml/2006/main">
              <a:ext uri="{FF2B5EF4-FFF2-40B4-BE49-F238E27FC236}">
                <a16:creationId xmlns:a16="http://schemas.microsoft.com/office/drawing/2014/main" id="{1CE71D07-D792-4FBB-A502-A38C5FD76D2C}"/>
              </a:ext>
            </a:extLst>
          </p:cNvPr>
          <p:cNvSpPr>
            <a:spLocks xmlns:a="http://schemas.openxmlformats.org/drawingml/2006/main" noGrp="1"/>
          </p:cNvSpPr>
          <p:nvPr/>
        </p:nvSpPr>
        <p:spPr>
          <a:xfrm xmlns:a="http://schemas.openxmlformats.org/drawingml/2006/main">
            <a:off x="2019300"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19" name="s006 rect 2319">
            <a:extLst xmlns:a="http://schemas.openxmlformats.org/drawingml/2006/main">
              <a:ext uri="{FF2B5EF4-FFF2-40B4-BE49-F238E27FC236}">
                <a16:creationId xmlns:a16="http://schemas.microsoft.com/office/drawing/2014/main" id="{D03E254E-33A9-42EB-BAFA-86126E662FBA}"/>
              </a:ext>
            </a:extLst>
          </p:cNvPr>
          <p:cNvSpPr>
            <a:spLocks xmlns:a="http://schemas.openxmlformats.org/drawingml/2006/main" noGrp="1"/>
          </p:cNvSpPr>
          <p:nvPr/>
        </p:nvSpPr>
        <p:spPr>
          <a:xfrm xmlns:a="http://schemas.openxmlformats.org/drawingml/2006/main">
            <a:off x="2124075"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20" name="s006 rect 2320">
            <a:extLst xmlns:a="http://schemas.openxmlformats.org/drawingml/2006/main">
              <a:ext uri="{FF2B5EF4-FFF2-40B4-BE49-F238E27FC236}">
                <a16:creationId xmlns:a16="http://schemas.microsoft.com/office/drawing/2014/main" id="{F2398E52-9686-4315-A242-97155094F53D}"/>
              </a:ext>
            </a:extLst>
          </p:cNvPr>
          <p:cNvSpPr>
            <a:spLocks xmlns:a="http://schemas.openxmlformats.org/drawingml/2006/main" noGrp="1"/>
          </p:cNvSpPr>
          <p:nvPr/>
        </p:nvSpPr>
        <p:spPr>
          <a:xfrm xmlns:a="http://schemas.openxmlformats.org/drawingml/2006/main">
            <a:off x="2228850"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21" name="s006 rect 2321">
            <a:extLst xmlns:a="http://schemas.openxmlformats.org/drawingml/2006/main">
              <a:ext uri="{FF2B5EF4-FFF2-40B4-BE49-F238E27FC236}">
                <a16:creationId xmlns:a16="http://schemas.microsoft.com/office/drawing/2014/main" id="{F08B4630-89BD-4725-BA1D-601745C26F01}"/>
              </a:ext>
            </a:extLst>
          </p:cNvPr>
          <p:cNvSpPr>
            <a:spLocks xmlns:a="http://schemas.openxmlformats.org/drawingml/2006/main" noGrp="1"/>
          </p:cNvSpPr>
          <p:nvPr/>
        </p:nvSpPr>
        <p:spPr>
          <a:xfrm xmlns:a="http://schemas.openxmlformats.org/drawingml/2006/main">
            <a:off x="2333625"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22" name="s006 rect 2322">
            <a:extLst xmlns:a="http://schemas.openxmlformats.org/drawingml/2006/main">
              <a:ext uri="{FF2B5EF4-FFF2-40B4-BE49-F238E27FC236}">
                <a16:creationId xmlns:a16="http://schemas.microsoft.com/office/drawing/2014/main" id="{0C30652C-9D99-45EA-A6F2-E875B436E523}"/>
              </a:ext>
            </a:extLst>
          </p:cNvPr>
          <p:cNvSpPr>
            <a:spLocks xmlns:a="http://schemas.openxmlformats.org/drawingml/2006/main" noGrp="1"/>
          </p:cNvSpPr>
          <p:nvPr/>
        </p:nvSpPr>
        <p:spPr>
          <a:xfrm xmlns:a="http://schemas.openxmlformats.org/drawingml/2006/main">
            <a:off x="2438400"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23" name="s006 rect 2323">
            <a:extLst xmlns:a="http://schemas.openxmlformats.org/drawingml/2006/main">
              <a:ext uri="{FF2B5EF4-FFF2-40B4-BE49-F238E27FC236}">
                <a16:creationId xmlns:a16="http://schemas.microsoft.com/office/drawing/2014/main" id="{939A85E8-968F-4F6E-801B-F26A1251C7EB}"/>
              </a:ext>
            </a:extLst>
          </p:cNvPr>
          <p:cNvSpPr>
            <a:spLocks xmlns:a="http://schemas.openxmlformats.org/drawingml/2006/main" noGrp="1"/>
          </p:cNvSpPr>
          <p:nvPr/>
        </p:nvSpPr>
        <p:spPr>
          <a:xfrm xmlns:a="http://schemas.openxmlformats.org/drawingml/2006/main">
            <a:off x="2543175"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24" name="s006 rect 2324">
            <a:extLst xmlns:a="http://schemas.openxmlformats.org/drawingml/2006/main">
              <a:ext uri="{FF2B5EF4-FFF2-40B4-BE49-F238E27FC236}">
                <a16:creationId xmlns:a16="http://schemas.microsoft.com/office/drawing/2014/main" id="{6E84F08B-603E-4B75-BB4E-17EF568EA684}"/>
              </a:ext>
            </a:extLst>
          </p:cNvPr>
          <p:cNvSpPr>
            <a:spLocks xmlns:a="http://schemas.openxmlformats.org/drawingml/2006/main" noGrp="1"/>
          </p:cNvSpPr>
          <p:nvPr/>
        </p:nvSpPr>
        <p:spPr>
          <a:xfrm xmlns:a="http://schemas.openxmlformats.org/drawingml/2006/main">
            <a:off x="2647950"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25" name="s006 rect 2325">
            <a:extLst xmlns:a="http://schemas.openxmlformats.org/drawingml/2006/main">
              <a:ext uri="{FF2B5EF4-FFF2-40B4-BE49-F238E27FC236}">
                <a16:creationId xmlns:a16="http://schemas.microsoft.com/office/drawing/2014/main" id="{BB32D4AA-D49B-44CF-8D0F-987623E73194}"/>
              </a:ext>
            </a:extLst>
          </p:cNvPr>
          <p:cNvSpPr>
            <a:spLocks xmlns:a="http://schemas.openxmlformats.org/drawingml/2006/main" noGrp="1"/>
          </p:cNvSpPr>
          <p:nvPr/>
        </p:nvSpPr>
        <p:spPr>
          <a:xfrm xmlns:a="http://schemas.openxmlformats.org/drawingml/2006/main">
            <a:off x="2752725"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26" name="s006 rect 2326">
            <a:extLst xmlns:a="http://schemas.openxmlformats.org/drawingml/2006/main">
              <a:ext uri="{FF2B5EF4-FFF2-40B4-BE49-F238E27FC236}">
                <a16:creationId xmlns:a16="http://schemas.microsoft.com/office/drawing/2014/main" id="{6F544695-99FA-4954-BEE3-0E502697CC8F}"/>
              </a:ext>
            </a:extLst>
          </p:cNvPr>
          <p:cNvSpPr>
            <a:spLocks xmlns:a="http://schemas.openxmlformats.org/drawingml/2006/main" noGrp="1"/>
          </p:cNvSpPr>
          <p:nvPr/>
        </p:nvSpPr>
        <p:spPr>
          <a:xfrm xmlns:a="http://schemas.openxmlformats.org/drawingml/2006/main">
            <a:off x="2857500"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27" name="s006 rect 2327">
            <a:extLst xmlns:a="http://schemas.openxmlformats.org/drawingml/2006/main">
              <a:ext uri="{FF2B5EF4-FFF2-40B4-BE49-F238E27FC236}">
                <a16:creationId xmlns:a16="http://schemas.microsoft.com/office/drawing/2014/main" id="{A2F7DB71-730E-41A9-A769-56F0D2D0E91C}"/>
              </a:ext>
            </a:extLst>
          </p:cNvPr>
          <p:cNvSpPr>
            <a:spLocks xmlns:a="http://schemas.openxmlformats.org/drawingml/2006/main" noGrp="1"/>
          </p:cNvSpPr>
          <p:nvPr/>
        </p:nvSpPr>
        <p:spPr>
          <a:xfrm xmlns:a="http://schemas.openxmlformats.org/drawingml/2006/main">
            <a:off x="2962275"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28" name="s006 rect 2328">
            <a:extLst xmlns:a="http://schemas.openxmlformats.org/drawingml/2006/main">
              <a:ext uri="{FF2B5EF4-FFF2-40B4-BE49-F238E27FC236}">
                <a16:creationId xmlns:a16="http://schemas.microsoft.com/office/drawing/2014/main" id="{7623B895-6571-41D6-93FA-F09D3200A8E7}"/>
              </a:ext>
            </a:extLst>
          </p:cNvPr>
          <p:cNvSpPr>
            <a:spLocks xmlns:a="http://schemas.openxmlformats.org/drawingml/2006/main" noGrp="1"/>
          </p:cNvSpPr>
          <p:nvPr/>
        </p:nvSpPr>
        <p:spPr>
          <a:xfrm xmlns:a="http://schemas.openxmlformats.org/drawingml/2006/main">
            <a:off x="3067050"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29" name="s006 rect 2329">
            <a:extLst xmlns:a="http://schemas.openxmlformats.org/drawingml/2006/main">
              <a:ext uri="{FF2B5EF4-FFF2-40B4-BE49-F238E27FC236}">
                <a16:creationId xmlns:a16="http://schemas.microsoft.com/office/drawing/2014/main" id="{95D69902-0B88-436D-BE33-0B8B089DC9B1}"/>
              </a:ext>
            </a:extLst>
          </p:cNvPr>
          <p:cNvSpPr>
            <a:spLocks xmlns:a="http://schemas.openxmlformats.org/drawingml/2006/main" noGrp="1"/>
          </p:cNvSpPr>
          <p:nvPr/>
        </p:nvSpPr>
        <p:spPr>
          <a:xfrm xmlns:a="http://schemas.openxmlformats.org/drawingml/2006/main">
            <a:off x="3171825"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30" name="s006 rect 2330">
            <a:extLst xmlns:a="http://schemas.openxmlformats.org/drawingml/2006/main">
              <a:ext uri="{FF2B5EF4-FFF2-40B4-BE49-F238E27FC236}">
                <a16:creationId xmlns:a16="http://schemas.microsoft.com/office/drawing/2014/main" id="{84197B29-5AC3-41A2-B035-73F6D3EDB279}"/>
              </a:ext>
            </a:extLst>
          </p:cNvPr>
          <p:cNvSpPr>
            <a:spLocks xmlns:a="http://schemas.openxmlformats.org/drawingml/2006/main" noGrp="1"/>
          </p:cNvSpPr>
          <p:nvPr/>
        </p:nvSpPr>
        <p:spPr>
          <a:xfrm xmlns:a="http://schemas.openxmlformats.org/drawingml/2006/main">
            <a:off x="3276600"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31" name="s006 rect 2331">
            <a:extLst xmlns:a="http://schemas.openxmlformats.org/drawingml/2006/main">
              <a:ext uri="{FF2B5EF4-FFF2-40B4-BE49-F238E27FC236}">
                <a16:creationId xmlns:a16="http://schemas.microsoft.com/office/drawing/2014/main" id="{E70F093E-08A3-4534-83EA-6CA8FB9D77AB}"/>
              </a:ext>
            </a:extLst>
          </p:cNvPr>
          <p:cNvSpPr>
            <a:spLocks xmlns:a="http://schemas.openxmlformats.org/drawingml/2006/main" noGrp="1"/>
          </p:cNvSpPr>
          <p:nvPr/>
        </p:nvSpPr>
        <p:spPr>
          <a:xfrm xmlns:a="http://schemas.openxmlformats.org/drawingml/2006/main">
            <a:off x="3381375"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32" name="s006 rect 2332">
            <a:extLst xmlns:a="http://schemas.openxmlformats.org/drawingml/2006/main">
              <a:ext uri="{FF2B5EF4-FFF2-40B4-BE49-F238E27FC236}">
                <a16:creationId xmlns:a16="http://schemas.microsoft.com/office/drawing/2014/main" id="{9C82B6BC-5CA1-4B31-89D1-F93697018B1C}"/>
              </a:ext>
            </a:extLst>
          </p:cNvPr>
          <p:cNvSpPr>
            <a:spLocks xmlns:a="http://schemas.openxmlformats.org/drawingml/2006/main" noGrp="1"/>
          </p:cNvSpPr>
          <p:nvPr/>
        </p:nvSpPr>
        <p:spPr>
          <a:xfrm xmlns:a="http://schemas.openxmlformats.org/drawingml/2006/main">
            <a:off x="3486150"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33" name="s006 rect 2333">
            <a:extLst xmlns:a="http://schemas.openxmlformats.org/drawingml/2006/main">
              <a:ext uri="{FF2B5EF4-FFF2-40B4-BE49-F238E27FC236}">
                <a16:creationId xmlns:a16="http://schemas.microsoft.com/office/drawing/2014/main" id="{822CF35C-94F6-480A-A823-5A415688F622}"/>
              </a:ext>
            </a:extLst>
          </p:cNvPr>
          <p:cNvSpPr>
            <a:spLocks xmlns:a="http://schemas.openxmlformats.org/drawingml/2006/main" noGrp="1"/>
          </p:cNvSpPr>
          <p:nvPr/>
        </p:nvSpPr>
        <p:spPr>
          <a:xfrm xmlns:a="http://schemas.openxmlformats.org/drawingml/2006/main">
            <a:off x="3590925"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34" name="s006 rect 2334">
            <a:extLst xmlns:a="http://schemas.openxmlformats.org/drawingml/2006/main">
              <a:ext uri="{FF2B5EF4-FFF2-40B4-BE49-F238E27FC236}">
                <a16:creationId xmlns:a16="http://schemas.microsoft.com/office/drawing/2014/main" id="{47CBE7C6-2458-496D-836B-A4C6CD0FC1D3}"/>
              </a:ext>
            </a:extLst>
          </p:cNvPr>
          <p:cNvSpPr>
            <a:spLocks xmlns:a="http://schemas.openxmlformats.org/drawingml/2006/main" noGrp="1"/>
          </p:cNvSpPr>
          <p:nvPr/>
        </p:nvSpPr>
        <p:spPr>
          <a:xfrm xmlns:a="http://schemas.openxmlformats.org/drawingml/2006/main">
            <a:off x="3695700"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35" name="s006 rect 2335">
            <a:extLst xmlns:a="http://schemas.openxmlformats.org/drawingml/2006/main">
              <a:ext uri="{FF2B5EF4-FFF2-40B4-BE49-F238E27FC236}">
                <a16:creationId xmlns:a16="http://schemas.microsoft.com/office/drawing/2014/main" id="{F35E7E1A-FAFC-49C1-B960-473BCCE6DAA7}"/>
              </a:ext>
            </a:extLst>
          </p:cNvPr>
          <p:cNvSpPr>
            <a:spLocks xmlns:a="http://schemas.openxmlformats.org/drawingml/2006/main" noGrp="1"/>
          </p:cNvSpPr>
          <p:nvPr/>
        </p:nvSpPr>
        <p:spPr>
          <a:xfrm xmlns:a="http://schemas.openxmlformats.org/drawingml/2006/main">
            <a:off x="3800475"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36" name="s006 rect 2336">
            <a:extLst xmlns:a="http://schemas.openxmlformats.org/drawingml/2006/main">
              <a:ext uri="{FF2B5EF4-FFF2-40B4-BE49-F238E27FC236}">
                <a16:creationId xmlns:a16="http://schemas.microsoft.com/office/drawing/2014/main" id="{DB12D4F9-291A-454F-94F0-358336FF43BF}"/>
              </a:ext>
            </a:extLst>
          </p:cNvPr>
          <p:cNvSpPr>
            <a:spLocks xmlns:a="http://schemas.openxmlformats.org/drawingml/2006/main" noGrp="1"/>
          </p:cNvSpPr>
          <p:nvPr/>
        </p:nvSpPr>
        <p:spPr>
          <a:xfrm xmlns:a="http://schemas.openxmlformats.org/drawingml/2006/main">
            <a:off x="3905250"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37" name="s006 rect 2337">
            <a:extLst xmlns:a="http://schemas.openxmlformats.org/drawingml/2006/main">
              <a:ext uri="{FF2B5EF4-FFF2-40B4-BE49-F238E27FC236}">
                <a16:creationId xmlns:a16="http://schemas.microsoft.com/office/drawing/2014/main" id="{86E2E0E5-A487-486E-96DA-09637FAA26E4}"/>
              </a:ext>
            </a:extLst>
          </p:cNvPr>
          <p:cNvSpPr>
            <a:spLocks xmlns:a="http://schemas.openxmlformats.org/drawingml/2006/main" noGrp="1"/>
          </p:cNvSpPr>
          <p:nvPr/>
        </p:nvSpPr>
        <p:spPr>
          <a:xfrm xmlns:a="http://schemas.openxmlformats.org/drawingml/2006/main">
            <a:off x="4010025"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38" name="s006 rect 2338">
            <a:extLst xmlns:a="http://schemas.openxmlformats.org/drawingml/2006/main">
              <a:ext uri="{FF2B5EF4-FFF2-40B4-BE49-F238E27FC236}">
                <a16:creationId xmlns:a16="http://schemas.microsoft.com/office/drawing/2014/main" id="{13B6F1DB-0D0F-4C9B-9F78-FB6F49BCB2CA}"/>
              </a:ext>
            </a:extLst>
          </p:cNvPr>
          <p:cNvSpPr>
            <a:spLocks xmlns:a="http://schemas.openxmlformats.org/drawingml/2006/main" noGrp="1"/>
          </p:cNvSpPr>
          <p:nvPr/>
        </p:nvSpPr>
        <p:spPr>
          <a:xfrm xmlns:a="http://schemas.openxmlformats.org/drawingml/2006/main">
            <a:off x="4114800"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39" name="s006 rect 2339">
            <a:extLst xmlns:a="http://schemas.openxmlformats.org/drawingml/2006/main">
              <a:ext uri="{FF2B5EF4-FFF2-40B4-BE49-F238E27FC236}">
                <a16:creationId xmlns:a16="http://schemas.microsoft.com/office/drawing/2014/main" id="{D7585964-A980-4E45-AF8A-60027566A4D5}"/>
              </a:ext>
            </a:extLst>
          </p:cNvPr>
          <p:cNvSpPr>
            <a:spLocks xmlns:a="http://schemas.openxmlformats.org/drawingml/2006/main" noGrp="1"/>
          </p:cNvSpPr>
          <p:nvPr/>
        </p:nvSpPr>
        <p:spPr>
          <a:xfrm xmlns:a="http://schemas.openxmlformats.org/drawingml/2006/main">
            <a:off x="4219575"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40" name="s006 rect 2340">
            <a:extLst xmlns:a="http://schemas.openxmlformats.org/drawingml/2006/main">
              <a:ext uri="{FF2B5EF4-FFF2-40B4-BE49-F238E27FC236}">
                <a16:creationId xmlns:a16="http://schemas.microsoft.com/office/drawing/2014/main" id="{C2B5A8DE-018D-46B8-952D-89E1B574CD6D}"/>
              </a:ext>
            </a:extLst>
          </p:cNvPr>
          <p:cNvSpPr>
            <a:spLocks xmlns:a="http://schemas.openxmlformats.org/drawingml/2006/main" noGrp="1"/>
          </p:cNvSpPr>
          <p:nvPr/>
        </p:nvSpPr>
        <p:spPr>
          <a:xfrm xmlns:a="http://schemas.openxmlformats.org/drawingml/2006/main">
            <a:off x="4324350"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41" name="s006 rect 2341">
            <a:extLst xmlns:a="http://schemas.openxmlformats.org/drawingml/2006/main">
              <a:ext uri="{FF2B5EF4-FFF2-40B4-BE49-F238E27FC236}">
                <a16:creationId xmlns:a16="http://schemas.microsoft.com/office/drawing/2014/main" id="{EB0E3B84-C6C2-4D57-A8B6-25311275900D}"/>
              </a:ext>
            </a:extLst>
          </p:cNvPr>
          <p:cNvSpPr>
            <a:spLocks xmlns:a="http://schemas.openxmlformats.org/drawingml/2006/main" noGrp="1"/>
          </p:cNvSpPr>
          <p:nvPr/>
        </p:nvSpPr>
        <p:spPr>
          <a:xfrm xmlns:a="http://schemas.openxmlformats.org/drawingml/2006/main">
            <a:off x="4429125"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42" name="s006 rect 2342">
            <a:extLst xmlns:a="http://schemas.openxmlformats.org/drawingml/2006/main">
              <a:ext uri="{FF2B5EF4-FFF2-40B4-BE49-F238E27FC236}">
                <a16:creationId xmlns:a16="http://schemas.microsoft.com/office/drawing/2014/main" id="{799C6057-74C1-4B87-BC56-8D6E904ED670}"/>
              </a:ext>
            </a:extLst>
          </p:cNvPr>
          <p:cNvSpPr>
            <a:spLocks xmlns:a="http://schemas.openxmlformats.org/drawingml/2006/main" noGrp="1"/>
          </p:cNvSpPr>
          <p:nvPr/>
        </p:nvSpPr>
        <p:spPr>
          <a:xfrm xmlns:a="http://schemas.openxmlformats.org/drawingml/2006/main">
            <a:off x="4533900"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43" name="s006 rect 2343">
            <a:extLst xmlns:a="http://schemas.openxmlformats.org/drawingml/2006/main">
              <a:ext uri="{FF2B5EF4-FFF2-40B4-BE49-F238E27FC236}">
                <a16:creationId xmlns:a16="http://schemas.microsoft.com/office/drawing/2014/main" id="{47A14896-1594-417F-8EF1-47BC871A59C3}"/>
              </a:ext>
            </a:extLst>
          </p:cNvPr>
          <p:cNvSpPr>
            <a:spLocks xmlns:a="http://schemas.openxmlformats.org/drawingml/2006/main" noGrp="1"/>
          </p:cNvSpPr>
          <p:nvPr/>
        </p:nvSpPr>
        <p:spPr>
          <a:xfrm xmlns:a="http://schemas.openxmlformats.org/drawingml/2006/main">
            <a:off x="4638675"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44" name="s006 rect 2344">
            <a:extLst xmlns:a="http://schemas.openxmlformats.org/drawingml/2006/main">
              <a:ext uri="{FF2B5EF4-FFF2-40B4-BE49-F238E27FC236}">
                <a16:creationId xmlns:a16="http://schemas.microsoft.com/office/drawing/2014/main" id="{0C2B99F5-BB1D-49CD-9FD5-F14AF12C37B5}"/>
              </a:ext>
            </a:extLst>
          </p:cNvPr>
          <p:cNvSpPr>
            <a:spLocks xmlns:a="http://schemas.openxmlformats.org/drawingml/2006/main" noGrp="1"/>
          </p:cNvSpPr>
          <p:nvPr/>
        </p:nvSpPr>
        <p:spPr>
          <a:xfrm xmlns:a="http://schemas.openxmlformats.org/drawingml/2006/main">
            <a:off x="4743450"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45" name="s006 rect 2345">
            <a:extLst xmlns:a="http://schemas.openxmlformats.org/drawingml/2006/main">
              <a:ext uri="{FF2B5EF4-FFF2-40B4-BE49-F238E27FC236}">
                <a16:creationId xmlns:a16="http://schemas.microsoft.com/office/drawing/2014/main" id="{AE2B1B03-8483-4C3A-892C-5BF89A8583CB}"/>
              </a:ext>
            </a:extLst>
          </p:cNvPr>
          <p:cNvSpPr>
            <a:spLocks xmlns:a="http://schemas.openxmlformats.org/drawingml/2006/main" noGrp="1"/>
          </p:cNvSpPr>
          <p:nvPr/>
        </p:nvSpPr>
        <p:spPr>
          <a:xfrm xmlns:a="http://schemas.openxmlformats.org/drawingml/2006/main">
            <a:off x="4848225"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46" name="s006 rect 2346">
            <a:extLst xmlns:a="http://schemas.openxmlformats.org/drawingml/2006/main">
              <a:ext uri="{FF2B5EF4-FFF2-40B4-BE49-F238E27FC236}">
                <a16:creationId xmlns:a16="http://schemas.microsoft.com/office/drawing/2014/main" id="{52FC1C8B-794D-40F1-A1FE-52A21153A8A3}"/>
              </a:ext>
            </a:extLst>
          </p:cNvPr>
          <p:cNvSpPr>
            <a:spLocks xmlns:a="http://schemas.openxmlformats.org/drawingml/2006/main" noGrp="1"/>
          </p:cNvSpPr>
          <p:nvPr/>
        </p:nvSpPr>
        <p:spPr>
          <a:xfrm xmlns:a="http://schemas.openxmlformats.org/drawingml/2006/main">
            <a:off x="4953000"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47" name="s006 rect 2347">
            <a:extLst xmlns:a="http://schemas.openxmlformats.org/drawingml/2006/main">
              <a:ext uri="{FF2B5EF4-FFF2-40B4-BE49-F238E27FC236}">
                <a16:creationId xmlns:a16="http://schemas.microsoft.com/office/drawing/2014/main" id="{FF8AE071-E3E7-40F3-A2A3-2D5CEEAE92E3}"/>
              </a:ext>
            </a:extLst>
          </p:cNvPr>
          <p:cNvSpPr>
            <a:spLocks xmlns:a="http://schemas.openxmlformats.org/drawingml/2006/main" noGrp="1"/>
          </p:cNvSpPr>
          <p:nvPr/>
        </p:nvSpPr>
        <p:spPr>
          <a:xfrm xmlns:a="http://schemas.openxmlformats.org/drawingml/2006/main">
            <a:off x="5057775"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48" name="s006 rect 2348">
            <a:extLst xmlns:a="http://schemas.openxmlformats.org/drawingml/2006/main">
              <a:ext uri="{FF2B5EF4-FFF2-40B4-BE49-F238E27FC236}">
                <a16:creationId xmlns:a16="http://schemas.microsoft.com/office/drawing/2014/main" id="{5B356FA2-AE61-4F30-A738-88D533E9464E}"/>
              </a:ext>
            </a:extLst>
          </p:cNvPr>
          <p:cNvSpPr>
            <a:spLocks xmlns:a="http://schemas.openxmlformats.org/drawingml/2006/main" noGrp="1"/>
          </p:cNvSpPr>
          <p:nvPr/>
        </p:nvSpPr>
        <p:spPr>
          <a:xfrm xmlns:a="http://schemas.openxmlformats.org/drawingml/2006/main">
            <a:off x="5162550"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49" name="s006 rect 2349">
            <a:extLst xmlns:a="http://schemas.openxmlformats.org/drawingml/2006/main">
              <a:ext uri="{FF2B5EF4-FFF2-40B4-BE49-F238E27FC236}">
                <a16:creationId xmlns:a16="http://schemas.microsoft.com/office/drawing/2014/main" id="{8AC21DFF-1F55-443A-A46C-406B2C125735}"/>
              </a:ext>
            </a:extLst>
          </p:cNvPr>
          <p:cNvSpPr>
            <a:spLocks xmlns:a="http://schemas.openxmlformats.org/drawingml/2006/main" noGrp="1"/>
          </p:cNvSpPr>
          <p:nvPr/>
        </p:nvSpPr>
        <p:spPr>
          <a:xfrm xmlns:a="http://schemas.openxmlformats.org/drawingml/2006/main">
            <a:off x="5267325"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50" name="s006 rect 2350">
            <a:extLst xmlns:a="http://schemas.openxmlformats.org/drawingml/2006/main">
              <a:ext uri="{FF2B5EF4-FFF2-40B4-BE49-F238E27FC236}">
                <a16:creationId xmlns:a16="http://schemas.microsoft.com/office/drawing/2014/main" id="{F5D95F2B-1CE1-465D-B219-514B49B36E04}"/>
              </a:ext>
            </a:extLst>
          </p:cNvPr>
          <p:cNvSpPr>
            <a:spLocks xmlns:a="http://schemas.openxmlformats.org/drawingml/2006/main" noGrp="1"/>
          </p:cNvSpPr>
          <p:nvPr/>
        </p:nvSpPr>
        <p:spPr>
          <a:xfrm xmlns:a="http://schemas.openxmlformats.org/drawingml/2006/main">
            <a:off x="5372100"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51" name="s006 rect 2351">
            <a:extLst xmlns:a="http://schemas.openxmlformats.org/drawingml/2006/main">
              <a:ext uri="{FF2B5EF4-FFF2-40B4-BE49-F238E27FC236}">
                <a16:creationId xmlns:a16="http://schemas.microsoft.com/office/drawing/2014/main" id="{6FFD389A-3C85-4C26-8579-81C2ADE374B0}"/>
              </a:ext>
            </a:extLst>
          </p:cNvPr>
          <p:cNvSpPr>
            <a:spLocks xmlns:a="http://schemas.openxmlformats.org/drawingml/2006/main" noGrp="1"/>
          </p:cNvSpPr>
          <p:nvPr/>
        </p:nvSpPr>
        <p:spPr>
          <a:xfrm xmlns:a="http://schemas.openxmlformats.org/drawingml/2006/main">
            <a:off x="5476875"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52" name="s006 rect 2352">
            <a:extLst xmlns:a="http://schemas.openxmlformats.org/drawingml/2006/main">
              <a:ext uri="{FF2B5EF4-FFF2-40B4-BE49-F238E27FC236}">
                <a16:creationId xmlns:a16="http://schemas.microsoft.com/office/drawing/2014/main" id="{96E4786E-5865-42AC-A646-2B792FA74CEB}"/>
              </a:ext>
            </a:extLst>
          </p:cNvPr>
          <p:cNvSpPr>
            <a:spLocks xmlns:a="http://schemas.openxmlformats.org/drawingml/2006/main" noGrp="1"/>
          </p:cNvSpPr>
          <p:nvPr/>
        </p:nvSpPr>
        <p:spPr>
          <a:xfrm xmlns:a="http://schemas.openxmlformats.org/drawingml/2006/main">
            <a:off x="5581650"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53" name="s006 rect 2353">
            <a:extLst xmlns:a="http://schemas.openxmlformats.org/drawingml/2006/main">
              <a:ext uri="{FF2B5EF4-FFF2-40B4-BE49-F238E27FC236}">
                <a16:creationId xmlns:a16="http://schemas.microsoft.com/office/drawing/2014/main" id="{1A918297-5221-48A6-A033-1E1DFFA23E53}"/>
              </a:ext>
            </a:extLst>
          </p:cNvPr>
          <p:cNvSpPr>
            <a:spLocks xmlns:a="http://schemas.openxmlformats.org/drawingml/2006/main" noGrp="1"/>
          </p:cNvSpPr>
          <p:nvPr/>
        </p:nvSpPr>
        <p:spPr>
          <a:xfrm xmlns:a="http://schemas.openxmlformats.org/drawingml/2006/main">
            <a:off x="5686425"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54" name="s006 rect 2354">
            <a:extLst xmlns:a="http://schemas.openxmlformats.org/drawingml/2006/main">
              <a:ext uri="{FF2B5EF4-FFF2-40B4-BE49-F238E27FC236}">
                <a16:creationId xmlns:a16="http://schemas.microsoft.com/office/drawing/2014/main" id="{DF3F408F-D0E6-475B-9D62-00A881585F2D}"/>
              </a:ext>
            </a:extLst>
          </p:cNvPr>
          <p:cNvSpPr>
            <a:spLocks xmlns:a="http://schemas.openxmlformats.org/drawingml/2006/main" noGrp="1"/>
          </p:cNvSpPr>
          <p:nvPr/>
        </p:nvSpPr>
        <p:spPr>
          <a:xfrm xmlns:a="http://schemas.openxmlformats.org/drawingml/2006/main">
            <a:off x="5791200"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55" name="s006 rect 2355">
            <a:extLst xmlns:a="http://schemas.openxmlformats.org/drawingml/2006/main">
              <a:ext uri="{FF2B5EF4-FFF2-40B4-BE49-F238E27FC236}">
                <a16:creationId xmlns:a16="http://schemas.microsoft.com/office/drawing/2014/main" id="{BEF8CAD9-7FFD-4000-8F18-59826AA92518}"/>
              </a:ext>
            </a:extLst>
          </p:cNvPr>
          <p:cNvSpPr>
            <a:spLocks xmlns:a="http://schemas.openxmlformats.org/drawingml/2006/main" noGrp="1"/>
          </p:cNvSpPr>
          <p:nvPr/>
        </p:nvSpPr>
        <p:spPr>
          <a:xfrm xmlns:a="http://schemas.openxmlformats.org/drawingml/2006/main">
            <a:off x="5895975" y="755228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56" name="s006 rect 2356">
            <a:extLst xmlns:a="http://schemas.openxmlformats.org/drawingml/2006/main">
              <a:ext uri="{FF2B5EF4-FFF2-40B4-BE49-F238E27FC236}">
                <a16:creationId xmlns:a16="http://schemas.microsoft.com/office/drawing/2014/main" id="{52ADB687-3440-4109-AA8C-412B72796DE7}"/>
              </a:ext>
            </a:extLst>
          </p:cNvPr>
          <p:cNvSpPr>
            <a:spLocks xmlns:a="http://schemas.openxmlformats.org/drawingml/2006/main" noGrp="1"/>
          </p:cNvSpPr>
          <p:nvPr/>
        </p:nvSpPr>
        <p:spPr>
          <a:xfrm xmlns:a="http://schemas.openxmlformats.org/drawingml/2006/main">
            <a:off x="762000"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57" name="s006 rect 2357">
            <a:extLst xmlns:a="http://schemas.openxmlformats.org/drawingml/2006/main">
              <a:ext uri="{FF2B5EF4-FFF2-40B4-BE49-F238E27FC236}">
                <a16:creationId xmlns:a16="http://schemas.microsoft.com/office/drawing/2014/main" id="{3BBFAE1D-BD61-44E0-86D9-178B3EB163B2}"/>
              </a:ext>
            </a:extLst>
          </p:cNvPr>
          <p:cNvSpPr>
            <a:spLocks xmlns:a="http://schemas.openxmlformats.org/drawingml/2006/main" noGrp="1"/>
          </p:cNvSpPr>
          <p:nvPr/>
        </p:nvSpPr>
        <p:spPr>
          <a:xfrm xmlns:a="http://schemas.openxmlformats.org/drawingml/2006/main">
            <a:off x="866775"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58" name="s006 rect 2358">
            <a:extLst xmlns:a="http://schemas.openxmlformats.org/drawingml/2006/main">
              <a:ext uri="{FF2B5EF4-FFF2-40B4-BE49-F238E27FC236}">
                <a16:creationId xmlns:a16="http://schemas.microsoft.com/office/drawing/2014/main" id="{CFB85BAD-E339-4804-AFAB-0C29F85ADEDC}"/>
              </a:ext>
            </a:extLst>
          </p:cNvPr>
          <p:cNvSpPr>
            <a:spLocks xmlns:a="http://schemas.openxmlformats.org/drawingml/2006/main" noGrp="1"/>
          </p:cNvSpPr>
          <p:nvPr/>
        </p:nvSpPr>
        <p:spPr>
          <a:xfrm xmlns:a="http://schemas.openxmlformats.org/drawingml/2006/main">
            <a:off x="971550"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59" name="s006 rect 2359">
            <a:extLst xmlns:a="http://schemas.openxmlformats.org/drawingml/2006/main">
              <a:ext uri="{FF2B5EF4-FFF2-40B4-BE49-F238E27FC236}">
                <a16:creationId xmlns:a16="http://schemas.microsoft.com/office/drawing/2014/main" id="{7A3B551A-B07E-431F-B118-A3520E9A0757}"/>
              </a:ext>
            </a:extLst>
          </p:cNvPr>
          <p:cNvSpPr>
            <a:spLocks xmlns:a="http://schemas.openxmlformats.org/drawingml/2006/main" noGrp="1"/>
          </p:cNvSpPr>
          <p:nvPr/>
        </p:nvSpPr>
        <p:spPr>
          <a:xfrm xmlns:a="http://schemas.openxmlformats.org/drawingml/2006/main">
            <a:off x="1076325"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60" name="s006 rect 2360">
            <a:extLst xmlns:a="http://schemas.openxmlformats.org/drawingml/2006/main">
              <a:ext uri="{FF2B5EF4-FFF2-40B4-BE49-F238E27FC236}">
                <a16:creationId xmlns:a16="http://schemas.microsoft.com/office/drawing/2014/main" id="{D226D34F-AA52-4CA1-A910-F1769F6C9BA7}"/>
              </a:ext>
            </a:extLst>
          </p:cNvPr>
          <p:cNvSpPr>
            <a:spLocks xmlns:a="http://schemas.openxmlformats.org/drawingml/2006/main" noGrp="1"/>
          </p:cNvSpPr>
          <p:nvPr/>
        </p:nvSpPr>
        <p:spPr>
          <a:xfrm xmlns:a="http://schemas.openxmlformats.org/drawingml/2006/main">
            <a:off x="1181100"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61" name="s006 rect 2361">
            <a:extLst xmlns:a="http://schemas.openxmlformats.org/drawingml/2006/main">
              <a:ext uri="{FF2B5EF4-FFF2-40B4-BE49-F238E27FC236}">
                <a16:creationId xmlns:a16="http://schemas.microsoft.com/office/drawing/2014/main" id="{ED38C944-DFFC-4CB4-A55A-0E9B4332ED5E}"/>
              </a:ext>
            </a:extLst>
          </p:cNvPr>
          <p:cNvSpPr>
            <a:spLocks xmlns:a="http://schemas.openxmlformats.org/drawingml/2006/main" noGrp="1"/>
          </p:cNvSpPr>
          <p:nvPr/>
        </p:nvSpPr>
        <p:spPr>
          <a:xfrm xmlns:a="http://schemas.openxmlformats.org/drawingml/2006/main">
            <a:off x="1285875"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62" name="s006 rect 2362">
            <a:extLst xmlns:a="http://schemas.openxmlformats.org/drawingml/2006/main">
              <a:ext uri="{FF2B5EF4-FFF2-40B4-BE49-F238E27FC236}">
                <a16:creationId xmlns:a16="http://schemas.microsoft.com/office/drawing/2014/main" id="{8957CF98-9DB8-45FC-847F-CC6CF6CEAFC7}"/>
              </a:ext>
            </a:extLst>
          </p:cNvPr>
          <p:cNvSpPr>
            <a:spLocks xmlns:a="http://schemas.openxmlformats.org/drawingml/2006/main" noGrp="1"/>
          </p:cNvSpPr>
          <p:nvPr/>
        </p:nvSpPr>
        <p:spPr>
          <a:xfrm xmlns:a="http://schemas.openxmlformats.org/drawingml/2006/main">
            <a:off x="1390650"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63" name="s006 rect 2363">
            <a:extLst xmlns:a="http://schemas.openxmlformats.org/drawingml/2006/main">
              <a:ext uri="{FF2B5EF4-FFF2-40B4-BE49-F238E27FC236}">
                <a16:creationId xmlns:a16="http://schemas.microsoft.com/office/drawing/2014/main" id="{17538A01-498F-4DF5-8211-38ACFDB38430}"/>
              </a:ext>
            </a:extLst>
          </p:cNvPr>
          <p:cNvSpPr>
            <a:spLocks xmlns:a="http://schemas.openxmlformats.org/drawingml/2006/main" noGrp="1"/>
          </p:cNvSpPr>
          <p:nvPr/>
        </p:nvSpPr>
        <p:spPr>
          <a:xfrm xmlns:a="http://schemas.openxmlformats.org/drawingml/2006/main">
            <a:off x="1495425"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64" name="s006 rect 2364">
            <a:extLst xmlns:a="http://schemas.openxmlformats.org/drawingml/2006/main">
              <a:ext uri="{FF2B5EF4-FFF2-40B4-BE49-F238E27FC236}">
                <a16:creationId xmlns:a16="http://schemas.microsoft.com/office/drawing/2014/main" id="{244D64DF-2DB9-4C43-9C0B-6FC7F70FE9F6}"/>
              </a:ext>
            </a:extLst>
          </p:cNvPr>
          <p:cNvSpPr>
            <a:spLocks xmlns:a="http://schemas.openxmlformats.org/drawingml/2006/main" noGrp="1"/>
          </p:cNvSpPr>
          <p:nvPr/>
        </p:nvSpPr>
        <p:spPr>
          <a:xfrm xmlns:a="http://schemas.openxmlformats.org/drawingml/2006/main">
            <a:off x="1600200"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65" name="s006 rect 2365">
            <a:extLst xmlns:a="http://schemas.openxmlformats.org/drawingml/2006/main">
              <a:ext uri="{FF2B5EF4-FFF2-40B4-BE49-F238E27FC236}">
                <a16:creationId xmlns:a16="http://schemas.microsoft.com/office/drawing/2014/main" id="{2E6BD7AA-3E37-433C-8F03-2E6EE5E5821C}"/>
              </a:ext>
            </a:extLst>
          </p:cNvPr>
          <p:cNvSpPr>
            <a:spLocks xmlns:a="http://schemas.openxmlformats.org/drawingml/2006/main" noGrp="1"/>
          </p:cNvSpPr>
          <p:nvPr/>
        </p:nvSpPr>
        <p:spPr>
          <a:xfrm xmlns:a="http://schemas.openxmlformats.org/drawingml/2006/main">
            <a:off x="1704975"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66" name="s006 rect 2366">
            <a:extLst xmlns:a="http://schemas.openxmlformats.org/drawingml/2006/main">
              <a:ext uri="{FF2B5EF4-FFF2-40B4-BE49-F238E27FC236}">
                <a16:creationId xmlns:a16="http://schemas.microsoft.com/office/drawing/2014/main" id="{4BFDE8AC-0F68-4A6D-8F6D-F6FF580198A9}"/>
              </a:ext>
            </a:extLst>
          </p:cNvPr>
          <p:cNvSpPr>
            <a:spLocks xmlns:a="http://schemas.openxmlformats.org/drawingml/2006/main" noGrp="1"/>
          </p:cNvSpPr>
          <p:nvPr/>
        </p:nvSpPr>
        <p:spPr>
          <a:xfrm xmlns:a="http://schemas.openxmlformats.org/drawingml/2006/main">
            <a:off x="1809750"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67" name="s006 rect 2367">
            <a:extLst xmlns:a="http://schemas.openxmlformats.org/drawingml/2006/main">
              <a:ext uri="{FF2B5EF4-FFF2-40B4-BE49-F238E27FC236}">
                <a16:creationId xmlns:a16="http://schemas.microsoft.com/office/drawing/2014/main" id="{C64B5F56-4E83-4A4B-8383-87A4513A75D0}"/>
              </a:ext>
            </a:extLst>
          </p:cNvPr>
          <p:cNvSpPr>
            <a:spLocks xmlns:a="http://schemas.openxmlformats.org/drawingml/2006/main" noGrp="1"/>
          </p:cNvSpPr>
          <p:nvPr/>
        </p:nvSpPr>
        <p:spPr>
          <a:xfrm xmlns:a="http://schemas.openxmlformats.org/drawingml/2006/main">
            <a:off x="1914525"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68" name="s006 rect 2368">
            <a:extLst xmlns:a="http://schemas.openxmlformats.org/drawingml/2006/main">
              <a:ext uri="{FF2B5EF4-FFF2-40B4-BE49-F238E27FC236}">
                <a16:creationId xmlns:a16="http://schemas.microsoft.com/office/drawing/2014/main" id="{30193792-683C-4A9B-98DF-28C112F4BEE0}"/>
              </a:ext>
            </a:extLst>
          </p:cNvPr>
          <p:cNvSpPr>
            <a:spLocks xmlns:a="http://schemas.openxmlformats.org/drawingml/2006/main" noGrp="1"/>
          </p:cNvSpPr>
          <p:nvPr/>
        </p:nvSpPr>
        <p:spPr>
          <a:xfrm xmlns:a="http://schemas.openxmlformats.org/drawingml/2006/main">
            <a:off x="2019300"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69" name="s006 rect 2369">
            <a:extLst xmlns:a="http://schemas.openxmlformats.org/drawingml/2006/main">
              <a:ext uri="{FF2B5EF4-FFF2-40B4-BE49-F238E27FC236}">
                <a16:creationId xmlns:a16="http://schemas.microsoft.com/office/drawing/2014/main" id="{BCDE0BD3-A75B-46B5-A8E6-B1833A10C14E}"/>
              </a:ext>
            </a:extLst>
          </p:cNvPr>
          <p:cNvSpPr>
            <a:spLocks xmlns:a="http://schemas.openxmlformats.org/drawingml/2006/main" noGrp="1"/>
          </p:cNvSpPr>
          <p:nvPr/>
        </p:nvSpPr>
        <p:spPr>
          <a:xfrm xmlns:a="http://schemas.openxmlformats.org/drawingml/2006/main">
            <a:off x="2124075"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70" name="s006 rect 2370">
            <a:extLst xmlns:a="http://schemas.openxmlformats.org/drawingml/2006/main">
              <a:ext uri="{FF2B5EF4-FFF2-40B4-BE49-F238E27FC236}">
                <a16:creationId xmlns:a16="http://schemas.microsoft.com/office/drawing/2014/main" id="{2569B188-A9FE-4C06-BDBC-5D8238D65404}"/>
              </a:ext>
            </a:extLst>
          </p:cNvPr>
          <p:cNvSpPr>
            <a:spLocks xmlns:a="http://schemas.openxmlformats.org/drawingml/2006/main" noGrp="1"/>
          </p:cNvSpPr>
          <p:nvPr/>
        </p:nvSpPr>
        <p:spPr>
          <a:xfrm xmlns:a="http://schemas.openxmlformats.org/drawingml/2006/main">
            <a:off x="2228850"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71" name="s006 rect 2371">
            <a:extLst xmlns:a="http://schemas.openxmlformats.org/drawingml/2006/main">
              <a:ext uri="{FF2B5EF4-FFF2-40B4-BE49-F238E27FC236}">
                <a16:creationId xmlns:a16="http://schemas.microsoft.com/office/drawing/2014/main" id="{9B31A469-5110-46BD-A24A-5431AC5FE98D}"/>
              </a:ext>
            </a:extLst>
          </p:cNvPr>
          <p:cNvSpPr>
            <a:spLocks xmlns:a="http://schemas.openxmlformats.org/drawingml/2006/main" noGrp="1"/>
          </p:cNvSpPr>
          <p:nvPr/>
        </p:nvSpPr>
        <p:spPr>
          <a:xfrm xmlns:a="http://schemas.openxmlformats.org/drawingml/2006/main">
            <a:off x="2333625"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72" name="s006 rect 2372">
            <a:extLst xmlns:a="http://schemas.openxmlformats.org/drawingml/2006/main">
              <a:ext uri="{FF2B5EF4-FFF2-40B4-BE49-F238E27FC236}">
                <a16:creationId xmlns:a16="http://schemas.microsoft.com/office/drawing/2014/main" id="{F64D2382-D422-4B49-BEC3-A2348EF540D6}"/>
              </a:ext>
            </a:extLst>
          </p:cNvPr>
          <p:cNvSpPr>
            <a:spLocks xmlns:a="http://schemas.openxmlformats.org/drawingml/2006/main" noGrp="1"/>
          </p:cNvSpPr>
          <p:nvPr/>
        </p:nvSpPr>
        <p:spPr>
          <a:xfrm xmlns:a="http://schemas.openxmlformats.org/drawingml/2006/main">
            <a:off x="2438400"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73" name="s006 rect 2373">
            <a:extLst xmlns:a="http://schemas.openxmlformats.org/drawingml/2006/main">
              <a:ext uri="{FF2B5EF4-FFF2-40B4-BE49-F238E27FC236}">
                <a16:creationId xmlns:a16="http://schemas.microsoft.com/office/drawing/2014/main" id="{C45AEDE9-32A7-4F85-96BE-56FBD092F067}"/>
              </a:ext>
            </a:extLst>
          </p:cNvPr>
          <p:cNvSpPr>
            <a:spLocks xmlns:a="http://schemas.openxmlformats.org/drawingml/2006/main" noGrp="1"/>
          </p:cNvSpPr>
          <p:nvPr/>
        </p:nvSpPr>
        <p:spPr>
          <a:xfrm xmlns:a="http://schemas.openxmlformats.org/drawingml/2006/main">
            <a:off x="2543175"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74" name="s006 rect 2374">
            <a:extLst xmlns:a="http://schemas.openxmlformats.org/drawingml/2006/main">
              <a:ext uri="{FF2B5EF4-FFF2-40B4-BE49-F238E27FC236}">
                <a16:creationId xmlns:a16="http://schemas.microsoft.com/office/drawing/2014/main" id="{DA5E57FB-3506-4642-AE1D-A9B738067AB5}"/>
              </a:ext>
            </a:extLst>
          </p:cNvPr>
          <p:cNvSpPr>
            <a:spLocks xmlns:a="http://schemas.openxmlformats.org/drawingml/2006/main" noGrp="1"/>
          </p:cNvSpPr>
          <p:nvPr/>
        </p:nvSpPr>
        <p:spPr>
          <a:xfrm xmlns:a="http://schemas.openxmlformats.org/drawingml/2006/main">
            <a:off x="2647950"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75" name="s006 rect 2375">
            <a:extLst xmlns:a="http://schemas.openxmlformats.org/drawingml/2006/main">
              <a:ext uri="{FF2B5EF4-FFF2-40B4-BE49-F238E27FC236}">
                <a16:creationId xmlns:a16="http://schemas.microsoft.com/office/drawing/2014/main" id="{25C4B649-83EF-47CB-8A0D-2FB1805A1847}"/>
              </a:ext>
            </a:extLst>
          </p:cNvPr>
          <p:cNvSpPr>
            <a:spLocks xmlns:a="http://schemas.openxmlformats.org/drawingml/2006/main" noGrp="1"/>
          </p:cNvSpPr>
          <p:nvPr/>
        </p:nvSpPr>
        <p:spPr>
          <a:xfrm xmlns:a="http://schemas.openxmlformats.org/drawingml/2006/main">
            <a:off x="2752725"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76" name="s006 rect 2376">
            <a:extLst xmlns:a="http://schemas.openxmlformats.org/drawingml/2006/main">
              <a:ext uri="{FF2B5EF4-FFF2-40B4-BE49-F238E27FC236}">
                <a16:creationId xmlns:a16="http://schemas.microsoft.com/office/drawing/2014/main" id="{F9972453-A2CD-4F45-9DBA-F81C79FF02FB}"/>
              </a:ext>
            </a:extLst>
          </p:cNvPr>
          <p:cNvSpPr>
            <a:spLocks xmlns:a="http://schemas.openxmlformats.org/drawingml/2006/main" noGrp="1"/>
          </p:cNvSpPr>
          <p:nvPr/>
        </p:nvSpPr>
        <p:spPr>
          <a:xfrm xmlns:a="http://schemas.openxmlformats.org/drawingml/2006/main">
            <a:off x="2857500"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77" name="s006 rect 2377">
            <a:extLst xmlns:a="http://schemas.openxmlformats.org/drawingml/2006/main">
              <a:ext uri="{FF2B5EF4-FFF2-40B4-BE49-F238E27FC236}">
                <a16:creationId xmlns:a16="http://schemas.microsoft.com/office/drawing/2014/main" id="{6B0B4721-F7DA-42F6-B703-A6DE10D0AD69}"/>
              </a:ext>
            </a:extLst>
          </p:cNvPr>
          <p:cNvSpPr>
            <a:spLocks xmlns:a="http://schemas.openxmlformats.org/drawingml/2006/main" noGrp="1"/>
          </p:cNvSpPr>
          <p:nvPr/>
        </p:nvSpPr>
        <p:spPr>
          <a:xfrm xmlns:a="http://schemas.openxmlformats.org/drawingml/2006/main">
            <a:off x="2962275"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78" name="s006 rect 2378">
            <a:extLst xmlns:a="http://schemas.openxmlformats.org/drawingml/2006/main">
              <a:ext uri="{FF2B5EF4-FFF2-40B4-BE49-F238E27FC236}">
                <a16:creationId xmlns:a16="http://schemas.microsoft.com/office/drawing/2014/main" id="{FDE8272F-DC51-47A9-A5BA-7BCDCEF4041B}"/>
              </a:ext>
            </a:extLst>
          </p:cNvPr>
          <p:cNvSpPr>
            <a:spLocks xmlns:a="http://schemas.openxmlformats.org/drawingml/2006/main" noGrp="1"/>
          </p:cNvSpPr>
          <p:nvPr/>
        </p:nvSpPr>
        <p:spPr>
          <a:xfrm xmlns:a="http://schemas.openxmlformats.org/drawingml/2006/main">
            <a:off x="3067050"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79" name="s006 rect 2379">
            <a:extLst xmlns:a="http://schemas.openxmlformats.org/drawingml/2006/main">
              <a:ext uri="{FF2B5EF4-FFF2-40B4-BE49-F238E27FC236}">
                <a16:creationId xmlns:a16="http://schemas.microsoft.com/office/drawing/2014/main" id="{59170EAE-C6FB-4BFE-BA05-55A9AC2FE51B}"/>
              </a:ext>
            </a:extLst>
          </p:cNvPr>
          <p:cNvSpPr>
            <a:spLocks xmlns:a="http://schemas.openxmlformats.org/drawingml/2006/main" noGrp="1"/>
          </p:cNvSpPr>
          <p:nvPr/>
        </p:nvSpPr>
        <p:spPr>
          <a:xfrm xmlns:a="http://schemas.openxmlformats.org/drawingml/2006/main">
            <a:off x="3171825"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80" name="s006 rect 2380">
            <a:extLst xmlns:a="http://schemas.openxmlformats.org/drawingml/2006/main">
              <a:ext uri="{FF2B5EF4-FFF2-40B4-BE49-F238E27FC236}">
                <a16:creationId xmlns:a16="http://schemas.microsoft.com/office/drawing/2014/main" id="{A0577B60-7F9E-44CF-AF6C-E5F05EB03D0B}"/>
              </a:ext>
            </a:extLst>
          </p:cNvPr>
          <p:cNvSpPr>
            <a:spLocks xmlns:a="http://schemas.openxmlformats.org/drawingml/2006/main" noGrp="1"/>
          </p:cNvSpPr>
          <p:nvPr/>
        </p:nvSpPr>
        <p:spPr>
          <a:xfrm xmlns:a="http://schemas.openxmlformats.org/drawingml/2006/main">
            <a:off x="3276600"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81" name="s006 rect 2381">
            <a:extLst xmlns:a="http://schemas.openxmlformats.org/drawingml/2006/main">
              <a:ext uri="{FF2B5EF4-FFF2-40B4-BE49-F238E27FC236}">
                <a16:creationId xmlns:a16="http://schemas.microsoft.com/office/drawing/2014/main" id="{AD1759B5-C502-4221-8C6E-50FD910E8356}"/>
              </a:ext>
            </a:extLst>
          </p:cNvPr>
          <p:cNvSpPr>
            <a:spLocks xmlns:a="http://schemas.openxmlformats.org/drawingml/2006/main" noGrp="1"/>
          </p:cNvSpPr>
          <p:nvPr/>
        </p:nvSpPr>
        <p:spPr>
          <a:xfrm xmlns:a="http://schemas.openxmlformats.org/drawingml/2006/main">
            <a:off x="3381375"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82" name="s006 rect 2382">
            <a:extLst xmlns:a="http://schemas.openxmlformats.org/drawingml/2006/main">
              <a:ext uri="{FF2B5EF4-FFF2-40B4-BE49-F238E27FC236}">
                <a16:creationId xmlns:a16="http://schemas.microsoft.com/office/drawing/2014/main" id="{2AE3E861-D95F-47F0-8FB1-1F62FB533F93}"/>
              </a:ext>
            </a:extLst>
          </p:cNvPr>
          <p:cNvSpPr>
            <a:spLocks xmlns:a="http://schemas.openxmlformats.org/drawingml/2006/main" noGrp="1"/>
          </p:cNvSpPr>
          <p:nvPr/>
        </p:nvSpPr>
        <p:spPr>
          <a:xfrm xmlns:a="http://schemas.openxmlformats.org/drawingml/2006/main">
            <a:off x="3486150"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83" name="s006 rect 2383">
            <a:extLst xmlns:a="http://schemas.openxmlformats.org/drawingml/2006/main">
              <a:ext uri="{FF2B5EF4-FFF2-40B4-BE49-F238E27FC236}">
                <a16:creationId xmlns:a16="http://schemas.microsoft.com/office/drawing/2014/main" id="{85570BD1-CAA4-44F6-90EA-AF97854FC0D0}"/>
              </a:ext>
            </a:extLst>
          </p:cNvPr>
          <p:cNvSpPr>
            <a:spLocks xmlns:a="http://schemas.openxmlformats.org/drawingml/2006/main" noGrp="1"/>
          </p:cNvSpPr>
          <p:nvPr/>
        </p:nvSpPr>
        <p:spPr>
          <a:xfrm xmlns:a="http://schemas.openxmlformats.org/drawingml/2006/main">
            <a:off x="3590925"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84" name="s006 rect 2384">
            <a:extLst xmlns:a="http://schemas.openxmlformats.org/drawingml/2006/main">
              <a:ext uri="{FF2B5EF4-FFF2-40B4-BE49-F238E27FC236}">
                <a16:creationId xmlns:a16="http://schemas.microsoft.com/office/drawing/2014/main" id="{E9BC763A-BAC4-42FB-A211-5205716CDF2D}"/>
              </a:ext>
            </a:extLst>
          </p:cNvPr>
          <p:cNvSpPr>
            <a:spLocks xmlns:a="http://schemas.openxmlformats.org/drawingml/2006/main" noGrp="1"/>
          </p:cNvSpPr>
          <p:nvPr/>
        </p:nvSpPr>
        <p:spPr>
          <a:xfrm xmlns:a="http://schemas.openxmlformats.org/drawingml/2006/main">
            <a:off x="3695700"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85" name="s006 rect 2385">
            <a:extLst xmlns:a="http://schemas.openxmlformats.org/drawingml/2006/main">
              <a:ext uri="{FF2B5EF4-FFF2-40B4-BE49-F238E27FC236}">
                <a16:creationId xmlns:a16="http://schemas.microsoft.com/office/drawing/2014/main" id="{A500EE28-11D2-4888-8AD2-E4DC8458B06E}"/>
              </a:ext>
            </a:extLst>
          </p:cNvPr>
          <p:cNvSpPr>
            <a:spLocks xmlns:a="http://schemas.openxmlformats.org/drawingml/2006/main" noGrp="1"/>
          </p:cNvSpPr>
          <p:nvPr/>
        </p:nvSpPr>
        <p:spPr>
          <a:xfrm xmlns:a="http://schemas.openxmlformats.org/drawingml/2006/main">
            <a:off x="3800475"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86" name="s006 rect 2386">
            <a:extLst xmlns:a="http://schemas.openxmlformats.org/drawingml/2006/main">
              <a:ext uri="{FF2B5EF4-FFF2-40B4-BE49-F238E27FC236}">
                <a16:creationId xmlns:a16="http://schemas.microsoft.com/office/drawing/2014/main" id="{F9F4A20B-C6F6-4058-B974-03FACD95F6E6}"/>
              </a:ext>
            </a:extLst>
          </p:cNvPr>
          <p:cNvSpPr>
            <a:spLocks xmlns:a="http://schemas.openxmlformats.org/drawingml/2006/main" noGrp="1"/>
          </p:cNvSpPr>
          <p:nvPr/>
        </p:nvSpPr>
        <p:spPr>
          <a:xfrm xmlns:a="http://schemas.openxmlformats.org/drawingml/2006/main">
            <a:off x="3905250"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87" name="s006 rect 2387">
            <a:extLst xmlns:a="http://schemas.openxmlformats.org/drawingml/2006/main">
              <a:ext uri="{FF2B5EF4-FFF2-40B4-BE49-F238E27FC236}">
                <a16:creationId xmlns:a16="http://schemas.microsoft.com/office/drawing/2014/main" id="{069B4B8C-BAEF-4983-8A15-23FD9A1F5DD5}"/>
              </a:ext>
            </a:extLst>
          </p:cNvPr>
          <p:cNvSpPr>
            <a:spLocks xmlns:a="http://schemas.openxmlformats.org/drawingml/2006/main" noGrp="1"/>
          </p:cNvSpPr>
          <p:nvPr/>
        </p:nvSpPr>
        <p:spPr>
          <a:xfrm xmlns:a="http://schemas.openxmlformats.org/drawingml/2006/main">
            <a:off x="4010025"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88" name="s006 rect 2388">
            <a:extLst xmlns:a="http://schemas.openxmlformats.org/drawingml/2006/main">
              <a:ext uri="{FF2B5EF4-FFF2-40B4-BE49-F238E27FC236}">
                <a16:creationId xmlns:a16="http://schemas.microsoft.com/office/drawing/2014/main" id="{13438630-0AB9-48E1-8494-F1B898F4EEC2}"/>
              </a:ext>
            </a:extLst>
          </p:cNvPr>
          <p:cNvSpPr>
            <a:spLocks xmlns:a="http://schemas.openxmlformats.org/drawingml/2006/main" noGrp="1"/>
          </p:cNvSpPr>
          <p:nvPr/>
        </p:nvSpPr>
        <p:spPr>
          <a:xfrm xmlns:a="http://schemas.openxmlformats.org/drawingml/2006/main">
            <a:off x="4114800"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89" name="s006 rect 2389">
            <a:extLst xmlns:a="http://schemas.openxmlformats.org/drawingml/2006/main">
              <a:ext uri="{FF2B5EF4-FFF2-40B4-BE49-F238E27FC236}">
                <a16:creationId xmlns:a16="http://schemas.microsoft.com/office/drawing/2014/main" id="{E72D9B0E-7EB2-4C5B-9981-0913CDB53C04}"/>
              </a:ext>
            </a:extLst>
          </p:cNvPr>
          <p:cNvSpPr>
            <a:spLocks xmlns:a="http://schemas.openxmlformats.org/drawingml/2006/main" noGrp="1"/>
          </p:cNvSpPr>
          <p:nvPr/>
        </p:nvSpPr>
        <p:spPr>
          <a:xfrm xmlns:a="http://schemas.openxmlformats.org/drawingml/2006/main">
            <a:off x="4219575"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90" name="s006 rect 2390">
            <a:extLst xmlns:a="http://schemas.openxmlformats.org/drawingml/2006/main">
              <a:ext uri="{FF2B5EF4-FFF2-40B4-BE49-F238E27FC236}">
                <a16:creationId xmlns:a16="http://schemas.microsoft.com/office/drawing/2014/main" id="{EC0371E2-8361-45D2-9987-A9D20220F413}"/>
              </a:ext>
            </a:extLst>
          </p:cNvPr>
          <p:cNvSpPr>
            <a:spLocks xmlns:a="http://schemas.openxmlformats.org/drawingml/2006/main" noGrp="1"/>
          </p:cNvSpPr>
          <p:nvPr/>
        </p:nvSpPr>
        <p:spPr>
          <a:xfrm xmlns:a="http://schemas.openxmlformats.org/drawingml/2006/main">
            <a:off x="4324350"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91" name="s006 rect 2391">
            <a:extLst xmlns:a="http://schemas.openxmlformats.org/drawingml/2006/main">
              <a:ext uri="{FF2B5EF4-FFF2-40B4-BE49-F238E27FC236}">
                <a16:creationId xmlns:a16="http://schemas.microsoft.com/office/drawing/2014/main" id="{35218CFE-1FCE-418D-ACA6-9FC5DBC4A3E3}"/>
              </a:ext>
            </a:extLst>
          </p:cNvPr>
          <p:cNvSpPr>
            <a:spLocks xmlns:a="http://schemas.openxmlformats.org/drawingml/2006/main" noGrp="1"/>
          </p:cNvSpPr>
          <p:nvPr/>
        </p:nvSpPr>
        <p:spPr>
          <a:xfrm xmlns:a="http://schemas.openxmlformats.org/drawingml/2006/main">
            <a:off x="4429125"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92" name="s006 rect 2392">
            <a:extLst xmlns:a="http://schemas.openxmlformats.org/drawingml/2006/main">
              <a:ext uri="{FF2B5EF4-FFF2-40B4-BE49-F238E27FC236}">
                <a16:creationId xmlns:a16="http://schemas.microsoft.com/office/drawing/2014/main" id="{DFE5D0BB-EC89-4E39-A99D-77D8EA056E1F}"/>
              </a:ext>
            </a:extLst>
          </p:cNvPr>
          <p:cNvSpPr>
            <a:spLocks xmlns:a="http://schemas.openxmlformats.org/drawingml/2006/main" noGrp="1"/>
          </p:cNvSpPr>
          <p:nvPr/>
        </p:nvSpPr>
        <p:spPr>
          <a:xfrm xmlns:a="http://schemas.openxmlformats.org/drawingml/2006/main">
            <a:off x="4533900"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93" name="s006 rect 2393">
            <a:extLst xmlns:a="http://schemas.openxmlformats.org/drawingml/2006/main">
              <a:ext uri="{FF2B5EF4-FFF2-40B4-BE49-F238E27FC236}">
                <a16:creationId xmlns:a16="http://schemas.microsoft.com/office/drawing/2014/main" id="{2D83BE67-6192-4C6E-B1DF-F5D5D9A39BE4}"/>
              </a:ext>
            </a:extLst>
          </p:cNvPr>
          <p:cNvSpPr>
            <a:spLocks xmlns:a="http://schemas.openxmlformats.org/drawingml/2006/main" noGrp="1"/>
          </p:cNvSpPr>
          <p:nvPr/>
        </p:nvSpPr>
        <p:spPr>
          <a:xfrm xmlns:a="http://schemas.openxmlformats.org/drawingml/2006/main">
            <a:off x="4638675"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94" name="s006 rect 2394">
            <a:extLst xmlns:a="http://schemas.openxmlformats.org/drawingml/2006/main">
              <a:ext uri="{FF2B5EF4-FFF2-40B4-BE49-F238E27FC236}">
                <a16:creationId xmlns:a16="http://schemas.microsoft.com/office/drawing/2014/main" id="{036BED7D-C65C-4F90-91BD-1A5866E267D4}"/>
              </a:ext>
            </a:extLst>
          </p:cNvPr>
          <p:cNvSpPr>
            <a:spLocks xmlns:a="http://schemas.openxmlformats.org/drawingml/2006/main" noGrp="1"/>
          </p:cNvSpPr>
          <p:nvPr/>
        </p:nvSpPr>
        <p:spPr>
          <a:xfrm xmlns:a="http://schemas.openxmlformats.org/drawingml/2006/main">
            <a:off x="4743450"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95" name="s006 rect 2395">
            <a:extLst xmlns:a="http://schemas.openxmlformats.org/drawingml/2006/main">
              <a:ext uri="{FF2B5EF4-FFF2-40B4-BE49-F238E27FC236}">
                <a16:creationId xmlns:a16="http://schemas.microsoft.com/office/drawing/2014/main" id="{DF7D0463-6DD6-4810-8657-78B56831B9A6}"/>
              </a:ext>
            </a:extLst>
          </p:cNvPr>
          <p:cNvSpPr>
            <a:spLocks xmlns:a="http://schemas.openxmlformats.org/drawingml/2006/main" noGrp="1"/>
          </p:cNvSpPr>
          <p:nvPr/>
        </p:nvSpPr>
        <p:spPr>
          <a:xfrm xmlns:a="http://schemas.openxmlformats.org/drawingml/2006/main">
            <a:off x="4848225"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96" name="s006 rect 2396">
            <a:extLst xmlns:a="http://schemas.openxmlformats.org/drawingml/2006/main">
              <a:ext uri="{FF2B5EF4-FFF2-40B4-BE49-F238E27FC236}">
                <a16:creationId xmlns:a16="http://schemas.microsoft.com/office/drawing/2014/main" id="{E62AB5C6-B94F-44E5-814E-3D8377EA3139}"/>
              </a:ext>
            </a:extLst>
          </p:cNvPr>
          <p:cNvSpPr>
            <a:spLocks xmlns:a="http://schemas.openxmlformats.org/drawingml/2006/main" noGrp="1"/>
          </p:cNvSpPr>
          <p:nvPr/>
        </p:nvSpPr>
        <p:spPr>
          <a:xfrm xmlns:a="http://schemas.openxmlformats.org/drawingml/2006/main">
            <a:off x="4953000"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97" name="s006 rect 2397">
            <a:extLst xmlns:a="http://schemas.openxmlformats.org/drawingml/2006/main">
              <a:ext uri="{FF2B5EF4-FFF2-40B4-BE49-F238E27FC236}">
                <a16:creationId xmlns:a16="http://schemas.microsoft.com/office/drawing/2014/main" id="{E60CD19E-6655-47B7-85DD-A41966FBB446}"/>
              </a:ext>
            </a:extLst>
          </p:cNvPr>
          <p:cNvSpPr>
            <a:spLocks xmlns:a="http://schemas.openxmlformats.org/drawingml/2006/main" noGrp="1"/>
          </p:cNvSpPr>
          <p:nvPr/>
        </p:nvSpPr>
        <p:spPr>
          <a:xfrm xmlns:a="http://schemas.openxmlformats.org/drawingml/2006/main">
            <a:off x="5057775"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98" name="s006 rect 2398">
            <a:extLst xmlns:a="http://schemas.openxmlformats.org/drawingml/2006/main">
              <a:ext uri="{FF2B5EF4-FFF2-40B4-BE49-F238E27FC236}">
                <a16:creationId xmlns:a16="http://schemas.microsoft.com/office/drawing/2014/main" id="{464BFFC4-F28D-4FB7-A92C-953ED83F0F63}"/>
              </a:ext>
            </a:extLst>
          </p:cNvPr>
          <p:cNvSpPr>
            <a:spLocks xmlns:a="http://schemas.openxmlformats.org/drawingml/2006/main" noGrp="1"/>
          </p:cNvSpPr>
          <p:nvPr/>
        </p:nvSpPr>
        <p:spPr>
          <a:xfrm xmlns:a="http://schemas.openxmlformats.org/drawingml/2006/main">
            <a:off x="5162550"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399" name="s006 rect 2399">
            <a:extLst xmlns:a="http://schemas.openxmlformats.org/drawingml/2006/main">
              <a:ext uri="{FF2B5EF4-FFF2-40B4-BE49-F238E27FC236}">
                <a16:creationId xmlns:a16="http://schemas.microsoft.com/office/drawing/2014/main" id="{185249D6-CB3E-42B8-B045-F46D57B10F3E}"/>
              </a:ext>
            </a:extLst>
          </p:cNvPr>
          <p:cNvSpPr>
            <a:spLocks xmlns:a="http://schemas.openxmlformats.org/drawingml/2006/main" noGrp="1"/>
          </p:cNvSpPr>
          <p:nvPr/>
        </p:nvSpPr>
        <p:spPr>
          <a:xfrm xmlns:a="http://schemas.openxmlformats.org/drawingml/2006/main">
            <a:off x="5267325"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00" name="s006 rect 2400">
            <a:extLst xmlns:a="http://schemas.openxmlformats.org/drawingml/2006/main">
              <a:ext uri="{FF2B5EF4-FFF2-40B4-BE49-F238E27FC236}">
                <a16:creationId xmlns:a16="http://schemas.microsoft.com/office/drawing/2014/main" id="{68EA2879-AE82-4029-9F35-776EA6AAB9DE}"/>
              </a:ext>
            </a:extLst>
          </p:cNvPr>
          <p:cNvSpPr>
            <a:spLocks xmlns:a="http://schemas.openxmlformats.org/drawingml/2006/main" noGrp="1"/>
          </p:cNvSpPr>
          <p:nvPr/>
        </p:nvSpPr>
        <p:spPr>
          <a:xfrm xmlns:a="http://schemas.openxmlformats.org/drawingml/2006/main">
            <a:off x="5372100"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01" name="s006 rect 2401">
            <a:extLst xmlns:a="http://schemas.openxmlformats.org/drawingml/2006/main">
              <a:ext uri="{FF2B5EF4-FFF2-40B4-BE49-F238E27FC236}">
                <a16:creationId xmlns:a16="http://schemas.microsoft.com/office/drawing/2014/main" id="{BC60B0FC-E448-4F2B-8198-8FE5DDE4E496}"/>
              </a:ext>
            </a:extLst>
          </p:cNvPr>
          <p:cNvSpPr>
            <a:spLocks xmlns:a="http://schemas.openxmlformats.org/drawingml/2006/main" noGrp="1"/>
          </p:cNvSpPr>
          <p:nvPr/>
        </p:nvSpPr>
        <p:spPr>
          <a:xfrm xmlns:a="http://schemas.openxmlformats.org/drawingml/2006/main">
            <a:off x="5476875"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02" name="s006 rect 2402">
            <a:extLst xmlns:a="http://schemas.openxmlformats.org/drawingml/2006/main">
              <a:ext uri="{FF2B5EF4-FFF2-40B4-BE49-F238E27FC236}">
                <a16:creationId xmlns:a16="http://schemas.microsoft.com/office/drawing/2014/main" id="{09D1338B-D38E-4565-ACD3-048D10BE1ABB}"/>
              </a:ext>
            </a:extLst>
          </p:cNvPr>
          <p:cNvSpPr>
            <a:spLocks xmlns:a="http://schemas.openxmlformats.org/drawingml/2006/main" noGrp="1"/>
          </p:cNvSpPr>
          <p:nvPr/>
        </p:nvSpPr>
        <p:spPr>
          <a:xfrm xmlns:a="http://schemas.openxmlformats.org/drawingml/2006/main">
            <a:off x="5581650"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03" name="s006 rect 2403">
            <a:extLst xmlns:a="http://schemas.openxmlformats.org/drawingml/2006/main">
              <a:ext uri="{FF2B5EF4-FFF2-40B4-BE49-F238E27FC236}">
                <a16:creationId xmlns:a16="http://schemas.microsoft.com/office/drawing/2014/main" id="{354DBB26-9570-4057-9A40-E6C7C0E61FBC}"/>
              </a:ext>
            </a:extLst>
          </p:cNvPr>
          <p:cNvSpPr>
            <a:spLocks xmlns:a="http://schemas.openxmlformats.org/drawingml/2006/main" noGrp="1"/>
          </p:cNvSpPr>
          <p:nvPr/>
        </p:nvSpPr>
        <p:spPr>
          <a:xfrm xmlns:a="http://schemas.openxmlformats.org/drawingml/2006/main">
            <a:off x="5686425"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04" name="s006 rect 2404">
            <a:extLst xmlns:a="http://schemas.openxmlformats.org/drawingml/2006/main">
              <a:ext uri="{FF2B5EF4-FFF2-40B4-BE49-F238E27FC236}">
                <a16:creationId xmlns:a16="http://schemas.microsoft.com/office/drawing/2014/main" id="{A82F284B-FD9A-427B-AE48-355A2E24F2EE}"/>
              </a:ext>
            </a:extLst>
          </p:cNvPr>
          <p:cNvSpPr>
            <a:spLocks xmlns:a="http://schemas.openxmlformats.org/drawingml/2006/main" noGrp="1"/>
          </p:cNvSpPr>
          <p:nvPr/>
        </p:nvSpPr>
        <p:spPr>
          <a:xfrm xmlns:a="http://schemas.openxmlformats.org/drawingml/2006/main">
            <a:off x="5791200"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05" name="s006 rect 2405">
            <a:extLst xmlns:a="http://schemas.openxmlformats.org/drawingml/2006/main">
              <a:ext uri="{FF2B5EF4-FFF2-40B4-BE49-F238E27FC236}">
                <a16:creationId xmlns:a16="http://schemas.microsoft.com/office/drawing/2014/main" id="{0B4E2C51-EED2-4588-979B-D6604F4B353A}"/>
              </a:ext>
            </a:extLst>
          </p:cNvPr>
          <p:cNvSpPr>
            <a:spLocks xmlns:a="http://schemas.openxmlformats.org/drawingml/2006/main" noGrp="1"/>
          </p:cNvSpPr>
          <p:nvPr/>
        </p:nvSpPr>
        <p:spPr>
          <a:xfrm xmlns:a="http://schemas.openxmlformats.org/drawingml/2006/main">
            <a:off x="5895975" y="765705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06" name="s006 rect 2406">
            <a:extLst xmlns:a="http://schemas.openxmlformats.org/drawingml/2006/main">
              <a:ext uri="{FF2B5EF4-FFF2-40B4-BE49-F238E27FC236}">
                <a16:creationId xmlns:a16="http://schemas.microsoft.com/office/drawing/2014/main" id="{F4A5360A-6282-4793-9900-B88FF13C09EC}"/>
              </a:ext>
            </a:extLst>
          </p:cNvPr>
          <p:cNvSpPr>
            <a:spLocks xmlns:a="http://schemas.openxmlformats.org/drawingml/2006/main" noGrp="1"/>
          </p:cNvSpPr>
          <p:nvPr/>
        </p:nvSpPr>
        <p:spPr>
          <a:xfrm xmlns:a="http://schemas.openxmlformats.org/drawingml/2006/main">
            <a:off x="762000"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07" name="s006 rect 2407">
            <a:extLst xmlns:a="http://schemas.openxmlformats.org/drawingml/2006/main">
              <a:ext uri="{FF2B5EF4-FFF2-40B4-BE49-F238E27FC236}">
                <a16:creationId xmlns:a16="http://schemas.microsoft.com/office/drawing/2014/main" id="{17A1C9F4-265A-45F5-B4DE-D9A772F74187}"/>
              </a:ext>
            </a:extLst>
          </p:cNvPr>
          <p:cNvSpPr>
            <a:spLocks xmlns:a="http://schemas.openxmlformats.org/drawingml/2006/main" noGrp="1"/>
          </p:cNvSpPr>
          <p:nvPr/>
        </p:nvSpPr>
        <p:spPr>
          <a:xfrm xmlns:a="http://schemas.openxmlformats.org/drawingml/2006/main">
            <a:off x="866775"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08" name="s006 rect 2408">
            <a:extLst xmlns:a="http://schemas.openxmlformats.org/drawingml/2006/main">
              <a:ext uri="{FF2B5EF4-FFF2-40B4-BE49-F238E27FC236}">
                <a16:creationId xmlns:a16="http://schemas.microsoft.com/office/drawing/2014/main" id="{025ABA1B-2D84-4C26-AC88-3E38855CAF89}"/>
              </a:ext>
            </a:extLst>
          </p:cNvPr>
          <p:cNvSpPr>
            <a:spLocks xmlns:a="http://schemas.openxmlformats.org/drawingml/2006/main" noGrp="1"/>
          </p:cNvSpPr>
          <p:nvPr/>
        </p:nvSpPr>
        <p:spPr>
          <a:xfrm xmlns:a="http://schemas.openxmlformats.org/drawingml/2006/main">
            <a:off x="971550"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09" name="s006 rect 2409">
            <a:extLst xmlns:a="http://schemas.openxmlformats.org/drawingml/2006/main">
              <a:ext uri="{FF2B5EF4-FFF2-40B4-BE49-F238E27FC236}">
                <a16:creationId xmlns:a16="http://schemas.microsoft.com/office/drawing/2014/main" id="{C133160F-1615-48A0-B56F-75739C6CB00A}"/>
              </a:ext>
            </a:extLst>
          </p:cNvPr>
          <p:cNvSpPr>
            <a:spLocks xmlns:a="http://schemas.openxmlformats.org/drawingml/2006/main" noGrp="1"/>
          </p:cNvSpPr>
          <p:nvPr/>
        </p:nvSpPr>
        <p:spPr>
          <a:xfrm xmlns:a="http://schemas.openxmlformats.org/drawingml/2006/main">
            <a:off x="1076325"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10" name="s006 rect 2410">
            <a:extLst xmlns:a="http://schemas.openxmlformats.org/drawingml/2006/main">
              <a:ext uri="{FF2B5EF4-FFF2-40B4-BE49-F238E27FC236}">
                <a16:creationId xmlns:a16="http://schemas.microsoft.com/office/drawing/2014/main" id="{98767226-F51B-4D3C-BA2D-CC78F73D6BE5}"/>
              </a:ext>
            </a:extLst>
          </p:cNvPr>
          <p:cNvSpPr>
            <a:spLocks xmlns:a="http://schemas.openxmlformats.org/drawingml/2006/main" noGrp="1"/>
          </p:cNvSpPr>
          <p:nvPr/>
        </p:nvSpPr>
        <p:spPr>
          <a:xfrm xmlns:a="http://schemas.openxmlformats.org/drawingml/2006/main">
            <a:off x="1181100"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11" name="s006 rect 2411">
            <a:extLst xmlns:a="http://schemas.openxmlformats.org/drawingml/2006/main">
              <a:ext uri="{FF2B5EF4-FFF2-40B4-BE49-F238E27FC236}">
                <a16:creationId xmlns:a16="http://schemas.microsoft.com/office/drawing/2014/main" id="{499FF6F0-9147-4DB6-A92B-9FA981A56720}"/>
              </a:ext>
            </a:extLst>
          </p:cNvPr>
          <p:cNvSpPr>
            <a:spLocks xmlns:a="http://schemas.openxmlformats.org/drawingml/2006/main" noGrp="1"/>
          </p:cNvSpPr>
          <p:nvPr/>
        </p:nvSpPr>
        <p:spPr>
          <a:xfrm xmlns:a="http://schemas.openxmlformats.org/drawingml/2006/main">
            <a:off x="1285875"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12" name="s006 rect 2412">
            <a:extLst xmlns:a="http://schemas.openxmlformats.org/drawingml/2006/main">
              <a:ext uri="{FF2B5EF4-FFF2-40B4-BE49-F238E27FC236}">
                <a16:creationId xmlns:a16="http://schemas.microsoft.com/office/drawing/2014/main" id="{F43B9DA9-26B0-4A74-9C62-044BFF105A0B}"/>
              </a:ext>
            </a:extLst>
          </p:cNvPr>
          <p:cNvSpPr>
            <a:spLocks xmlns:a="http://schemas.openxmlformats.org/drawingml/2006/main" noGrp="1"/>
          </p:cNvSpPr>
          <p:nvPr/>
        </p:nvSpPr>
        <p:spPr>
          <a:xfrm xmlns:a="http://schemas.openxmlformats.org/drawingml/2006/main">
            <a:off x="1390650"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13" name="s006 rect 2413">
            <a:extLst xmlns:a="http://schemas.openxmlformats.org/drawingml/2006/main">
              <a:ext uri="{FF2B5EF4-FFF2-40B4-BE49-F238E27FC236}">
                <a16:creationId xmlns:a16="http://schemas.microsoft.com/office/drawing/2014/main" id="{A17771C9-7851-45C4-9C18-B029DE5CDB48}"/>
              </a:ext>
            </a:extLst>
          </p:cNvPr>
          <p:cNvSpPr>
            <a:spLocks xmlns:a="http://schemas.openxmlformats.org/drawingml/2006/main" noGrp="1"/>
          </p:cNvSpPr>
          <p:nvPr/>
        </p:nvSpPr>
        <p:spPr>
          <a:xfrm xmlns:a="http://schemas.openxmlformats.org/drawingml/2006/main">
            <a:off x="1495425"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14" name="s006 rect 2414">
            <a:extLst xmlns:a="http://schemas.openxmlformats.org/drawingml/2006/main">
              <a:ext uri="{FF2B5EF4-FFF2-40B4-BE49-F238E27FC236}">
                <a16:creationId xmlns:a16="http://schemas.microsoft.com/office/drawing/2014/main" id="{06467C71-F82A-4104-B11A-9342C7252D2D}"/>
              </a:ext>
            </a:extLst>
          </p:cNvPr>
          <p:cNvSpPr>
            <a:spLocks xmlns:a="http://schemas.openxmlformats.org/drawingml/2006/main" noGrp="1"/>
          </p:cNvSpPr>
          <p:nvPr/>
        </p:nvSpPr>
        <p:spPr>
          <a:xfrm xmlns:a="http://schemas.openxmlformats.org/drawingml/2006/main">
            <a:off x="1600200"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15" name="s006 rect 2415">
            <a:extLst xmlns:a="http://schemas.openxmlformats.org/drawingml/2006/main">
              <a:ext uri="{FF2B5EF4-FFF2-40B4-BE49-F238E27FC236}">
                <a16:creationId xmlns:a16="http://schemas.microsoft.com/office/drawing/2014/main" id="{E980ACC1-B462-402B-8105-F52B3CEA6910}"/>
              </a:ext>
            </a:extLst>
          </p:cNvPr>
          <p:cNvSpPr>
            <a:spLocks xmlns:a="http://schemas.openxmlformats.org/drawingml/2006/main" noGrp="1"/>
          </p:cNvSpPr>
          <p:nvPr/>
        </p:nvSpPr>
        <p:spPr>
          <a:xfrm xmlns:a="http://schemas.openxmlformats.org/drawingml/2006/main">
            <a:off x="1704975"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16" name="s006 rect 2416">
            <a:extLst xmlns:a="http://schemas.openxmlformats.org/drawingml/2006/main">
              <a:ext uri="{FF2B5EF4-FFF2-40B4-BE49-F238E27FC236}">
                <a16:creationId xmlns:a16="http://schemas.microsoft.com/office/drawing/2014/main" id="{9413CC8F-F527-4980-8784-EDFAFFE649B1}"/>
              </a:ext>
            </a:extLst>
          </p:cNvPr>
          <p:cNvSpPr>
            <a:spLocks xmlns:a="http://schemas.openxmlformats.org/drawingml/2006/main" noGrp="1"/>
          </p:cNvSpPr>
          <p:nvPr/>
        </p:nvSpPr>
        <p:spPr>
          <a:xfrm xmlns:a="http://schemas.openxmlformats.org/drawingml/2006/main">
            <a:off x="1809750"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17" name="s006 rect 2417">
            <a:extLst xmlns:a="http://schemas.openxmlformats.org/drawingml/2006/main">
              <a:ext uri="{FF2B5EF4-FFF2-40B4-BE49-F238E27FC236}">
                <a16:creationId xmlns:a16="http://schemas.microsoft.com/office/drawing/2014/main" id="{16D70EA5-6707-4C24-A000-7EEE918D8A51}"/>
              </a:ext>
            </a:extLst>
          </p:cNvPr>
          <p:cNvSpPr>
            <a:spLocks xmlns:a="http://schemas.openxmlformats.org/drawingml/2006/main" noGrp="1"/>
          </p:cNvSpPr>
          <p:nvPr/>
        </p:nvSpPr>
        <p:spPr>
          <a:xfrm xmlns:a="http://schemas.openxmlformats.org/drawingml/2006/main">
            <a:off x="1914525"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18" name="s006 rect 2418">
            <a:extLst xmlns:a="http://schemas.openxmlformats.org/drawingml/2006/main">
              <a:ext uri="{FF2B5EF4-FFF2-40B4-BE49-F238E27FC236}">
                <a16:creationId xmlns:a16="http://schemas.microsoft.com/office/drawing/2014/main" id="{DEDE007F-DDCB-4185-A24C-ED051A770A10}"/>
              </a:ext>
            </a:extLst>
          </p:cNvPr>
          <p:cNvSpPr>
            <a:spLocks xmlns:a="http://schemas.openxmlformats.org/drawingml/2006/main" noGrp="1"/>
          </p:cNvSpPr>
          <p:nvPr/>
        </p:nvSpPr>
        <p:spPr>
          <a:xfrm xmlns:a="http://schemas.openxmlformats.org/drawingml/2006/main">
            <a:off x="2019300"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19" name="s006 rect 2419">
            <a:extLst xmlns:a="http://schemas.openxmlformats.org/drawingml/2006/main">
              <a:ext uri="{FF2B5EF4-FFF2-40B4-BE49-F238E27FC236}">
                <a16:creationId xmlns:a16="http://schemas.microsoft.com/office/drawing/2014/main" id="{11D5E0C9-D683-40E8-A3E2-23669C9F8063}"/>
              </a:ext>
            </a:extLst>
          </p:cNvPr>
          <p:cNvSpPr>
            <a:spLocks xmlns:a="http://schemas.openxmlformats.org/drawingml/2006/main" noGrp="1"/>
          </p:cNvSpPr>
          <p:nvPr/>
        </p:nvSpPr>
        <p:spPr>
          <a:xfrm xmlns:a="http://schemas.openxmlformats.org/drawingml/2006/main">
            <a:off x="2124075"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20" name="s006 rect 2420">
            <a:extLst xmlns:a="http://schemas.openxmlformats.org/drawingml/2006/main">
              <a:ext uri="{FF2B5EF4-FFF2-40B4-BE49-F238E27FC236}">
                <a16:creationId xmlns:a16="http://schemas.microsoft.com/office/drawing/2014/main" id="{B7B276E5-79FD-42E3-A894-7A80B66E9A34}"/>
              </a:ext>
            </a:extLst>
          </p:cNvPr>
          <p:cNvSpPr>
            <a:spLocks xmlns:a="http://schemas.openxmlformats.org/drawingml/2006/main" noGrp="1"/>
          </p:cNvSpPr>
          <p:nvPr/>
        </p:nvSpPr>
        <p:spPr>
          <a:xfrm xmlns:a="http://schemas.openxmlformats.org/drawingml/2006/main">
            <a:off x="2228850"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21" name="s006 rect 2421">
            <a:extLst xmlns:a="http://schemas.openxmlformats.org/drawingml/2006/main">
              <a:ext uri="{FF2B5EF4-FFF2-40B4-BE49-F238E27FC236}">
                <a16:creationId xmlns:a16="http://schemas.microsoft.com/office/drawing/2014/main" id="{1AF5AEC4-8CEF-4C03-B1A3-DF8171EAAD2E}"/>
              </a:ext>
            </a:extLst>
          </p:cNvPr>
          <p:cNvSpPr>
            <a:spLocks xmlns:a="http://schemas.openxmlformats.org/drawingml/2006/main" noGrp="1"/>
          </p:cNvSpPr>
          <p:nvPr/>
        </p:nvSpPr>
        <p:spPr>
          <a:xfrm xmlns:a="http://schemas.openxmlformats.org/drawingml/2006/main">
            <a:off x="2333625"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22" name="s006 rect 2422">
            <a:extLst xmlns:a="http://schemas.openxmlformats.org/drawingml/2006/main">
              <a:ext uri="{FF2B5EF4-FFF2-40B4-BE49-F238E27FC236}">
                <a16:creationId xmlns:a16="http://schemas.microsoft.com/office/drawing/2014/main" id="{3729DA6A-1744-4CAB-B455-F9A73E3A94CE}"/>
              </a:ext>
            </a:extLst>
          </p:cNvPr>
          <p:cNvSpPr>
            <a:spLocks xmlns:a="http://schemas.openxmlformats.org/drawingml/2006/main" noGrp="1"/>
          </p:cNvSpPr>
          <p:nvPr/>
        </p:nvSpPr>
        <p:spPr>
          <a:xfrm xmlns:a="http://schemas.openxmlformats.org/drawingml/2006/main">
            <a:off x="2438400"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23" name="s006 rect 2423">
            <a:extLst xmlns:a="http://schemas.openxmlformats.org/drawingml/2006/main">
              <a:ext uri="{FF2B5EF4-FFF2-40B4-BE49-F238E27FC236}">
                <a16:creationId xmlns:a16="http://schemas.microsoft.com/office/drawing/2014/main" id="{19F29750-3A99-41B9-BF6D-8D1E71A01758}"/>
              </a:ext>
            </a:extLst>
          </p:cNvPr>
          <p:cNvSpPr>
            <a:spLocks xmlns:a="http://schemas.openxmlformats.org/drawingml/2006/main" noGrp="1"/>
          </p:cNvSpPr>
          <p:nvPr/>
        </p:nvSpPr>
        <p:spPr>
          <a:xfrm xmlns:a="http://schemas.openxmlformats.org/drawingml/2006/main">
            <a:off x="2543175"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24" name="s006 rect 2424">
            <a:extLst xmlns:a="http://schemas.openxmlformats.org/drawingml/2006/main">
              <a:ext uri="{FF2B5EF4-FFF2-40B4-BE49-F238E27FC236}">
                <a16:creationId xmlns:a16="http://schemas.microsoft.com/office/drawing/2014/main" id="{99A0014D-EF36-4D36-BBD8-DD88D533E0F5}"/>
              </a:ext>
            </a:extLst>
          </p:cNvPr>
          <p:cNvSpPr>
            <a:spLocks xmlns:a="http://schemas.openxmlformats.org/drawingml/2006/main" noGrp="1"/>
          </p:cNvSpPr>
          <p:nvPr/>
        </p:nvSpPr>
        <p:spPr>
          <a:xfrm xmlns:a="http://schemas.openxmlformats.org/drawingml/2006/main">
            <a:off x="2647950"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25" name="s006 rect 2425">
            <a:extLst xmlns:a="http://schemas.openxmlformats.org/drawingml/2006/main">
              <a:ext uri="{FF2B5EF4-FFF2-40B4-BE49-F238E27FC236}">
                <a16:creationId xmlns:a16="http://schemas.microsoft.com/office/drawing/2014/main" id="{0D468258-103F-4AAF-BF96-74F4E6C033E0}"/>
              </a:ext>
            </a:extLst>
          </p:cNvPr>
          <p:cNvSpPr>
            <a:spLocks xmlns:a="http://schemas.openxmlformats.org/drawingml/2006/main" noGrp="1"/>
          </p:cNvSpPr>
          <p:nvPr/>
        </p:nvSpPr>
        <p:spPr>
          <a:xfrm xmlns:a="http://schemas.openxmlformats.org/drawingml/2006/main">
            <a:off x="2752725"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26" name="s006 rect 2426">
            <a:extLst xmlns:a="http://schemas.openxmlformats.org/drawingml/2006/main">
              <a:ext uri="{FF2B5EF4-FFF2-40B4-BE49-F238E27FC236}">
                <a16:creationId xmlns:a16="http://schemas.microsoft.com/office/drawing/2014/main" id="{75DD49A9-7DF7-4FAB-A6B7-44D531FC650A}"/>
              </a:ext>
            </a:extLst>
          </p:cNvPr>
          <p:cNvSpPr>
            <a:spLocks xmlns:a="http://schemas.openxmlformats.org/drawingml/2006/main" noGrp="1"/>
          </p:cNvSpPr>
          <p:nvPr/>
        </p:nvSpPr>
        <p:spPr>
          <a:xfrm xmlns:a="http://schemas.openxmlformats.org/drawingml/2006/main">
            <a:off x="2857500"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27" name="s006 rect 2427">
            <a:extLst xmlns:a="http://schemas.openxmlformats.org/drawingml/2006/main">
              <a:ext uri="{FF2B5EF4-FFF2-40B4-BE49-F238E27FC236}">
                <a16:creationId xmlns:a16="http://schemas.microsoft.com/office/drawing/2014/main" id="{CD55D11A-30AE-451F-BEAD-2894D5428404}"/>
              </a:ext>
            </a:extLst>
          </p:cNvPr>
          <p:cNvSpPr>
            <a:spLocks xmlns:a="http://schemas.openxmlformats.org/drawingml/2006/main" noGrp="1"/>
          </p:cNvSpPr>
          <p:nvPr/>
        </p:nvSpPr>
        <p:spPr>
          <a:xfrm xmlns:a="http://schemas.openxmlformats.org/drawingml/2006/main">
            <a:off x="2962275"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28" name="s006 rect 2428">
            <a:extLst xmlns:a="http://schemas.openxmlformats.org/drawingml/2006/main">
              <a:ext uri="{FF2B5EF4-FFF2-40B4-BE49-F238E27FC236}">
                <a16:creationId xmlns:a16="http://schemas.microsoft.com/office/drawing/2014/main" id="{24BC3077-D2EB-443D-9303-27331CA5EB2D}"/>
              </a:ext>
            </a:extLst>
          </p:cNvPr>
          <p:cNvSpPr>
            <a:spLocks xmlns:a="http://schemas.openxmlformats.org/drawingml/2006/main" noGrp="1"/>
          </p:cNvSpPr>
          <p:nvPr/>
        </p:nvSpPr>
        <p:spPr>
          <a:xfrm xmlns:a="http://schemas.openxmlformats.org/drawingml/2006/main">
            <a:off x="3067050"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29" name="s006 rect 2429">
            <a:extLst xmlns:a="http://schemas.openxmlformats.org/drawingml/2006/main">
              <a:ext uri="{FF2B5EF4-FFF2-40B4-BE49-F238E27FC236}">
                <a16:creationId xmlns:a16="http://schemas.microsoft.com/office/drawing/2014/main" id="{ACFF614B-4251-4BCB-A382-0109BEF96CA7}"/>
              </a:ext>
            </a:extLst>
          </p:cNvPr>
          <p:cNvSpPr>
            <a:spLocks xmlns:a="http://schemas.openxmlformats.org/drawingml/2006/main" noGrp="1"/>
          </p:cNvSpPr>
          <p:nvPr/>
        </p:nvSpPr>
        <p:spPr>
          <a:xfrm xmlns:a="http://schemas.openxmlformats.org/drawingml/2006/main">
            <a:off x="3171825"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30" name="s006 rect 2430">
            <a:extLst xmlns:a="http://schemas.openxmlformats.org/drawingml/2006/main">
              <a:ext uri="{FF2B5EF4-FFF2-40B4-BE49-F238E27FC236}">
                <a16:creationId xmlns:a16="http://schemas.microsoft.com/office/drawing/2014/main" id="{A5C6124B-D30F-40D5-A6C1-E25EE50FB88A}"/>
              </a:ext>
            </a:extLst>
          </p:cNvPr>
          <p:cNvSpPr>
            <a:spLocks xmlns:a="http://schemas.openxmlformats.org/drawingml/2006/main" noGrp="1"/>
          </p:cNvSpPr>
          <p:nvPr/>
        </p:nvSpPr>
        <p:spPr>
          <a:xfrm xmlns:a="http://schemas.openxmlformats.org/drawingml/2006/main">
            <a:off x="3276600"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31" name="s006 rect 2431">
            <a:extLst xmlns:a="http://schemas.openxmlformats.org/drawingml/2006/main">
              <a:ext uri="{FF2B5EF4-FFF2-40B4-BE49-F238E27FC236}">
                <a16:creationId xmlns:a16="http://schemas.microsoft.com/office/drawing/2014/main" id="{BD673DB2-6089-44C9-8B4D-62FB3FD750BB}"/>
              </a:ext>
            </a:extLst>
          </p:cNvPr>
          <p:cNvSpPr>
            <a:spLocks xmlns:a="http://schemas.openxmlformats.org/drawingml/2006/main" noGrp="1"/>
          </p:cNvSpPr>
          <p:nvPr/>
        </p:nvSpPr>
        <p:spPr>
          <a:xfrm xmlns:a="http://schemas.openxmlformats.org/drawingml/2006/main">
            <a:off x="3381375"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32" name="s006 rect 2432">
            <a:extLst xmlns:a="http://schemas.openxmlformats.org/drawingml/2006/main">
              <a:ext uri="{FF2B5EF4-FFF2-40B4-BE49-F238E27FC236}">
                <a16:creationId xmlns:a16="http://schemas.microsoft.com/office/drawing/2014/main" id="{8773B0E6-BFEF-4B01-8AE7-2AC14F69B8DF}"/>
              </a:ext>
            </a:extLst>
          </p:cNvPr>
          <p:cNvSpPr>
            <a:spLocks xmlns:a="http://schemas.openxmlformats.org/drawingml/2006/main" noGrp="1"/>
          </p:cNvSpPr>
          <p:nvPr/>
        </p:nvSpPr>
        <p:spPr>
          <a:xfrm xmlns:a="http://schemas.openxmlformats.org/drawingml/2006/main">
            <a:off x="3486150"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33" name="s006 rect 2433">
            <a:extLst xmlns:a="http://schemas.openxmlformats.org/drawingml/2006/main">
              <a:ext uri="{FF2B5EF4-FFF2-40B4-BE49-F238E27FC236}">
                <a16:creationId xmlns:a16="http://schemas.microsoft.com/office/drawing/2014/main" id="{5FD3390E-AEF9-4C53-BFD9-57B1D7D4AA66}"/>
              </a:ext>
            </a:extLst>
          </p:cNvPr>
          <p:cNvSpPr>
            <a:spLocks xmlns:a="http://schemas.openxmlformats.org/drawingml/2006/main" noGrp="1"/>
          </p:cNvSpPr>
          <p:nvPr/>
        </p:nvSpPr>
        <p:spPr>
          <a:xfrm xmlns:a="http://schemas.openxmlformats.org/drawingml/2006/main">
            <a:off x="3590925"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34" name="s006 rect 2434">
            <a:extLst xmlns:a="http://schemas.openxmlformats.org/drawingml/2006/main">
              <a:ext uri="{FF2B5EF4-FFF2-40B4-BE49-F238E27FC236}">
                <a16:creationId xmlns:a16="http://schemas.microsoft.com/office/drawing/2014/main" id="{ED143572-CBE5-4133-BB34-FE37977E6DF9}"/>
              </a:ext>
            </a:extLst>
          </p:cNvPr>
          <p:cNvSpPr>
            <a:spLocks xmlns:a="http://schemas.openxmlformats.org/drawingml/2006/main" noGrp="1"/>
          </p:cNvSpPr>
          <p:nvPr/>
        </p:nvSpPr>
        <p:spPr>
          <a:xfrm xmlns:a="http://schemas.openxmlformats.org/drawingml/2006/main">
            <a:off x="3695700"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35" name="s006 rect 2435">
            <a:extLst xmlns:a="http://schemas.openxmlformats.org/drawingml/2006/main">
              <a:ext uri="{FF2B5EF4-FFF2-40B4-BE49-F238E27FC236}">
                <a16:creationId xmlns:a16="http://schemas.microsoft.com/office/drawing/2014/main" id="{5821C6A6-D241-442A-BFBE-EF7EE15E98E7}"/>
              </a:ext>
            </a:extLst>
          </p:cNvPr>
          <p:cNvSpPr>
            <a:spLocks xmlns:a="http://schemas.openxmlformats.org/drawingml/2006/main" noGrp="1"/>
          </p:cNvSpPr>
          <p:nvPr/>
        </p:nvSpPr>
        <p:spPr>
          <a:xfrm xmlns:a="http://schemas.openxmlformats.org/drawingml/2006/main">
            <a:off x="3800475"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36" name="s006 rect 2436">
            <a:extLst xmlns:a="http://schemas.openxmlformats.org/drawingml/2006/main">
              <a:ext uri="{FF2B5EF4-FFF2-40B4-BE49-F238E27FC236}">
                <a16:creationId xmlns:a16="http://schemas.microsoft.com/office/drawing/2014/main" id="{8F76F7CC-11A4-44B2-A091-8C7436F69507}"/>
              </a:ext>
            </a:extLst>
          </p:cNvPr>
          <p:cNvSpPr>
            <a:spLocks xmlns:a="http://schemas.openxmlformats.org/drawingml/2006/main" noGrp="1"/>
          </p:cNvSpPr>
          <p:nvPr/>
        </p:nvSpPr>
        <p:spPr>
          <a:xfrm xmlns:a="http://schemas.openxmlformats.org/drawingml/2006/main">
            <a:off x="3905250"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37" name="s006 rect 2437">
            <a:extLst xmlns:a="http://schemas.openxmlformats.org/drawingml/2006/main">
              <a:ext uri="{FF2B5EF4-FFF2-40B4-BE49-F238E27FC236}">
                <a16:creationId xmlns:a16="http://schemas.microsoft.com/office/drawing/2014/main" id="{D3C1E95D-3180-403D-A344-66A065F538D5}"/>
              </a:ext>
            </a:extLst>
          </p:cNvPr>
          <p:cNvSpPr>
            <a:spLocks xmlns:a="http://schemas.openxmlformats.org/drawingml/2006/main" noGrp="1"/>
          </p:cNvSpPr>
          <p:nvPr/>
        </p:nvSpPr>
        <p:spPr>
          <a:xfrm xmlns:a="http://schemas.openxmlformats.org/drawingml/2006/main">
            <a:off x="4010025"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38" name="s006 rect 2438">
            <a:extLst xmlns:a="http://schemas.openxmlformats.org/drawingml/2006/main">
              <a:ext uri="{FF2B5EF4-FFF2-40B4-BE49-F238E27FC236}">
                <a16:creationId xmlns:a16="http://schemas.microsoft.com/office/drawing/2014/main" id="{1E3EDAFB-E410-4D50-BF0F-96A117C28876}"/>
              </a:ext>
            </a:extLst>
          </p:cNvPr>
          <p:cNvSpPr>
            <a:spLocks xmlns:a="http://schemas.openxmlformats.org/drawingml/2006/main" noGrp="1"/>
          </p:cNvSpPr>
          <p:nvPr/>
        </p:nvSpPr>
        <p:spPr>
          <a:xfrm xmlns:a="http://schemas.openxmlformats.org/drawingml/2006/main">
            <a:off x="4114800"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39" name="s006 rect 2439">
            <a:extLst xmlns:a="http://schemas.openxmlformats.org/drawingml/2006/main">
              <a:ext uri="{FF2B5EF4-FFF2-40B4-BE49-F238E27FC236}">
                <a16:creationId xmlns:a16="http://schemas.microsoft.com/office/drawing/2014/main" id="{889C94A8-5C14-4864-9826-4315E4DCA671}"/>
              </a:ext>
            </a:extLst>
          </p:cNvPr>
          <p:cNvSpPr>
            <a:spLocks xmlns:a="http://schemas.openxmlformats.org/drawingml/2006/main" noGrp="1"/>
          </p:cNvSpPr>
          <p:nvPr/>
        </p:nvSpPr>
        <p:spPr>
          <a:xfrm xmlns:a="http://schemas.openxmlformats.org/drawingml/2006/main">
            <a:off x="4219575"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40" name="s006 rect 2440">
            <a:extLst xmlns:a="http://schemas.openxmlformats.org/drawingml/2006/main">
              <a:ext uri="{FF2B5EF4-FFF2-40B4-BE49-F238E27FC236}">
                <a16:creationId xmlns:a16="http://schemas.microsoft.com/office/drawing/2014/main" id="{DF03A4D8-04CD-43F4-9F23-46CFF973E3D6}"/>
              </a:ext>
            </a:extLst>
          </p:cNvPr>
          <p:cNvSpPr>
            <a:spLocks xmlns:a="http://schemas.openxmlformats.org/drawingml/2006/main" noGrp="1"/>
          </p:cNvSpPr>
          <p:nvPr/>
        </p:nvSpPr>
        <p:spPr>
          <a:xfrm xmlns:a="http://schemas.openxmlformats.org/drawingml/2006/main">
            <a:off x="4324350"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41" name="s006 rect 2441">
            <a:extLst xmlns:a="http://schemas.openxmlformats.org/drawingml/2006/main">
              <a:ext uri="{FF2B5EF4-FFF2-40B4-BE49-F238E27FC236}">
                <a16:creationId xmlns:a16="http://schemas.microsoft.com/office/drawing/2014/main" id="{BA13EA63-AE7F-40A6-97E4-9D19D2DAB5DB}"/>
              </a:ext>
            </a:extLst>
          </p:cNvPr>
          <p:cNvSpPr>
            <a:spLocks xmlns:a="http://schemas.openxmlformats.org/drawingml/2006/main" noGrp="1"/>
          </p:cNvSpPr>
          <p:nvPr/>
        </p:nvSpPr>
        <p:spPr>
          <a:xfrm xmlns:a="http://schemas.openxmlformats.org/drawingml/2006/main">
            <a:off x="4429125"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42" name="s006 rect 2442">
            <a:extLst xmlns:a="http://schemas.openxmlformats.org/drawingml/2006/main">
              <a:ext uri="{FF2B5EF4-FFF2-40B4-BE49-F238E27FC236}">
                <a16:creationId xmlns:a16="http://schemas.microsoft.com/office/drawing/2014/main" id="{8209D0FF-E203-4630-A65D-A460399BF819}"/>
              </a:ext>
            </a:extLst>
          </p:cNvPr>
          <p:cNvSpPr>
            <a:spLocks xmlns:a="http://schemas.openxmlformats.org/drawingml/2006/main" noGrp="1"/>
          </p:cNvSpPr>
          <p:nvPr/>
        </p:nvSpPr>
        <p:spPr>
          <a:xfrm xmlns:a="http://schemas.openxmlformats.org/drawingml/2006/main">
            <a:off x="4533900"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43" name="s006 rect 2443">
            <a:extLst xmlns:a="http://schemas.openxmlformats.org/drawingml/2006/main">
              <a:ext uri="{FF2B5EF4-FFF2-40B4-BE49-F238E27FC236}">
                <a16:creationId xmlns:a16="http://schemas.microsoft.com/office/drawing/2014/main" id="{E228D8CC-DC67-43EE-BE54-351A154E89D2}"/>
              </a:ext>
            </a:extLst>
          </p:cNvPr>
          <p:cNvSpPr>
            <a:spLocks xmlns:a="http://schemas.openxmlformats.org/drawingml/2006/main" noGrp="1"/>
          </p:cNvSpPr>
          <p:nvPr/>
        </p:nvSpPr>
        <p:spPr>
          <a:xfrm xmlns:a="http://schemas.openxmlformats.org/drawingml/2006/main">
            <a:off x="4638675"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44" name="s006 rect 2444">
            <a:extLst xmlns:a="http://schemas.openxmlformats.org/drawingml/2006/main">
              <a:ext uri="{FF2B5EF4-FFF2-40B4-BE49-F238E27FC236}">
                <a16:creationId xmlns:a16="http://schemas.microsoft.com/office/drawing/2014/main" id="{CB40567E-7962-4A48-9B16-468DAFA5A267}"/>
              </a:ext>
            </a:extLst>
          </p:cNvPr>
          <p:cNvSpPr>
            <a:spLocks xmlns:a="http://schemas.openxmlformats.org/drawingml/2006/main" noGrp="1"/>
          </p:cNvSpPr>
          <p:nvPr/>
        </p:nvSpPr>
        <p:spPr>
          <a:xfrm xmlns:a="http://schemas.openxmlformats.org/drawingml/2006/main">
            <a:off x="4743450"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45" name="s006 rect 2445">
            <a:extLst xmlns:a="http://schemas.openxmlformats.org/drawingml/2006/main">
              <a:ext uri="{FF2B5EF4-FFF2-40B4-BE49-F238E27FC236}">
                <a16:creationId xmlns:a16="http://schemas.microsoft.com/office/drawing/2014/main" id="{CB6773EC-25EC-4BB4-9A0C-BFF5F7839356}"/>
              </a:ext>
            </a:extLst>
          </p:cNvPr>
          <p:cNvSpPr>
            <a:spLocks xmlns:a="http://schemas.openxmlformats.org/drawingml/2006/main" noGrp="1"/>
          </p:cNvSpPr>
          <p:nvPr/>
        </p:nvSpPr>
        <p:spPr>
          <a:xfrm xmlns:a="http://schemas.openxmlformats.org/drawingml/2006/main">
            <a:off x="4848225"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46" name="s006 rect 2446">
            <a:extLst xmlns:a="http://schemas.openxmlformats.org/drawingml/2006/main">
              <a:ext uri="{FF2B5EF4-FFF2-40B4-BE49-F238E27FC236}">
                <a16:creationId xmlns:a16="http://schemas.microsoft.com/office/drawing/2014/main" id="{E0470FEE-50AB-425F-BC98-A590410ED351}"/>
              </a:ext>
            </a:extLst>
          </p:cNvPr>
          <p:cNvSpPr>
            <a:spLocks xmlns:a="http://schemas.openxmlformats.org/drawingml/2006/main" noGrp="1"/>
          </p:cNvSpPr>
          <p:nvPr/>
        </p:nvSpPr>
        <p:spPr>
          <a:xfrm xmlns:a="http://schemas.openxmlformats.org/drawingml/2006/main">
            <a:off x="4953000"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47" name="s006 rect 2447">
            <a:extLst xmlns:a="http://schemas.openxmlformats.org/drawingml/2006/main">
              <a:ext uri="{FF2B5EF4-FFF2-40B4-BE49-F238E27FC236}">
                <a16:creationId xmlns:a16="http://schemas.microsoft.com/office/drawing/2014/main" id="{EEE76ECF-9535-4397-9CE5-F45A36EBB65A}"/>
              </a:ext>
            </a:extLst>
          </p:cNvPr>
          <p:cNvSpPr>
            <a:spLocks xmlns:a="http://schemas.openxmlformats.org/drawingml/2006/main" noGrp="1"/>
          </p:cNvSpPr>
          <p:nvPr/>
        </p:nvSpPr>
        <p:spPr>
          <a:xfrm xmlns:a="http://schemas.openxmlformats.org/drawingml/2006/main">
            <a:off x="5057775"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48" name="s006 rect 2448">
            <a:extLst xmlns:a="http://schemas.openxmlformats.org/drawingml/2006/main">
              <a:ext uri="{FF2B5EF4-FFF2-40B4-BE49-F238E27FC236}">
                <a16:creationId xmlns:a16="http://schemas.microsoft.com/office/drawing/2014/main" id="{E27A950B-7CC4-44F6-B754-A306829732AA}"/>
              </a:ext>
            </a:extLst>
          </p:cNvPr>
          <p:cNvSpPr>
            <a:spLocks xmlns:a="http://schemas.openxmlformats.org/drawingml/2006/main" noGrp="1"/>
          </p:cNvSpPr>
          <p:nvPr/>
        </p:nvSpPr>
        <p:spPr>
          <a:xfrm xmlns:a="http://schemas.openxmlformats.org/drawingml/2006/main">
            <a:off x="5162550"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49" name="s006 rect 2449">
            <a:extLst xmlns:a="http://schemas.openxmlformats.org/drawingml/2006/main">
              <a:ext uri="{FF2B5EF4-FFF2-40B4-BE49-F238E27FC236}">
                <a16:creationId xmlns:a16="http://schemas.microsoft.com/office/drawing/2014/main" id="{D3D9AFB9-C556-4D3B-A35F-5575418E771F}"/>
              </a:ext>
            </a:extLst>
          </p:cNvPr>
          <p:cNvSpPr>
            <a:spLocks xmlns:a="http://schemas.openxmlformats.org/drawingml/2006/main" noGrp="1"/>
          </p:cNvSpPr>
          <p:nvPr/>
        </p:nvSpPr>
        <p:spPr>
          <a:xfrm xmlns:a="http://schemas.openxmlformats.org/drawingml/2006/main">
            <a:off x="5267325"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50" name="s006 rect 2450">
            <a:extLst xmlns:a="http://schemas.openxmlformats.org/drawingml/2006/main">
              <a:ext uri="{FF2B5EF4-FFF2-40B4-BE49-F238E27FC236}">
                <a16:creationId xmlns:a16="http://schemas.microsoft.com/office/drawing/2014/main" id="{7B4A5134-872A-41D7-A823-5A1973A3069C}"/>
              </a:ext>
            </a:extLst>
          </p:cNvPr>
          <p:cNvSpPr>
            <a:spLocks xmlns:a="http://schemas.openxmlformats.org/drawingml/2006/main" noGrp="1"/>
          </p:cNvSpPr>
          <p:nvPr/>
        </p:nvSpPr>
        <p:spPr>
          <a:xfrm xmlns:a="http://schemas.openxmlformats.org/drawingml/2006/main">
            <a:off x="5372100"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51" name="s006 rect 2451">
            <a:extLst xmlns:a="http://schemas.openxmlformats.org/drawingml/2006/main">
              <a:ext uri="{FF2B5EF4-FFF2-40B4-BE49-F238E27FC236}">
                <a16:creationId xmlns:a16="http://schemas.microsoft.com/office/drawing/2014/main" id="{25E745E1-B83C-4218-A984-2A8556327C19}"/>
              </a:ext>
            </a:extLst>
          </p:cNvPr>
          <p:cNvSpPr>
            <a:spLocks xmlns:a="http://schemas.openxmlformats.org/drawingml/2006/main" noGrp="1"/>
          </p:cNvSpPr>
          <p:nvPr/>
        </p:nvSpPr>
        <p:spPr>
          <a:xfrm xmlns:a="http://schemas.openxmlformats.org/drawingml/2006/main">
            <a:off x="5476875"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52" name="s006 rect 2452">
            <a:extLst xmlns:a="http://schemas.openxmlformats.org/drawingml/2006/main">
              <a:ext uri="{FF2B5EF4-FFF2-40B4-BE49-F238E27FC236}">
                <a16:creationId xmlns:a16="http://schemas.microsoft.com/office/drawing/2014/main" id="{226378B6-FB41-4635-A1E2-284B0C594FC5}"/>
              </a:ext>
            </a:extLst>
          </p:cNvPr>
          <p:cNvSpPr>
            <a:spLocks xmlns:a="http://schemas.openxmlformats.org/drawingml/2006/main" noGrp="1"/>
          </p:cNvSpPr>
          <p:nvPr/>
        </p:nvSpPr>
        <p:spPr>
          <a:xfrm xmlns:a="http://schemas.openxmlformats.org/drawingml/2006/main">
            <a:off x="5581650"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53" name="s006 rect 2453">
            <a:extLst xmlns:a="http://schemas.openxmlformats.org/drawingml/2006/main">
              <a:ext uri="{FF2B5EF4-FFF2-40B4-BE49-F238E27FC236}">
                <a16:creationId xmlns:a16="http://schemas.microsoft.com/office/drawing/2014/main" id="{B793A252-5B75-422F-BFC1-23F47883DA4E}"/>
              </a:ext>
            </a:extLst>
          </p:cNvPr>
          <p:cNvSpPr>
            <a:spLocks xmlns:a="http://schemas.openxmlformats.org/drawingml/2006/main" noGrp="1"/>
          </p:cNvSpPr>
          <p:nvPr/>
        </p:nvSpPr>
        <p:spPr>
          <a:xfrm xmlns:a="http://schemas.openxmlformats.org/drawingml/2006/main">
            <a:off x="5686425"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54" name="s006 rect 2454">
            <a:extLst xmlns:a="http://schemas.openxmlformats.org/drawingml/2006/main">
              <a:ext uri="{FF2B5EF4-FFF2-40B4-BE49-F238E27FC236}">
                <a16:creationId xmlns:a16="http://schemas.microsoft.com/office/drawing/2014/main" id="{38C9E44B-0C63-4BBE-94C7-09AB314292BA}"/>
              </a:ext>
            </a:extLst>
          </p:cNvPr>
          <p:cNvSpPr>
            <a:spLocks xmlns:a="http://schemas.openxmlformats.org/drawingml/2006/main" noGrp="1"/>
          </p:cNvSpPr>
          <p:nvPr/>
        </p:nvSpPr>
        <p:spPr>
          <a:xfrm xmlns:a="http://schemas.openxmlformats.org/drawingml/2006/main">
            <a:off x="5791200"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55" name="s006 rect 2455">
            <a:extLst xmlns:a="http://schemas.openxmlformats.org/drawingml/2006/main">
              <a:ext uri="{FF2B5EF4-FFF2-40B4-BE49-F238E27FC236}">
                <a16:creationId xmlns:a16="http://schemas.microsoft.com/office/drawing/2014/main" id="{52A8E3A6-01F2-463A-98B1-BA6B2266E682}"/>
              </a:ext>
            </a:extLst>
          </p:cNvPr>
          <p:cNvSpPr>
            <a:spLocks xmlns:a="http://schemas.openxmlformats.org/drawingml/2006/main" noGrp="1"/>
          </p:cNvSpPr>
          <p:nvPr/>
        </p:nvSpPr>
        <p:spPr>
          <a:xfrm xmlns:a="http://schemas.openxmlformats.org/drawingml/2006/main">
            <a:off x="5895975" y="7761833"/>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56" name="s006 rect 2456">
            <a:extLst xmlns:a="http://schemas.openxmlformats.org/drawingml/2006/main">
              <a:ext uri="{FF2B5EF4-FFF2-40B4-BE49-F238E27FC236}">
                <a16:creationId xmlns:a16="http://schemas.microsoft.com/office/drawing/2014/main" id="{80FA1901-A924-41F1-A9BC-A516D636C145}"/>
              </a:ext>
            </a:extLst>
          </p:cNvPr>
          <p:cNvSpPr>
            <a:spLocks xmlns:a="http://schemas.openxmlformats.org/drawingml/2006/main" noGrp="1"/>
          </p:cNvSpPr>
          <p:nvPr/>
        </p:nvSpPr>
        <p:spPr>
          <a:xfrm xmlns:a="http://schemas.openxmlformats.org/drawingml/2006/main">
            <a:off x="762000"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57" name="s006 rect 2457">
            <a:extLst xmlns:a="http://schemas.openxmlformats.org/drawingml/2006/main">
              <a:ext uri="{FF2B5EF4-FFF2-40B4-BE49-F238E27FC236}">
                <a16:creationId xmlns:a16="http://schemas.microsoft.com/office/drawing/2014/main" id="{81C70120-DE2D-4B01-A9AF-4AFF69149678}"/>
              </a:ext>
            </a:extLst>
          </p:cNvPr>
          <p:cNvSpPr>
            <a:spLocks xmlns:a="http://schemas.openxmlformats.org/drawingml/2006/main" noGrp="1"/>
          </p:cNvSpPr>
          <p:nvPr/>
        </p:nvSpPr>
        <p:spPr>
          <a:xfrm xmlns:a="http://schemas.openxmlformats.org/drawingml/2006/main">
            <a:off x="866775"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58" name="s006 rect 2458">
            <a:extLst xmlns:a="http://schemas.openxmlformats.org/drawingml/2006/main">
              <a:ext uri="{FF2B5EF4-FFF2-40B4-BE49-F238E27FC236}">
                <a16:creationId xmlns:a16="http://schemas.microsoft.com/office/drawing/2014/main" id="{46571373-B728-4AD4-9430-FE668DE38487}"/>
              </a:ext>
            </a:extLst>
          </p:cNvPr>
          <p:cNvSpPr>
            <a:spLocks xmlns:a="http://schemas.openxmlformats.org/drawingml/2006/main" noGrp="1"/>
          </p:cNvSpPr>
          <p:nvPr/>
        </p:nvSpPr>
        <p:spPr>
          <a:xfrm xmlns:a="http://schemas.openxmlformats.org/drawingml/2006/main">
            <a:off x="971550"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59" name="s006 rect 2459">
            <a:extLst xmlns:a="http://schemas.openxmlformats.org/drawingml/2006/main">
              <a:ext uri="{FF2B5EF4-FFF2-40B4-BE49-F238E27FC236}">
                <a16:creationId xmlns:a16="http://schemas.microsoft.com/office/drawing/2014/main" id="{474FC869-37A0-4387-A3CC-2631E42267FD}"/>
              </a:ext>
            </a:extLst>
          </p:cNvPr>
          <p:cNvSpPr>
            <a:spLocks xmlns:a="http://schemas.openxmlformats.org/drawingml/2006/main" noGrp="1"/>
          </p:cNvSpPr>
          <p:nvPr/>
        </p:nvSpPr>
        <p:spPr>
          <a:xfrm xmlns:a="http://schemas.openxmlformats.org/drawingml/2006/main">
            <a:off x="1076325"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60" name="s006 rect 2460">
            <a:extLst xmlns:a="http://schemas.openxmlformats.org/drawingml/2006/main">
              <a:ext uri="{FF2B5EF4-FFF2-40B4-BE49-F238E27FC236}">
                <a16:creationId xmlns:a16="http://schemas.microsoft.com/office/drawing/2014/main" id="{B4C6C242-4FD6-4370-8B5F-A1E38779AF15}"/>
              </a:ext>
            </a:extLst>
          </p:cNvPr>
          <p:cNvSpPr>
            <a:spLocks xmlns:a="http://schemas.openxmlformats.org/drawingml/2006/main" noGrp="1"/>
          </p:cNvSpPr>
          <p:nvPr/>
        </p:nvSpPr>
        <p:spPr>
          <a:xfrm xmlns:a="http://schemas.openxmlformats.org/drawingml/2006/main">
            <a:off x="1181100"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61" name="s006 rect 2461">
            <a:extLst xmlns:a="http://schemas.openxmlformats.org/drawingml/2006/main">
              <a:ext uri="{FF2B5EF4-FFF2-40B4-BE49-F238E27FC236}">
                <a16:creationId xmlns:a16="http://schemas.microsoft.com/office/drawing/2014/main" id="{9A147675-21F3-4716-9517-85A6326B9DB0}"/>
              </a:ext>
            </a:extLst>
          </p:cNvPr>
          <p:cNvSpPr>
            <a:spLocks xmlns:a="http://schemas.openxmlformats.org/drawingml/2006/main" noGrp="1"/>
          </p:cNvSpPr>
          <p:nvPr/>
        </p:nvSpPr>
        <p:spPr>
          <a:xfrm xmlns:a="http://schemas.openxmlformats.org/drawingml/2006/main">
            <a:off x="1285875"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62" name="s006 rect 2462">
            <a:extLst xmlns:a="http://schemas.openxmlformats.org/drawingml/2006/main">
              <a:ext uri="{FF2B5EF4-FFF2-40B4-BE49-F238E27FC236}">
                <a16:creationId xmlns:a16="http://schemas.microsoft.com/office/drawing/2014/main" id="{CFA72EF0-1C78-41A2-A143-5FC14F66695A}"/>
              </a:ext>
            </a:extLst>
          </p:cNvPr>
          <p:cNvSpPr>
            <a:spLocks xmlns:a="http://schemas.openxmlformats.org/drawingml/2006/main" noGrp="1"/>
          </p:cNvSpPr>
          <p:nvPr/>
        </p:nvSpPr>
        <p:spPr>
          <a:xfrm xmlns:a="http://schemas.openxmlformats.org/drawingml/2006/main">
            <a:off x="1390650"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63" name="s006 rect 2463">
            <a:extLst xmlns:a="http://schemas.openxmlformats.org/drawingml/2006/main">
              <a:ext uri="{FF2B5EF4-FFF2-40B4-BE49-F238E27FC236}">
                <a16:creationId xmlns:a16="http://schemas.microsoft.com/office/drawing/2014/main" id="{67447340-F03E-4257-9912-9D823EED31CA}"/>
              </a:ext>
            </a:extLst>
          </p:cNvPr>
          <p:cNvSpPr>
            <a:spLocks xmlns:a="http://schemas.openxmlformats.org/drawingml/2006/main" noGrp="1"/>
          </p:cNvSpPr>
          <p:nvPr/>
        </p:nvSpPr>
        <p:spPr>
          <a:xfrm xmlns:a="http://schemas.openxmlformats.org/drawingml/2006/main">
            <a:off x="1495425"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64" name="s006 rect 2464">
            <a:extLst xmlns:a="http://schemas.openxmlformats.org/drawingml/2006/main">
              <a:ext uri="{FF2B5EF4-FFF2-40B4-BE49-F238E27FC236}">
                <a16:creationId xmlns:a16="http://schemas.microsoft.com/office/drawing/2014/main" id="{7D8F9316-4837-4B34-964F-BA1319A14AE7}"/>
              </a:ext>
            </a:extLst>
          </p:cNvPr>
          <p:cNvSpPr>
            <a:spLocks xmlns:a="http://schemas.openxmlformats.org/drawingml/2006/main" noGrp="1"/>
          </p:cNvSpPr>
          <p:nvPr/>
        </p:nvSpPr>
        <p:spPr>
          <a:xfrm xmlns:a="http://schemas.openxmlformats.org/drawingml/2006/main">
            <a:off x="1600200"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65" name="s006 rect 2465">
            <a:extLst xmlns:a="http://schemas.openxmlformats.org/drawingml/2006/main">
              <a:ext uri="{FF2B5EF4-FFF2-40B4-BE49-F238E27FC236}">
                <a16:creationId xmlns:a16="http://schemas.microsoft.com/office/drawing/2014/main" id="{59A68C46-C691-406B-89C8-73004EBF623A}"/>
              </a:ext>
            </a:extLst>
          </p:cNvPr>
          <p:cNvSpPr>
            <a:spLocks xmlns:a="http://schemas.openxmlformats.org/drawingml/2006/main" noGrp="1"/>
          </p:cNvSpPr>
          <p:nvPr/>
        </p:nvSpPr>
        <p:spPr>
          <a:xfrm xmlns:a="http://schemas.openxmlformats.org/drawingml/2006/main">
            <a:off x="1704975"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66" name="s006 rect 2466">
            <a:extLst xmlns:a="http://schemas.openxmlformats.org/drawingml/2006/main">
              <a:ext uri="{FF2B5EF4-FFF2-40B4-BE49-F238E27FC236}">
                <a16:creationId xmlns:a16="http://schemas.microsoft.com/office/drawing/2014/main" id="{E17DD577-8358-4B8C-BF1B-7CE09EF8A4DC}"/>
              </a:ext>
            </a:extLst>
          </p:cNvPr>
          <p:cNvSpPr>
            <a:spLocks xmlns:a="http://schemas.openxmlformats.org/drawingml/2006/main" noGrp="1"/>
          </p:cNvSpPr>
          <p:nvPr/>
        </p:nvSpPr>
        <p:spPr>
          <a:xfrm xmlns:a="http://schemas.openxmlformats.org/drawingml/2006/main">
            <a:off x="1809750"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67" name="s006 rect 2467">
            <a:extLst xmlns:a="http://schemas.openxmlformats.org/drawingml/2006/main">
              <a:ext uri="{FF2B5EF4-FFF2-40B4-BE49-F238E27FC236}">
                <a16:creationId xmlns:a16="http://schemas.microsoft.com/office/drawing/2014/main" id="{E94EEF00-C5D0-47B3-9C25-260214A607E8}"/>
              </a:ext>
            </a:extLst>
          </p:cNvPr>
          <p:cNvSpPr>
            <a:spLocks xmlns:a="http://schemas.openxmlformats.org/drawingml/2006/main" noGrp="1"/>
          </p:cNvSpPr>
          <p:nvPr/>
        </p:nvSpPr>
        <p:spPr>
          <a:xfrm xmlns:a="http://schemas.openxmlformats.org/drawingml/2006/main">
            <a:off x="1914525"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68" name="s006 rect 2468">
            <a:extLst xmlns:a="http://schemas.openxmlformats.org/drawingml/2006/main">
              <a:ext uri="{FF2B5EF4-FFF2-40B4-BE49-F238E27FC236}">
                <a16:creationId xmlns:a16="http://schemas.microsoft.com/office/drawing/2014/main" id="{04A54382-7F38-4F62-BD77-75AE7B3DD604}"/>
              </a:ext>
            </a:extLst>
          </p:cNvPr>
          <p:cNvSpPr>
            <a:spLocks xmlns:a="http://schemas.openxmlformats.org/drawingml/2006/main" noGrp="1"/>
          </p:cNvSpPr>
          <p:nvPr/>
        </p:nvSpPr>
        <p:spPr>
          <a:xfrm xmlns:a="http://schemas.openxmlformats.org/drawingml/2006/main">
            <a:off x="2019300"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69" name="s006 rect 2469">
            <a:extLst xmlns:a="http://schemas.openxmlformats.org/drawingml/2006/main">
              <a:ext uri="{FF2B5EF4-FFF2-40B4-BE49-F238E27FC236}">
                <a16:creationId xmlns:a16="http://schemas.microsoft.com/office/drawing/2014/main" id="{C6824ECA-83B6-441F-A920-5172D35B387D}"/>
              </a:ext>
            </a:extLst>
          </p:cNvPr>
          <p:cNvSpPr>
            <a:spLocks xmlns:a="http://schemas.openxmlformats.org/drawingml/2006/main" noGrp="1"/>
          </p:cNvSpPr>
          <p:nvPr/>
        </p:nvSpPr>
        <p:spPr>
          <a:xfrm xmlns:a="http://schemas.openxmlformats.org/drawingml/2006/main">
            <a:off x="2124075"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70" name="s006 rect 2470">
            <a:extLst xmlns:a="http://schemas.openxmlformats.org/drawingml/2006/main">
              <a:ext uri="{FF2B5EF4-FFF2-40B4-BE49-F238E27FC236}">
                <a16:creationId xmlns:a16="http://schemas.microsoft.com/office/drawing/2014/main" id="{388D03E1-C94C-4DBE-8296-4E17418C7EFA}"/>
              </a:ext>
            </a:extLst>
          </p:cNvPr>
          <p:cNvSpPr>
            <a:spLocks xmlns:a="http://schemas.openxmlformats.org/drawingml/2006/main" noGrp="1"/>
          </p:cNvSpPr>
          <p:nvPr/>
        </p:nvSpPr>
        <p:spPr>
          <a:xfrm xmlns:a="http://schemas.openxmlformats.org/drawingml/2006/main">
            <a:off x="2228850"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71" name="s006 rect 2471">
            <a:extLst xmlns:a="http://schemas.openxmlformats.org/drawingml/2006/main">
              <a:ext uri="{FF2B5EF4-FFF2-40B4-BE49-F238E27FC236}">
                <a16:creationId xmlns:a16="http://schemas.microsoft.com/office/drawing/2014/main" id="{6AC2EA83-0151-4229-977F-D067504A6702}"/>
              </a:ext>
            </a:extLst>
          </p:cNvPr>
          <p:cNvSpPr>
            <a:spLocks xmlns:a="http://schemas.openxmlformats.org/drawingml/2006/main" noGrp="1"/>
          </p:cNvSpPr>
          <p:nvPr/>
        </p:nvSpPr>
        <p:spPr>
          <a:xfrm xmlns:a="http://schemas.openxmlformats.org/drawingml/2006/main">
            <a:off x="2333625"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72" name="s006 rect 2472">
            <a:extLst xmlns:a="http://schemas.openxmlformats.org/drawingml/2006/main">
              <a:ext uri="{FF2B5EF4-FFF2-40B4-BE49-F238E27FC236}">
                <a16:creationId xmlns:a16="http://schemas.microsoft.com/office/drawing/2014/main" id="{0744B18B-8E4F-4830-93CA-1C0EE14A0A04}"/>
              </a:ext>
            </a:extLst>
          </p:cNvPr>
          <p:cNvSpPr>
            <a:spLocks xmlns:a="http://schemas.openxmlformats.org/drawingml/2006/main" noGrp="1"/>
          </p:cNvSpPr>
          <p:nvPr/>
        </p:nvSpPr>
        <p:spPr>
          <a:xfrm xmlns:a="http://schemas.openxmlformats.org/drawingml/2006/main">
            <a:off x="2438400"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73" name="s006 rect 2473">
            <a:extLst xmlns:a="http://schemas.openxmlformats.org/drawingml/2006/main">
              <a:ext uri="{FF2B5EF4-FFF2-40B4-BE49-F238E27FC236}">
                <a16:creationId xmlns:a16="http://schemas.microsoft.com/office/drawing/2014/main" id="{2DBC990E-D7DE-4139-B80A-91FF7935AE33}"/>
              </a:ext>
            </a:extLst>
          </p:cNvPr>
          <p:cNvSpPr>
            <a:spLocks xmlns:a="http://schemas.openxmlformats.org/drawingml/2006/main" noGrp="1"/>
          </p:cNvSpPr>
          <p:nvPr/>
        </p:nvSpPr>
        <p:spPr>
          <a:xfrm xmlns:a="http://schemas.openxmlformats.org/drawingml/2006/main">
            <a:off x="2543175"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74" name="s006 rect 2474">
            <a:extLst xmlns:a="http://schemas.openxmlformats.org/drawingml/2006/main">
              <a:ext uri="{FF2B5EF4-FFF2-40B4-BE49-F238E27FC236}">
                <a16:creationId xmlns:a16="http://schemas.microsoft.com/office/drawing/2014/main" id="{1E93CCD8-EE93-4F1B-A332-ED6DDE7287C5}"/>
              </a:ext>
            </a:extLst>
          </p:cNvPr>
          <p:cNvSpPr>
            <a:spLocks xmlns:a="http://schemas.openxmlformats.org/drawingml/2006/main" noGrp="1"/>
          </p:cNvSpPr>
          <p:nvPr/>
        </p:nvSpPr>
        <p:spPr>
          <a:xfrm xmlns:a="http://schemas.openxmlformats.org/drawingml/2006/main">
            <a:off x="2647950"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75" name="s006 rect 2475">
            <a:extLst xmlns:a="http://schemas.openxmlformats.org/drawingml/2006/main">
              <a:ext uri="{FF2B5EF4-FFF2-40B4-BE49-F238E27FC236}">
                <a16:creationId xmlns:a16="http://schemas.microsoft.com/office/drawing/2014/main" id="{1CE7E90C-1E8E-4F16-995C-FB2C518BBE14}"/>
              </a:ext>
            </a:extLst>
          </p:cNvPr>
          <p:cNvSpPr>
            <a:spLocks xmlns:a="http://schemas.openxmlformats.org/drawingml/2006/main" noGrp="1"/>
          </p:cNvSpPr>
          <p:nvPr/>
        </p:nvSpPr>
        <p:spPr>
          <a:xfrm xmlns:a="http://schemas.openxmlformats.org/drawingml/2006/main">
            <a:off x="2752725"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76" name="s006 rect 2476">
            <a:extLst xmlns:a="http://schemas.openxmlformats.org/drawingml/2006/main">
              <a:ext uri="{FF2B5EF4-FFF2-40B4-BE49-F238E27FC236}">
                <a16:creationId xmlns:a16="http://schemas.microsoft.com/office/drawing/2014/main" id="{41581FC5-98E2-477B-8E69-A4DA5D227E84}"/>
              </a:ext>
            </a:extLst>
          </p:cNvPr>
          <p:cNvSpPr>
            <a:spLocks xmlns:a="http://schemas.openxmlformats.org/drawingml/2006/main" noGrp="1"/>
          </p:cNvSpPr>
          <p:nvPr/>
        </p:nvSpPr>
        <p:spPr>
          <a:xfrm xmlns:a="http://schemas.openxmlformats.org/drawingml/2006/main">
            <a:off x="2857500"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77" name="s006 rect 2477">
            <a:extLst xmlns:a="http://schemas.openxmlformats.org/drawingml/2006/main">
              <a:ext uri="{FF2B5EF4-FFF2-40B4-BE49-F238E27FC236}">
                <a16:creationId xmlns:a16="http://schemas.microsoft.com/office/drawing/2014/main" id="{FD30DA4B-A52F-4685-A35A-10931ED60D99}"/>
              </a:ext>
            </a:extLst>
          </p:cNvPr>
          <p:cNvSpPr>
            <a:spLocks xmlns:a="http://schemas.openxmlformats.org/drawingml/2006/main" noGrp="1"/>
          </p:cNvSpPr>
          <p:nvPr/>
        </p:nvSpPr>
        <p:spPr>
          <a:xfrm xmlns:a="http://schemas.openxmlformats.org/drawingml/2006/main">
            <a:off x="2962275"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78" name="s006 rect 2478">
            <a:extLst xmlns:a="http://schemas.openxmlformats.org/drawingml/2006/main">
              <a:ext uri="{FF2B5EF4-FFF2-40B4-BE49-F238E27FC236}">
                <a16:creationId xmlns:a16="http://schemas.microsoft.com/office/drawing/2014/main" id="{6BB5BC3D-EA40-46B9-A53A-D86500D92115}"/>
              </a:ext>
            </a:extLst>
          </p:cNvPr>
          <p:cNvSpPr>
            <a:spLocks xmlns:a="http://schemas.openxmlformats.org/drawingml/2006/main" noGrp="1"/>
          </p:cNvSpPr>
          <p:nvPr/>
        </p:nvSpPr>
        <p:spPr>
          <a:xfrm xmlns:a="http://schemas.openxmlformats.org/drawingml/2006/main">
            <a:off x="3067050"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79" name="s006 rect 2479">
            <a:extLst xmlns:a="http://schemas.openxmlformats.org/drawingml/2006/main">
              <a:ext uri="{FF2B5EF4-FFF2-40B4-BE49-F238E27FC236}">
                <a16:creationId xmlns:a16="http://schemas.microsoft.com/office/drawing/2014/main" id="{6E5820FF-44AE-4BD4-8619-A0E4E46F3B95}"/>
              </a:ext>
            </a:extLst>
          </p:cNvPr>
          <p:cNvSpPr>
            <a:spLocks xmlns:a="http://schemas.openxmlformats.org/drawingml/2006/main" noGrp="1"/>
          </p:cNvSpPr>
          <p:nvPr/>
        </p:nvSpPr>
        <p:spPr>
          <a:xfrm xmlns:a="http://schemas.openxmlformats.org/drawingml/2006/main">
            <a:off x="3171825"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80" name="s006 rect 2480">
            <a:extLst xmlns:a="http://schemas.openxmlformats.org/drawingml/2006/main">
              <a:ext uri="{FF2B5EF4-FFF2-40B4-BE49-F238E27FC236}">
                <a16:creationId xmlns:a16="http://schemas.microsoft.com/office/drawing/2014/main" id="{A4E19DB8-C412-4270-89A9-3E98E67166A0}"/>
              </a:ext>
            </a:extLst>
          </p:cNvPr>
          <p:cNvSpPr>
            <a:spLocks xmlns:a="http://schemas.openxmlformats.org/drawingml/2006/main" noGrp="1"/>
          </p:cNvSpPr>
          <p:nvPr/>
        </p:nvSpPr>
        <p:spPr>
          <a:xfrm xmlns:a="http://schemas.openxmlformats.org/drawingml/2006/main">
            <a:off x="3276600"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81" name="s006 rect 2481">
            <a:extLst xmlns:a="http://schemas.openxmlformats.org/drawingml/2006/main">
              <a:ext uri="{FF2B5EF4-FFF2-40B4-BE49-F238E27FC236}">
                <a16:creationId xmlns:a16="http://schemas.microsoft.com/office/drawing/2014/main" id="{BE45B8F4-35E2-45C5-B119-4A8E8F52303D}"/>
              </a:ext>
            </a:extLst>
          </p:cNvPr>
          <p:cNvSpPr>
            <a:spLocks xmlns:a="http://schemas.openxmlformats.org/drawingml/2006/main" noGrp="1"/>
          </p:cNvSpPr>
          <p:nvPr/>
        </p:nvSpPr>
        <p:spPr>
          <a:xfrm xmlns:a="http://schemas.openxmlformats.org/drawingml/2006/main">
            <a:off x="3381375"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82" name="s006 rect 2482">
            <a:extLst xmlns:a="http://schemas.openxmlformats.org/drawingml/2006/main">
              <a:ext uri="{FF2B5EF4-FFF2-40B4-BE49-F238E27FC236}">
                <a16:creationId xmlns:a16="http://schemas.microsoft.com/office/drawing/2014/main" id="{5C68D866-73B9-49BE-841A-4A6CA91FFB2B}"/>
              </a:ext>
            </a:extLst>
          </p:cNvPr>
          <p:cNvSpPr>
            <a:spLocks xmlns:a="http://schemas.openxmlformats.org/drawingml/2006/main" noGrp="1"/>
          </p:cNvSpPr>
          <p:nvPr/>
        </p:nvSpPr>
        <p:spPr>
          <a:xfrm xmlns:a="http://schemas.openxmlformats.org/drawingml/2006/main">
            <a:off x="3486150"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83" name="s006 rect 2483">
            <a:extLst xmlns:a="http://schemas.openxmlformats.org/drawingml/2006/main">
              <a:ext uri="{FF2B5EF4-FFF2-40B4-BE49-F238E27FC236}">
                <a16:creationId xmlns:a16="http://schemas.microsoft.com/office/drawing/2014/main" id="{A276D9BD-93B9-4D96-92F5-7329C96C189E}"/>
              </a:ext>
            </a:extLst>
          </p:cNvPr>
          <p:cNvSpPr>
            <a:spLocks xmlns:a="http://schemas.openxmlformats.org/drawingml/2006/main" noGrp="1"/>
          </p:cNvSpPr>
          <p:nvPr/>
        </p:nvSpPr>
        <p:spPr>
          <a:xfrm xmlns:a="http://schemas.openxmlformats.org/drawingml/2006/main">
            <a:off x="3590925"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84" name="s006 rect 2484">
            <a:extLst xmlns:a="http://schemas.openxmlformats.org/drawingml/2006/main">
              <a:ext uri="{FF2B5EF4-FFF2-40B4-BE49-F238E27FC236}">
                <a16:creationId xmlns:a16="http://schemas.microsoft.com/office/drawing/2014/main" id="{16F213D9-6929-4656-A674-776EB5368867}"/>
              </a:ext>
            </a:extLst>
          </p:cNvPr>
          <p:cNvSpPr>
            <a:spLocks xmlns:a="http://schemas.openxmlformats.org/drawingml/2006/main" noGrp="1"/>
          </p:cNvSpPr>
          <p:nvPr/>
        </p:nvSpPr>
        <p:spPr>
          <a:xfrm xmlns:a="http://schemas.openxmlformats.org/drawingml/2006/main">
            <a:off x="3695700"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85" name="s006 rect 2485">
            <a:extLst xmlns:a="http://schemas.openxmlformats.org/drawingml/2006/main">
              <a:ext uri="{FF2B5EF4-FFF2-40B4-BE49-F238E27FC236}">
                <a16:creationId xmlns:a16="http://schemas.microsoft.com/office/drawing/2014/main" id="{7CF19051-62F9-4A27-9A3C-B3041ECF47A6}"/>
              </a:ext>
            </a:extLst>
          </p:cNvPr>
          <p:cNvSpPr>
            <a:spLocks xmlns:a="http://schemas.openxmlformats.org/drawingml/2006/main" noGrp="1"/>
          </p:cNvSpPr>
          <p:nvPr/>
        </p:nvSpPr>
        <p:spPr>
          <a:xfrm xmlns:a="http://schemas.openxmlformats.org/drawingml/2006/main">
            <a:off x="3800475"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86" name="s006 rect 2486">
            <a:extLst xmlns:a="http://schemas.openxmlformats.org/drawingml/2006/main">
              <a:ext uri="{FF2B5EF4-FFF2-40B4-BE49-F238E27FC236}">
                <a16:creationId xmlns:a16="http://schemas.microsoft.com/office/drawing/2014/main" id="{6879EA3D-CA65-4A74-8650-8D5602F2EA2A}"/>
              </a:ext>
            </a:extLst>
          </p:cNvPr>
          <p:cNvSpPr>
            <a:spLocks xmlns:a="http://schemas.openxmlformats.org/drawingml/2006/main" noGrp="1"/>
          </p:cNvSpPr>
          <p:nvPr/>
        </p:nvSpPr>
        <p:spPr>
          <a:xfrm xmlns:a="http://schemas.openxmlformats.org/drawingml/2006/main">
            <a:off x="3905250"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87" name="s006 rect 2487">
            <a:extLst xmlns:a="http://schemas.openxmlformats.org/drawingml/2006/main">
              <a:ext uri="{FF2B5EF4-FFF2-40B4-BE49-F238E27FC236}">
                <a16:creationId xmlns:a16="http://schemas.microsoft.com/office/drawing/2014/main" id="{EA4F77D3-67DB-43EE-83F7-AA0B032D3E20}"/>
              </a:ext>
            </a:extLst>
          </p:cNvPr>
          <p:cNvSpPr>
            <a:spLocks xmlns:a="http://schemas.openxmlformats.org/drawingml/2006/main" noGrp="1"/>
          </p:cNvSpPr>
          <p:nvPr/>
        </p:nvSpPr>
        <p:spPr>
          <a:xfrm xmlns:a="http://schemas.openxmlformats.org/drawingml/2006/main">
            <a:off x="4010025"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88" name="s006 rect 2488">
            <a:extLst xmlns:a="http://schemas.openxmlformats.org/drawingml/2006/main">
              <a:ext uri="{FF2B5EF4-FFF2-40B4-BE49-F238E27FC236}">
                <a16:creationId xmlns:a16="http://schemas.microsoft.com/office/drawing/2014/main" id="{383D381C-AEDC-44F4-8BB8-4568EED88D6F}"/>
              </a:ext>
            </a:extLst>
          </p:cNvPr>
          <p:cNvSpPr>
            <a:spLocks xmlns:a="http://schemas.openxmlformats.org/drawingml/2006/main" noGrp="1"/>
          </p:cNvSpPr>
          <p:nvPr/>
        </p:nvSpPr>
        <p:spPr>
          <a:xfrm xmlns:a="http://schemas.openxmlformats.org/drawingml/2006/main">
            <a:off x="4114800"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89" name="s006 rect 2489">
            <a:extLst xmlns:a="http://schemas.openxmlformats.org/drawingml/2006/main">
              <a:ext uri="{FF2B5EF4-FFF2-40B4-BE49-F238E27FC236}">
                <a16:creationId xmlns:a16="http://schemas.microsoft.com/office/drawing/2014/main" id="{6E09822C-977A-4354-A4D7-5C5854B52F1C}"/>
              </a:ext>
            </a:extLst>
          </p:cNvPr>
          <p:cNvSpPr>
            <a:spLocks xmlns:a="http://schemas.openxmlformats.org/drawingml/2006/main" noGrp="1"/>
          </p:cNvSpPr>
          <p:nvPr/>
        </p:nvSpPr>
        <p:spPr>
          <a:xfrm xmlns:a="http://schemas.openxmlformats.org/drawingml/2006/main">
            <a:off x="4219575"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90" name="s006 rect 2490">
            <a:extLst xmlns:a="http://schemas.openxmlformats.org/drawingml/2006/main">
              <a:ext uri="{FF2B5EF4-FFF2-40B4-BE49-F238E27FC236}">
                <a16:creationId xmlns:a16="http://schemas.microsoft.com/office/drawing/2014/main" id="{9A3F274E-05F8-4AB2-AB02-533B8D36D3D2}"/>
              </a:ext>
            </a:extLst>
          </p:cNvPr>
          <p:cNvSpPr>
            <a:spLocks xmlns:a="http://schemas.openxmlformats.org/drawingml/2006/main" noGrp="1"/>
          </p:cNvSpPr>
          <p:nvPr/>
        </p:nvSpPr>
        <p:spPr>
          <a:xfrm xmlns:a="http://schemas.openxmlformats.org/drawingml/2006/main">
            <a:off x="4324350"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91" name="s006 rect 2491">
            <a:extLst xmlns:a="http://schemas.openxmlformats.org/drawingml/2006/main">
              <a:ext uri="{FF2B5EF4-FFF2-40B4-BE49-F238E27FC236}">
                <a16:creationId xmlns:a16="http://schemas.microsoft.com/office/drawing/2014/main" id="{CC2881BE-DBBE-485F-9EF2-B7AE6AC7F55D}"/>
              </a:ext>
            </a:extLst>
          </p:cNvPr>
          <p:cNvSpPr>
            <a:spLocks xmlns:a="http://schemas.openxmlformats.org/drawingml/2006/main" noGrp="1"/>
          </p:cNvSpPr>
          <p:nvPr/>
        </p:nvSpPr>
        <p:spPr>
          <a:xfrm xmlns:a="http://schemas.openxmlformats.org/drawingml/2006/main">
            <a:off x="4429125"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92" name="s006 rect 2492">
            <a:extLst xmlns:a="http://schemas.openxmlformats.org/drawingml/2006/main">
              <a:ext uri="{FF2B5EF4-FFF2-40B4-BE49-F238E27FC236}">
                <a16:creationId xmlns:a16="http://schemas.microsoft.com/office/drawing/2014/main" id="{C3DA4073-26E7-4E3C-AB32-F5F32301571C}"/>
              </a:ext>
            </a:extLst>
          </p:cNvPr>
          <p:cNvSpPr>
            <a:spLocks xmlns:a="http://schemas.openxmlformats.org/drawingml/2006/main" noGrp="1"/>
          </p:cNvSpPr>
          <p:nvPr/>
        </p:nvSpPr>
        <p:spPr>
          <a:xfrm xmlns:a="http://schemas.openxmlformats.org/drawingml/2006/main">
            <a:off x="4533900"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93" name="s006 rect 2493">
            <a:extLst xmlns:a="http://schemas.openxmlformats.org/drawingml/2006/main">
              <a:ext uri="{FF2B5EF4-FFF2-40B4-BE49-F238E27FC236}">
                <a16:creationId xmlns:a16="http://schemas.microsoft.com/office/drawing/2014/main" id="{D7384A4F-8640-46B8-B2DA-D92AA1E5EE90}"/>
              </a:ext>
            </a:extLst>
          </p:cNvPr>
          <p:cNvSpPr>
            <a:spLocks xmlns:a="http://schemas.openxmlformats.org/drawingml/2006/main" noGrp="1"/>
          </p:cNvSpPr>
          <p:nvPr/>
        </p:nvSpPr>
        <p:spPr>
          <a:xfrm xmlns:a="http://schemas.openxmlformats.org/drawingml/2006/main">
            <a:off x="4638675"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94" name="s006 rect 2494">
            <a:extLst xmlns:a="http://schemas.openxmlformats.org/drawingml/2006/main">
              <a:ext uri="{FF2B5EF4-FFF2-40B4-BE49-F238E27FC236}">
                <a16:creationId xmlns:a16="http://schemas.microsoft.com/office/drawing/2014/main" id="{7188D700-5B8C-41A9-A211-1CDEECA2C33C}"/>
              </a:ext>
            </a:extLst>
          </p:cNvPr>
          <p:cNvSpPr>
            <a:spLocks xmlns:a="http://schemas.openxmlformats.org/drawingml/2006/main" noGrp="1"/>
          </p:cNvSpPr>
          <p:nvPr/>
        </p:nvSpPr>
        <p:spPr>
          <a:xfrm xmlns:a="http://schemas.openxmlformats.org/drawingml/2006/main">
            <a:off x="4743450"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95" name="s006 rect 2495">
            <a:extLst xmlns:a="http://schemas.openxmlformats.org/drawingml/2006/main">
              <a:ext uri="{FF2B5EF4-FFF2-40B4-BE49-F238E27FC236}">
                <a16:creationId xmlns:a16="http://schemas.microsoft.com/office/drawing/2014/main" id="{AA63537A-DC51-4CB8-93BA-3350D8D3DE79}"/>
              </a:ext>
            </a:extLst>
          </p:cNvPr>
          <p:cNvSpPr>
            <a:spLocks xmlns:a="http://schemas.openxmlformats.org/drawingml/2006/main" noGrp="1"/>
          </p:cNvSpPr>
          <p:nvPr/>
        </p:nvSpPr>
        <p:spPr>
          <a:xfrm xmlns:a="http://schemas.openxmlformats.org/drawingml/2006/main">
            <a:off x="4848225"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96" name="s006 rect 2496">
            <a:extLst xmlns:a="http://schemas.openxmlformats.org/drawingml/2006/main">
              <a:ext uri="{FF2B5EF4-FFF2-40B4-BE49-F238E27FC236}">
                <a16:creationId xmlns:a16="http://schemas.microsoft.com/office/drawing/2014/main" id="{0B5A6F7F-F70C-4A40-B756-F649C8C2AB87}"/>
              </a:ext>
            </a:extLst>
          </p:cNvPr>
          <p:cNvSpPr>
            <a:spLocks xmlns:a="http://schemas.openxmlformats.org/drawingml/2006/main" noGrp="1"/>
          </p:cNvSpPr>
          <p:nvPr/>
        </p:nvSpPr>
        <p:spPr>
          <a:xfrm xmlns:a="http://schemas.openxmlformats.org/drawingml/2006/main">
            <a:off x="4953000" y="7866608"/>
            <a:ext cx="76200" cy="76200"/>
          </a:xfrm>
          <a:prstGeom xmlns:a="http://schemas.openxmlformats.org/drawingml/2006/main" prst="roundRect">
            <a:avLst>
              <a:gd name="adj" fmla="val 12500"/>
            </a:avLst>
          </a:prstGeom>
          <a:solidFill xmlns:a="http://schemas.openxmlformats.org/drawingml/2006/main">
            <a:srgbClr val="0B8A4B"/>
          </a:solidFill>
          <a:ln xmlns:a="http://schemas.openxmlformats.org/drawingml/2006/main" w="9525">
            <a:solidFill>
              <a:srgbClr val="0B8A4B"/>
            </a:solidFill>
            <a:prstDash val="solid"/>
          </a:ln>
        </p:spPr>
      </p:sp>
      <p:sp>
        <p:nvSpPr>
          <p:cNvPr id="2497" name="s006 rect 2497">
            <a:extLst xmlns:a="http://schemas.openxmlformats.org/drawingml/2006/main">
              <a:ext uri="{FF2B5EF4-FFF2-40B4-BE49-F238E27FC236}">
                <a16:creationId xmlns:a16="http://schemas.microsoft.com/office/drawing/2014/main" id="{601D1573-34AC-4444-8252-4E0715ED1C40}"/>
              </a:ext>
            </a:extLst>
          </p:cNvPr>
          <p:cNvSpPr>
            <a:spLocks xmlns:a="http://schemas.openxmlformats.org/drawingml/2006/main" noGrp="1"/>
          </p:cNvSpPr>
          <p:nvPr/>
        </p:nvSpPr>
        <p:spPr>
          <a:xfrm xmlns:a="http://schemas.openxmlformats.org/drawingml/2006/main">
            <a:off x="5057775" y="7866608"/>
            <a:ext cx="76200" cy="76200"/>
          </a:xfrm>
          <a:prstGeom xmlns:a="http://schemas.openxmlformats.org/drawingml/2006/main" prst="roundRect">
            <a:avLst>
              <a:gd name="adj" fmla="val 12500"/>
            </a:avLst>
          </a:prstGeom>
          <a:solidFill xmlns:a="http://schemas.openxmlformats.org/drawingml/2006/main">
            <a:srgbClr val="E4B928"/>
          </a:solidFill>
          <a:ln xmlns:a="http://schemas.openxmlformats.org/drawingml/2006/main" w="9525">
            <a:solidFill>
              <a:srgbClr val="E4B928"/>
            </a:solidFill>
            <a:prstDash val="solid"/>
          </a:ln>
        </p:spPr>
      </p:sp>
      <p:sp>
        <p:nvSpPr>
          <p:cNvPr id="2498" name="s006 rect 2498">
            <a:extLst xmlns:a="http://schemas.openxmlformats.org/drawingml/2006/main">
              <a:ext uri="{FF2B5EF4-FFF2-40B4-BE49-F238E27FC236}">
                <a16:creationId xmlns:a16="http://schemas.microsoft.com/office/drawing/2014/main" id="{A7992F1D-25F5-4CD1-8282-6E2D46EBB794}"/>
              </a:ext>
            </a:extLst>
          </p:cNvPr>
          <p:cNvSpPr>
            <a:spLocks xmlns:a="http://schemas.openxmlformats.org/drawingml/2006/main" noGrp="1"/>
          </p:cNvSpPr>
          <p:nvPr/>
        </p:nvSpPr>
        <p:spPr>
          <a:xfrm xmlns:a="http://schemas.openxmlformats.org/drawingml/2006/main">
            <a:off x="5162550" y="7866608"/>
            <a:ext cx="76200" cy="76200"/>
          </a:xfrm>
          <a:prstGeom xmlns:a="http://schemas.openxmlformats.org/drawingml/2006/main" prst="roundRect">
            <a:avLst>
              <a:gd name="adj" fmla="val 12500"/>
            </a:avLst>
          </a:prstGeom>
          <a:solidFill xmlns:a="http://schemas.openxmlformats.org/drawingml/2006/main">
            <a:srgbClr val="E4B928"/>
          </a:solidFill>
          <a:ln xmlns:a="http://schemas.openxmlformats.org/drawingml/2006/main" w="9525">
            <a:solidFill>
              <a:srgbClr val="E4B928"/>
            </a:solidFill>
            <a:prstDash val="solid"/>
          </a:ln>
        </p:spPr>
      </p:sp>
      <p:sp>
        <p:nvSpPr>
          <p:cNvPr id="2499" name="s006 rect 2499">
            <a:extLst xmlns:a="http://schemas.openxmlformats.org/drawingml/2006/main">
              <a:ext uri="{FF2B5EF4-FFF2-40B4-BE49-F238E27FC236}">
                <a16:creationId xmlns:a16="http://schemas.microsoft.com/office/drawing/2014/main" id="{127A2CA4-A35B-43D2-81EC-6AE648CCDC90}"/>
              </a:ext>
            </a:extLst>
          </p:cNvPr>
          <p:cNvSpPr>
            <a:spLocks xmlns:a="http://schemas.openxmlformats.org/drawingml/2006/main" noGrp="1"/>
          </p:cNvSpPr>
          <p:nvPr/>
        </p:nvSpPr>
        <p:spPr>
          <a:xfrm xmlns:a="http://schemas.openxmlformats.org/drawingml/2006/main">
            <a:off x="5267325" y="7866608"/>
            <a:ext cx="76200" cy="76200"/>
          </a:xfrm>
          <a:prstGeom xmlns:a="http://schemas.openxmlformats.org/drawingml/2006/main" prst="roundRect">
            <a:avLst>
              <a:gd name="adj" fmla="val 12500"/>
            </a:avLst>
          </a:prstGeom>
          <a:solidFill xmlns:a="http://schemas.openxmlformats.org/drawingml/2006/main">
            <a:srgbClr val="E4B928"/>
          </a:solidFill>
          <a:ln xmlns:a="http://schemas.openxmlformats.org/drawingml/2006/main" w="9525">
            <a:solidFill>
              <a:srgbClr val="E4B928"/>
            </a:solidFill>
            <a:prstDash val="solid"/>
          </a:ln>
        </p:spPr>
      </p:sp>
      <p:sp>
        <p:nvSpPr>
          <p:cNvPr id="2500" name="s006 rect 2500">
            <a:extLst xmlns:a="http://schemas.openxmlformats.org/drawingml/2006/main">
              <a:ext uri="{FF2B5EF4-FFF2-40B4-BE49-F238E27FC236}">
                <a16:creationId xmlns:a16="http://schemas.microsoft.com/office/drawing/2014/main" id="{D195A931-BDD5-423A-BA8A-F8528728081F}"/>
              </a:ext>
            </a:extLst>
          </p:cNvPr>
          <p:cNvSpPr>
            <a:spLocks xmlns:a="http://schemas.openxmlformats.org/drawingml/2006/main" noGrp="1"/>
          </p:cNvSpPr>
          <p:nvPr/>
        </p:nvSpPr>
        <p:spPr>
          <a:xfrm xmlns:a="http://schemas.openxmlformats.org/drawingml/2006/main">
            <a:off x="5372100" y="7866608"/>
            <a:ext cx="76200" cy="76200"/>
          </a:xfrm>
          <a:prstGeom xmlns:a="http://schemas.openxmlformats.org/drawingml/2006/main" prst="roundRect">
            <a:avLst>
              <a:gd name="adj" fmla="val 12500"/>
            </a:avLst>
          </a:prstGeom>
          <a:solidFill xmlns:a="http://schemas.openxmlformats.org/drawingml/2006/main">
            <a:srgbClr val="E4B928"/>
          </a:solidFill>
          <a:ln xmlns:a="http://schemas.openxmlformats.org/drawingml/2006/main" w="9525">
            <a:solidFill>
              <a:srgbClr val="E4B928"/>
            </a:solidFill>
            <a:prstDash val="solid"/>
          </a:ln>
        </p:spPr>
      </p:sp>
      <p:sp>
        <p:nvSpPr>
          <p:cNvPr id="2501" name="s006 rect 2501">
            <a:extLst xmlns:a="http://schemas.openxmlformats.org/drawingml/2006/main">
              <a:ext uri="{FF2B5EF4-FFF2-40B4-BE49-F238E27FC236}">
                <a16:creationId xmlns:a16="http://schemas.microsoft.com/office/drawing/2014/main" id="{F1BF17C8-B038-41A8-8968-02D1FE674957}"/>
              </a:ext>
            </a:extLst>
          </p:cNvPr>
          <p:cNvSpPr>
            <a:spLocks xmlns:a="http://schemas.openxmlformats.org/drawingml/2006/main" noGrp="1"/>
          </p:cNvSpPr>
          <p:nvPr/>
        </p:nvSpPr>
        <p:spPr>
          <a:xfrm xmlns:a="http://schemas.openxmlformats.org/drawingml/2006/main">
            <a:off x="5476875" y="7866608"/>
            <a:ext cx="76200" cy="76200"/>
          </a:xfrm>
          <a:prstGeom xmlns:a="http://schemas.openxmlformats.org/drawingml/2006/main" prst="roundRect">
            <a:avLst>
              <a:gd name="adj" fmla="val 12500"/>
            </a:avLst>
          </a:prstGeom>
          <a:solidFill xmlns:a="http://schemas.openxmlformats.org/drawingml/2006/main">
            <a:srgbClr val="E4B928"/>
          </a:solidFill>
          <a:ln xmlns:a="http://schemas.openxmlformats.org/drawingml/2006/main" w="9525">
            <a:solidFill>
              <a:srgbClr val="E4B928"/>
            </a:solidFill>
            <a:prstDash val="solid"/>
          </a:ln>
        </p:spPr>
      </p:sp>
      <p:sp>
        <p:nvSpPr>
          <p:cNvPr id="2502" name="s006 rect 2502">
            <a:extLst xmlns:a="http://schemas.openxmlformats.org/drawingml/2006/main">
              <a:ext uri="{FF2B5EF4-FFF2-40B4-BE49-F238E27FC236}">
                <a16:creationId xmlns:a16="http://schemas.microsoft.com/office/drawing/2014/main" id="{438D3D55-DB05-4E0C-A667-50A421B0FC87}"/>
              </a:ext>
            </a:extLst>
          </p:cNvPr>
          <p:cNvSpPr>
            <a:spLocks xmlns:a="http://schemas.openxmlformats.org/drawingml/2006/main" noGrp="1"/>
          </p:cNvSpPr>
          <p:nvPr/>
        </p:nvSpPr>
        <p:spPr>
          <a:xfrm xmlns:a="http://schemas.openxmlformats.org/drawingml/2006/main">
            <a:off x="5581650" y="7866608"/>
            <a:ext cx="76200" cy="76200"/>
          </a:xfrm>
          <a:prstGeom xmlns:a="http://schemas.openxmlformats.org/drawingml/2006/main" prst="roundRect">
            <a:avLst>
              <a:gd name="adj" fmla="val 12500"/>
            </a:avLst>
          </a:prstGeom>
          <a:solidFill xmlns:a="http://schemas.openxmlformats.org/drawingml/2006/main">
            <a:srgbClr val="E4B928"/>
          </a:solidFill>
          <a:ln xmlns:a="http://schemas.openxmlformats.org/drawingml/2006/main" w="9525">
            <a:solidFill>
              <a:srgbClr val="E4B928"/>
            </a:solidFill>
            <a:prstDash val="solid"/>
          </a:ln>
        </p:spPr>
      </p:sp>
      <p:sp>
        <p:nvSpPr>
          <p:cNvPr id="2503" name="s006 rect 2503">
            <a:extLst xmlns:a="http://schemas.openxmlformats.org/drawingml/2006/main">
              <a:ext uri="{FF2B5EF4-FFF2-40B4-BE49-F238E27FC236}">
                <a16:creationId xmlns:a16="http://schemas.microsoft.com/office/drawing/2014/main" id="{3C4C63A3-B3F9-430C-B908-89377A7EA850}"/>
              </a:ext>
            </a:extLst>
          </p:cNvPr>
          <p:cNvSpPr>
            <a:spLocks xmlns:a="http://schemas.openxmlformats.org/drawingml/2006/main" noGrp="1"/>
          </p:cNvSpPr>
          <p:nvPr/>
        </p:nvSpPr>
        <p:spPr>
          <a:xfrm xmlns:a="http://schemas.openxmlformats.org/drawingml/2006/main">
            <a:off x="5686425" y="7866608"/>
            <a:ext cx="76200" cy="76200"/>
          </a:xfrm>
          <a:prstGeom xmlns:a="http://schemas.openxmlformats.org/drawingml/2006/main" prst="roundRect">
            <a:avLst>
              <a:gd name="adj" fmla="val 12500"/>
            </a:avLst>
          </a:prstGeom>
          <a:solidFill xmlns:a="http://schemas.openxmlformats.org/drawingml/2006/main">
            <a:srgbClr val="E4B928"/>
          </a:solidFill>
          <a:ln xmlns:a="http://schemas.openxmlformats.org/drawingml/2006/main" w="9525">
            <a:solidFill>
              <a:srgbClr val="E4B928"/>
            </a:solidFill>
            <a:prstDash val="solid"/>
          </a:ln>
        </p:spPr>
      </p:sp>
      <p:sp>
        <p:nvSpPr>
          <p:cNvPr id="2504" name="s006 rect 2504">
            <a:extLst xmlns:a="http://schemas.openxmlformats.org/drawingml/2006/main">
              <a:ext uri="{FF2B5EF4-FFF2-40B4-BE49-F238E27FC236}">
                <a16:creationId xmlns:a16="http://schemas.microsoft.com/office/drawing/2014/main" id="{4E8E9FB7-91C2-4C03-A204-6E8491B9A418}"/>
              </a:ext>
            </a:extLst>
          </p:cNvPr>
          <p:cNvSpPr>
            <a:spLocks xmlns:a="http://schemas.openxmlformats.org/drawingml/2006/main" noGrp="1"/>
          </p:cNvSpPr>
          <p:nvPr/>
        </p:nvSpPr>
        <p:spPr>
          <a:xfrm xmlns:a="http://schemas.openxmlformats.org/drawingml/2006/main">
            <a:off x="5791200" y="7866608"/>
            <a:ext cx="76200" cy="76200"/>
          </a:xfrm>
          <a:prstGeom xmlns:a="http://schemas.openxmlformats.org/drawingml/2006/main" prst="roundRect">
            <a:avLst>
              <a:gd name="adj" fmla="val 12500"/>
            </a:avLst>
          </a:prstGeom>
          <a:solidFill xmlns:a="http://schemas.openxmlformats.org/drawingml/2006/main">
            <a:srgbClr val="E4B928"/>
          </a:solidFill>
          <a:ln xmlns:a="http://schemas.openxmlformats.org/drawingml/2006/main" w="9525">
            <a:solidFill>
              <a:srgbClr val="E4B928"/>
            </a:solidFill>
            <a:prstDash val="solid"/>
          </a:ln>
        </p:spPr>
      </p:sp>
      <p:sp>
        <p:nvSpPr>
          <p:cNvPr id="2505" name="s006 rect 2505">
            <a:extLst xmlns:a="http://schemas.openxmlformats.org/drawingml/2006/main">
              <a:ext uri="{FF2B5EF4-FFF2-40B4-BE49-F238E27FC236}">
                <a16:creationId xmlns:a16="http://schemas.microsoft.com/office/drawing/2014/main" id="{26C38C4F-A490-4F6B-A8A5-7E79D0B9D7C6}"/>
              </a:ext>
            </a:extLst>
          </p:cNvPr>
          <p:cNvSpPr>
            <a:spLocks xmlns:a="http://schemas.openxmlformats.org/drawingml/2006/main" noGrp="1"/>
          </p:cNvSpPr>
          <p:nvPr/>
        </p:nvSpPr>
        <p:spPr>
          <a:xfrm xmlns:a="http://schemas.openxmlformats.org/drawingml/2006/main">
            <a:off x="5895975" y="7866608"/>
            <a:ext cx="76200" cy="76200"/>
          </a:xfrm>
          <a:prstGeom xmlns:a="http://schemas.openxmlformats.org/drawingml/2006/main" prst="roundRect">
            <a:avLst>
              <a:gd name="adj" fmla="val 12500"/>
            </a:avLst>
          </a:prstGeom>
          <a:solidFill xmlns:a="http://schemas.openxmlformats.org/drawingml/2006/main">
            <a:srgbClr val="D63E3E"/>
          </a:solidFill>
          <a:ln xmlns:a="http://schemas.openxmlformats.org/drawingml/2006/main" w="9525">
            <a:solidFill>
              <a:srgbClr val="D63E3E"/>
            </a:solidFill>
            <a:prstDash val="solid"/>
          </a:ln>
        </p:spPr>
      </p:sp>
      <p:sp>
        <p:nvSpPr>
          <p:cNvPr id="2506" name="s006 text 2506">
            <a:extLst xmlns:a="http://schemas.openxmlformats.org/drawingml/2006/main">
              <a:ext uri="{FF2B5EF4-FFF2-40B4-BE49-F238E27FC236}">
                <a16:creationId xmlns:a16="http://schemas.microsoft.com/office/drawing/2014/main" id="{0F0DBFFD-FC55-4E19-8432-66E38A9D3757}"/>
              </a:ext>
            </a:extLst>
          </p:cNvPr>
          <p:cNvSpPr>
            <a:spLocks xmlns:a="http://schemas.openxmlformats.org/drawingml/2006/main" noGrp="1"/>
          </p:cNvSpPr>
          <p:nvPr/>
        </p:nvSpPr>
        <p:spPr>
          <a:xfrm xmlns:a="http://schemas.openxmlformats.org/drawingml/2006/main">
            <a:off x="7867650" y="2257425"/>
            <a:ext cx="6610350" cy="6076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5"/>
          </a:bodyPr>
          <a:lstStyle xmlns:a="http://schemas.openxmlformats.org/drawingml/2006/main"/>
          <a:p xmlns:a="http://schemas.openxmlformats.org/drawingml/2006/main">
            <a:pPr algn="l">
              <a:lnSpc>
                <a:spcPct val="91667"/>
              </a:lnSpc>
              <a:buNone/>
              <a:defRPr sz="4350" b="0" i="0">
                <a:solidFill>
                  <a:srgbClr val="117A43"/>
                </a:solidFill>
                <a:latin typeface="Instrument Serif"/>
                <a:ea typeface="Instrument Serif"/>
                <a:cs typeface="Instrument Serif"/>
              </a:defRPr>
            </a:pPr>
            <a:r>
              <a:rPr sz="4350" b="0" i="0">
                <a:solidFill>
                  <a:srgbClr val="117A43"/>
                </a:solidFill>
                <a:latin typeface="Instrument Serif"/>
                <a:ea typeface="Instrument Serif"/>
                <a:cs typeface="Instrument Serif"/>
              </a:rPr>
              <a:t>8.1 billion people</a:t>
            </a:r>
          </a:p>
        </p:txBody>
      </p:sp>
      <p:sp>
        <p:nvSpPr>
          <p:cNvPr id="2507" name="s006 rect 2507">
            <a:extLst xmlns:a="http://schemas.openxmlformats.org/drawingml/2006/main">
              <a:ext uri="{FF2B5EF4-FFF2-40B4-BE49-F238E27FC236}">
                <a16:creationId xmlns:a16="http://schemas.microsoft.com/office/drawing/2014/main" id="{572AA0F7-488A-44A0-8859-D063BBB958FA}"/>
              </a:ext>
            </a:extLst>
          </p:cNvPr>
          <p:cNvSpPr>
            <a:spLocks xmlns:a="http://schemas.openxmlformats.org/drawingml/2006/main" noGrp="1"/>
          </p:cNvSpPr>
          <p:nvPr/>
        </p:nvSpPr>
        <p:spPr>
          <a:xfrm xmlns:a="http://schemas.openxmlformats.org/drawingml/2006/main">
            <a:off x="7867650" y="3388370"/>
            <a:ext cx="200025" cy="200025"/>
          </a:xfrm>
          <a:prstGeom xmlns:a="http://schemas.openxmlformats.org/drawingml/2006/main" prst="roundRect">
            <a:avLst>
              <a:gd name="adj" fmla="val 14286"/>
            </a:avLst>
          </a:prstGeom>
          <a:solidFill xmlns:a="http://schemas.openxmlformats.org/drawingml/2006/main">
            <a:srgbClr val="F6F7F8"/>
          </a:solidFill>
          <a:ln xmlns:a="http://schemas.openxmlformats.org/drawingml/2006/main" w="19050">
            <a:solidFill>
              <a:srgbClr val="51625A"/>
            </a:solidFill>
            <a:prstDash val="solid"/>
          </a:ln>
        </p:spPr>
      </p:sp>
      <p:sp>
        <p:nvSpPr>
          <p:cNvPr id="2508" name="s006 text 2508">
            <a:extLst xmlns:a="http://schemas.openxmlformats.org/drawingml/2006/main">
              <a:ext uri="{FF2B5EF4-FFF2-40B4-BE49-F238E27FC236}">
                <a16:creationId xmlns:a16="http://schemas.microsoft.com/office/drawing/2014/main" id="{1627A1BF-0AFE-410E-80D9-53D4709EA52D}"/>
              </a:ext>
            </a:extLst>
          </p:cNvPr>
          <p:cNvSpPr>
            <a:spLocks xmlns:a="http://schemas.openxmlformats.org/drawingml/2006/main" noGrp="1"/>
          </p:cNvSpPr>
          <p:nvPr/>
        </p:nvSpPr>
        <p:spPr>
          <a:xfrm xmlns:a="http://schemas.openxmlformats.org/drawingml/2006/main">
            <a:off x="8239125" y="3112740"/>
            <a:ext cx="2634853" cy="30956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875" b="0" i="0">
                <a:solidFill>
                  <a:srgbClr val="15291E"/>
                </a:solidFill>
                <a:latin typeface="Plus Jakarta Sans"/>
                <a:ea typeface="Plus Jakarta Sans"/>
                <a:cs typeface="Plus Jakarta Sans"/>
              </a:defRPr>
            </a:pPr>
            <a:r>
              <a:rPr sz="1875" b="0" i="0">
                <a:solidFill>
                  <a:srgbClr val="15291E"/>
                </a:solidFill>
                <a:latin typeface="Plus Jakarta Sans"/>
                <a:ea typeface="Plus Jakarta Sans"/>
                <a:cs typeface="Plus Jakarta Sans"/>
              </a:rPr>
              <a:t>Never used AI</a:t>
            </a:r>
          </a:p>
        </p:txBody>
      </p:sp>
      <p:sp>
        <p:nvSpPr>
          <p:cNvPr id="2509" name="s006 text 2509">
            <a:extLst xmlns:a="http://schemas.openxmlformats.org/drawingml/2006/main">
              <a:ext uri="{FF2B5EF4-FFF2-40B4-BE49-F238E27FC236}">
                <a16:creationId xmlns:a16="http://schemas.microsoft.com/office/drawing/2014/main" id="{5A03875C-11D6-4377-B327-EFE918733B0C}"/>
              </a:ext>
            </a:extLst>
          </p:cNvPr>
          <p:cNvSpPr>
            <a:spLocks xmlns:a="http://schemas.openxmlformats.org/drawingml/2006/main" noGrp="1"/>
          </p:cNvSpPr>
          <p:nvPr/>
        </p:nvSpPr>
        <p:spPr>
          <a:xfrm xmlns:a="http://schemas.openxmlformats.org/drawingml/2006/main">
            <a:off x="8239125" y="3450878"/>
            <a:ext cx="2634853" cy="41329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8"/>
          </a:bodyPr>
          <a:lstStyle xmlns:a="http://schemas.openxmlformats.org/drawingml/2006/main"/>
          <a:p xmlns:a="http://schemas.openxmlformats.org/drawingml/2006/main">
            <a:pPr algn="l">
              <a:lnSpc>
                <a:spcPct val="116667"/>
              </a:lnSpc>
              <a:buNone/>
              <a:defRPr sz="2325" b="1" i="0">
                <a:solidFill>
                  <a:srgbClr val="15291E"/>
                </a:solidFill>
                <a:latin typeface="Plus Jakarta Sans"/>
                <a:ea typeface="Plus Jakarta Sans"/>
                <a:cs typeface="Plus Jakarta Sans"/>
              </a:defRPr>
            </a:pPr>
            <a:r>
              <a:rPr sz="2325" b="1" i="0">
                <a:solidFill>
                  <a:srgbClr val="15291E"/>
                </a:solidFill>
                <a:latin typeface="Plus Jakarta Sans"/>
                <a:ea typeface="Plus Jakarta Sans"/>
                <a:cs typeface="Plus Jakarta Sans"/>
              </a:rPr>
              <a:t>≈6.8 billion · ≈84%</a:t>
            </a:r>
          </a:p>
        </p:txBody>
      </p:sp>
      <p:sp>
        <p:nvSpPr>
          <p:cNvPr id="2510" name="s006 rect 2510">
            <a:extLst xmlns:a="http://schemas.openxmlformats.org/drawingml/2006/main">
              <a:ext uri="{FF2B5EF4-FFF2-40B4-BE49-F238E27FC236}">
                <a16:creationId xmlns:a16="http://schemas.microsoft.com/office/drawing/2014/main" id="{1061A680-F58C-42F8-B5EE-13CD741C4525}"/>
              </a:ext>
            </a:extLst>
          </p:cNvPr>
          <p:cNvSpPr>
            <a:spLocks xmlns:a="http://schemas.openxmlformats.org/drawingml/2006/main" noGrp="1"/>
          </p:cNvSpPr>
          <p:nvPr/>
        </p:nvSpPr>
        <p:spPr>
          <a:xfrm xmlns:a="http://schemas.openxmlformats.org/drawingml/2006/main">
            <a:off x="7867650" y="4396978"/>
            <a:ext cx="200025" cy="200025"/>
          </a:xfrm>
          <a:prstGeom xmlns:a="http://schemas.openxmlformats.org/drawingml/2006/main" prst="roundRect">
            <a:avLst>
              <a:gd name="adj" fmla="val 14286"/>
            </a:avLst>
          </a:prstGeom>
          <a:solidFill xmlns:a="http://schemas.openxmlformats.org/drawingml/2006/main">
            <a:srgbClr val="0B8A4B"/>
          </a:solidFill>
          <a:ln xmlns:a="http://schemas.openxmlformats.org/drawingml/2006/main" w="19050">
            <a:solidFill>
              <a:srgbClr val="0B8A4B"/>
            </a:solidFill>
            <a:prstDash val="solid"/>
          </a:ln>
        </p:spPr>
      </p:sp>
      <p:sp>
        <p:nvSpPr>
          <p:cNvPr id="2511" name="s006 text 2511">
            <a:extLst xmlns:a="http://schemas.openxmlformats.org/drawingml/2006/main">
              <a:ext uri="{FF2B5EF4-FFF2-40B4-BE49-F238E27FC236}">
                <a16:creationId xmlns:a16="http://schemas.microsoft.com/office/drawing/2014/main" id="{671A8EEA-5042-406B-815C-31363F00F220}"/>
              </a:ext>
            </a:extLst>
          </p:cNvPr>
          <p:cNvSpPr>
            <a:spLocks xmlns:a="http://schemas.openxmlformats.org/drawingml/2006/main" noGrp="1"/>
          </p:cNvSpPr>
          <p:nvPr/>
        </p:nvSpPr>
        <p:spPr>
          <a:xfrm xmlns:a="http://schemas.openxmlformats.org/drawingml/2006/main">
            <a:off x="8239125" y="4121348"/>
            <a:ext cx="2480370" cy="30956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875" b="0" i="0">
                <a:solidFill>
                  <a:srgbClr val="15291E"/>
                </a:solidFill>
                <a:latin typeface="Plus Jakarta Sans"/>
                <a:ea typeface="Plus Jakarta Sans"/>
                <a:cs typeface="Plus Jakarta Sans"/>
              </a:defRPr>
            </a:pPr>
            <a:r>
              <a:rPr sz="1875" b="0" i="0">
                <a:solidFill>
                  <a:srgbClr val="15291E"/>
                </a:solidFill>
                <a:latin typeface="Plus Jakarta Sans"/>
                <a:ea typeface="Plus Jakarta Sans"/>
                <a:cs typeface="Plus Jakarta Sans"/>
              </a:rPr>
              <a:t>Free chatbot users</a:t>
            </a:r>
          </a:p>
        </p:txBody>
      </p:sp>
      <p:sp>
        <p:nvSpPr>
          <p:cNvPr id="2512" name="s006 text 2512">
            <a:extLst xmlns:a="http://schemas.openxmlformats.org/drawingml/2006/main">
              <a:ext uri="{FF2B5EF4-FFF2-40B4-BE49-F238E27FC236}">
                <a16:creationId xmlns:a16="http://schemas.microsoft.com/office/drawing/2014/main" id="{FC99BB61-BA1E-4CA1-A1EC-B4F7596C8D76}"/>
              </a:ext>
            </a:extLst>
          </p:cNvPr>
          <p:cNvSpPr>
            <a:spLocks xmlns:a="http://schemas.openxmlformats.org/drawingml/2006/main" noGrp="1"/>
          </p:cNvSpPr>
          <p:nvPr/>
        </p:nvSpPr>
        <p:spPr>
          <a:xfrm xmlns:a="http://schemas.openxmlformats.org/drawingml/2006/main">
            <a:off x="8239125" y="4459486"/>
            <a:ext cx="2480370" cy="41329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137"/>
          </a:bodyPr>
          <a:lstStyle xmlns:a="http://schemas.openxmlformats.org/drawingml/2006/main"/>
          <a:p xmlns:a="http://schemas.openxmlformats.org/drawingml/2006/main">
            <a:pPr algn="l">
              <a:lnSpc>
                <a:spcPct val="116667"/>
              </a:lnSpc>
              <a:buNone/>
              <a:defRPr sz="2325" b="1" i="0">
                <a:solidFill>
                  <a:srgbClr val="15291E"/>
                </a:solidFill>
                <a:latin typeface="Plus Jakarta Sans"/>
                <a:ea typeface="Plus Jakarta Sans"/>
                <a:cs typeface="Plus Jakarta Sans"/>
              </a:defRPr>
            </a:pPr>
            <a:r>
              <a:rPr sz="2325" b="1" i="0">
                <a:solidFill>
                  <a:srgbClr val="15291E"/>
                </a:solidFill>
                <a:latin typeface="Plus Jakarta Sans"/>
                <a:ea typeface="Plus Jakarta Sans"/>
                <a:cs typeface="Plus Jakarta Sans"/>
              </a:rPr>
              <a:t>≈1.3 billion · ≈16%</a:t>
            </a:r>
          </a:p>
        </p:txBody>
      </p:sp>
      <p:sp>
        <p:nvSpPr>
          <p:cNvPr id="2513" name="s006 rect 2513">
            <a:extLst xmlns:a="http://schemas.openxmlformats.org/drawingml/2006/main">
              <a:ext uri="{FF2B5EF4-FFF2-40B4-BE49-F238E27FC236}">
                <a16:creationId xmlns:a16="http://schemas.microsoft.com/office/drawing/2014/main" id="{DE1B4CF9-D5A3-48AB-B72E-3C5398B57CBB}"/>
              </a:ext>
            </a:extLst>
          </p:cNvPr>
          <p:cNvSpPr>
            <a:spLocks xmlns:a="http://schemas.openxmlformats.org/drawingml/2006/main" noGrp="1"/>
          </p:cNvSpPr>
          <p:nvPr/>
        </p:nvSpPr>
        <p:spPr>
          <a:xfrm xmlns:a="http://schemas.openxmlformats.org/drawingml/2006/main">
            <a:off x="7867650" y="5405586"/>
            <a:ext cx="200025" cy="200025"/>
          </a:xfrm>
          <a:prstGeom xmlns:a="http://schemas.openxmlformats.org/drawingml/2006/main" prst="roundRect">
            <a:avLst>
              <a:gd name="adj" fmla="val 14286"/>
            </a:avLst>
          </a:prstGeom>
          <a:solidFill xmlns:a="http://schemas.openxmlformats.org/drawingml/2006/main">
            <a:srgbClr val="E4B928"/>
          </a:solidFill>
          <a:ln xmlns:a="http://schemas.openxmlformats.org/drawingml/2006/main" w="19050">
            <a:solidFill>
              <a:srgbClr val="E4B928"/>
            </a:solidFill>
            <a:prstDash val="solid"/>
          </a:ln>
        </p:spPr>
      </p:sp>
      <p:sp>
        <p:nvSpPr>
          <p:cNvPr id="2514" name="s006 text 2514">
            <a:extLst xmlns:a="http://schemas.openxmlformats.org/drawingml/2006/main">
              <a:ext uri="{FF2B5EF4-FFF2-40B4-BE49-F238E27FC236}">
                <a16:creationId xmlns:a16="http://schemas.microsoft.com/office/drawing/2014/main" id="{DA622C68-9577-44C1-B04A-7A23A5DE7FB2}"/>
              </a:ext>
            </a:extLst>
          </p:cNvPr>
          <p:cNvSpPr>
            <a:spLocks xmlns:a="http://schemas.openxmlformats.org/drawingml/2006/main" noGrp="1"/>
          </p:cNvSpPr>
          <p:nvPr/>
        </p:nvSpPr>
        <p:spPr>
          <a:xfrm xmlns:a="http://schemas.openxmlformats.org/drawingml/2006/main">
            <a:off x="8239125" y="5129957"/>
            <a:ext cx="2717453" cy="30956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875" b="0" i="0">
                <a:solidFill>
                  <a:srgbClr val="15291E"/>
                </a:solidFill>
                <a:latin typeface="Plus Jakarta Sans"/>
                <a:ea typeface="Plus Jakarta Sans"/>
                <a:cs typeface="Plus Jakarta Sans"/>
              </a:defRPr>
            </a:pPr>
            <a:r>
              <a:rPr sz="1875" b="0" i="0">
                <a:solidFill>
                  <a:srgbClr val="15291E"/>
                </a:solidFill>
                <a:latin typeface="Plus Jakarta Sans"/>
                <a:ea typeface="Plus Jakarta Sans"/>
                <a:cs typeface="Plus Jakarta Sans"/>
              </a:rPr>
              <a:t>Pays $20/month for AI</a:t>
            </a:r>
          </a:p>
        </p:txBody>
      </p:sp>
      <p:sp>
        <p:nvSpPr>
          <p:cNvPr id="2515" name="s006 text 2515">
            <a:extLst xmlns:a="http://schemas.openxmlformats.org/drawingml/2006/main">
              <a:ext uri="{FF2B5EF4-FFF2-40B4-BE49-F238E27FC236}">
                <a16:creationId xmlns:a16="http://schemas.microsoft.com/office/drawing/2014/main" id="{49361014-A64A-4EDC-9D22-879B00C4E857}"/>
              </a:ext>
            </a:extLst>
          </p:cNvPr>
          <p:cNvSpPr>
            <a:spLocks xmlns:a="http://schemas.openxmlformats.org/drawingml/2006/main" noGrp="1"/>
          </p:cNvSpPr>
          <p:nvPr/>
        </p:nvSpPr>
        <p:spPr>
          <a:xfrm xmlns:a="http://schemas.openxmlformats.org/drawingml/2006/main">
            <a:off x="8239125" y="5468094"/>
            <a:ext cx="2717453" cy="41329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8"/>
          </a:bodyPr>
          <a:lstStyle xmlns:a="http://schemas.openxmlformats.org/drawingml/2006/main"/>
          <a:p xmlns:a="http://schemas.openxmlformats.org/drawingml/2006/main">
            <a:pPr algn="l">
              <a:lnSpc>
                <a:spcPct val="116667"/>
              </a:lnSpc>
              <a:buNone/>
              <a:defRPr sz="2325" b="1" i="0">
                <a:solidFill>
                  <a:srgbClr val="15291E"/>
                </a:solidFill>
                <a:latin typeface="Plus Jakarta Sans"/>
                <a:ea typeface="Plus Jakarta Sans"/>
                <a:cs typeface="Plus Jakarta Sans"/>
              </a:defRPr>
            </a:pPr>
            <a:r>
              <a:rPr sz="2325" b="1" i="0">
                <a:solidFill>
                  <a:srgbClr val="15291E"/>
                </a:solidFill>
                <a:latin typeface="Plus Jakarta Sans"/>
                <a:ea typeface="Plus Jakarta Sans"/>
                <a:cs typeface="Plus Jakarta Sans"/>
              </a:rPr>
              <a:t>≈25 million · ≈0.3%</a:t>
            </a:r>
          </a:p>
        </p:txBody>
      </p:sp>
      <p:sp>
        <p:nvSpPr>
          <p:cNvPr id="2516" name="s006 rect 2516">
            <a:extLst xmlns:a="http://schemas.openxmlformats.org/drawingml/2006/main">
              <a:ext uri="{FF2B5EF4-FFF2-40B4-BE49-F238E27FC236}">
                <a16:creationId xmlns:a16="http://schemas.microsoft.com/office/drawing/2014/main" id="{B9B994CD-D69B-4BF9-A9BF-61257350137E}"/>
              </a:ext>
            </a:extLst>
          </p:cNvPr>
          <p:cNvSpPr>
            <a:spLocks xmlns:a="http://schemas.openxmlformats.org/drawingml/2006/main" noGrp="1"/>
          </p:cNvSpPr>
          <p:nvPr/>
        </p:nvSpPr>
        <p:spPr>
          <a:xfrm xmlns:a="http://schemas.openxmlformats.org/drawingml/2006/main">
            <a:off x="7867650" y="6414195"/>
            <a:ext cx="200025" cy="200025"/>
          </a:xfrm>
          <a:prstGeom xmlns:a="http://schemas.openxmlformats.org/drawingml/2006/main" prst="roundRect">
            <a:avLst>
              <a:gd name="adj" fmla="val 14286"/>
            </a:avLst>
          </a:prstGeom>
          <a:solidFill xmlns:a="http://schemas.openxmlformats.org/drawingml/2006/main">
            <a:srgbClr val="D63E3E"/>
          </a:solidFill>
          <a:ln xmlns:a="http://schemas.openxmlformats.org/drawingml/2006/main" w="19050">
            <a:solidFill>
              <a:srgbClr val="D63E3E"/>
            </a:solidFill>
            <a:prstDash val="solid"/>
          </a:ln>
        </p:spPr>
      </p:sp>
      <p:sp>
        <p:nvSpPr>
          <p:cNvPr id="2517" name="s006 text 2517">
            <a:extLst xmlns:a="http://schemas.openxmlformats.org/drawingml/2006/main">
              <a:ext uri="{FF2B5EF4-FFF2-40B4-BE49-F238E27FC236}">
                <a16:creationId xmlns:a16="http://schemas.microsoft.com/office/drawing/2014/main" id="{5F61D8CC-2924-4B60-85F3-89910D371669}"/>
              </a:ext>
            </a:extLst>
          </p:cNvPr>
          <p:cNvSpPr>
            <a:spLocks xmlns:a="http://schemas.openxmlformats.org/drawingml/2006/main" noGrp="1"/>
          </p:cNvSpPr>
          <p:nvPr/>
        </p:nvSpPr>
        <p:spPr>
          <a:xfrm xmlns:a="http://schemas.openxmlformats.org/drawingml/2006/main">
            <a:off x="8239125" y="6138565"/>
            <a:ext cx="3041452" cy="30956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875" b="0" i="0">
                <a:solidFill>
                  <a:srgbClr val="15291E"/>
                </a:solidFill>
                <a:latin typeface="Plus Jakarta Sans"/>
                <a:ea typeface="Plus Jakarta Sans"/>
                <a:cs typeface="Plus Jakarta Sans"/>
              </a:defRPr>
            </a:pPr>
            <a:r>
              <a:rPr sz="1875" b="0" i="0">
                <a:solidFill>
                  <a:srgbClr val="15291E"/>
                </a:solidFill>
                <a:latin typeface="Plus Jakarta Sans"/>
                <a:ea typeface="Plus Jakarta Sans"/>
                <a:cs typeface="Plus Jakarta Sans"/>
              </a:rPr>
              <a:t>Max users</a:t>
            </a:r>
          </a:p>
        </p:txBody>
      </p:sp>
      <p:sp>
        <p:nvSpPr>
          <p:cNvPr id="2518" name="s006 text 2518">
            <a:extLst xmlns:a="http://schemas.openxmlformats.org/drawingml/2006/main">
              <a:ext uri="{FF2B5EF4-FFF2-40B4-BE49-F238E27FC236}">
                <a16:creationId xmlns:a16="http://schemas.microsoft.com/office/drawing/2014/main" id="{194F191F-CDCC-4FCE-910C-FA45CF806521}"/>
              </a:ext>
            </a:extLst>
          </p:cNvPr>
          <p:cNvSpPr>
            <a:spLocks xmlns:a="http://schemas.openxmlformats.org/drawingml/2006/main" noGrp="1"/>
          </p:cNvSpPr>
          <p:nvPr/>
        </p:nvSpPr>
        <p:spPr>
          <a:xfrm xmlns:a="http://schemas.openxmlformats.org/drawingml/2006/main">
            <a:off x="8239125" y="6476702"/>
            <a:ext cx="3041452" cy="41329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8"/>
          </a:bodyPr>
          <a:lstStyle xmlns:a="http://schemas.openxmlformats.org/drawingml/2006/main"/>
          <a:p xmlns:a="http://schemas.openxmlformats.org/drawingml/2006/main">
            <a:pPr algn="l">
              <a:lnSpc>
                <a:spcPct val="116667"/>
              </a:lnSpc>
              <a:buNone/>
              <a:defRPr sz="2325" b="1" i="0">
                <a:solidFill>
                  <a:srgbClr val="15291E"/>
                </a:solidFill>
                <a:latin typeface="Plus Jakarta Sans"/>
                <a:ea typeface="Plus Jakarta Sans"/>
                <a:cs typeface="Plus Jakarta Sans"/>
              </a:defRPr>
            </a:pPr>
            <a:r>
              <a:rPr sz="2325" b="1" i="0">
                <a:solidFill>
                  <a:srgbClr val="15291E"/>
                </a:solidFill>
                <a:latin typeface="Plus Jakarta Sans"/>
                <a:ea typeface="Plus Jakarta Sans"/>
                <a:cs typeface="Plus Jakarta Sans"/>
              </a:rPr>
              <a:t>≈3.6 million · ≈0.04%</a:t>
            </a:r>
          </a:p>
        </p:txBody>
      </p:sp>
      <p:sp>
        <p:nvSpPr>
          <p:cNvPr id="2519" name="s006 text 2519">
            <a:extLst xmlns:a="http://schemas.openxmlformats.org/drawingml/2006/main">
              <a:ext uri="{FF2B5EF4-FFF2-40B4-BE49-F238E27FC236}">
                <a16:creationId xmlns:a16="http://schemas.microsoft.com/office/drawing/2014/main" id="{6BAB0140-C55A-40A2-BED8-38CC86605A15}"/>
              </a:ext>
            </a:extLst>
          </p:cNvPr>
          <p:cNvSpPr>
            <a:spLocks xmlns:a="http://schemas.openxmlformats.org/drawingml/2006/main" noGrp="1"/>
          </p:cNvSpPr>
          <p:nvPr/>
        </p:nvSpPr>
        <p:spPr>
          <a:xfrm xmlns:a="http://schemas.openxmlformats.org/drawingml/2006/main">
            <a:off x="7867650" y="7175748"/>
            <a:ext cx="5429250" cy="5429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25000"/>
              </a:lnSpc>
              <a:buNone/>
              <a:defRPr sz="1425" b="0" i="0">
                <a:solidFill>
                  <a:srgbClr val="647068"/>
                </a:solidFill>
                <a:latin typeface="Plus Jakarta Sans"/>
                <a:ea typeface="Plus Jakarta Sans"/>
                <a:cs typeface="Plus Jakarta Sans"/>
              </a:defRPr>
            </a:pPr>
            <a:r>
              <a:rPr sz="1425" b="0" i="0">
                <a:solidFill>
                  <a:srgbClr val="647068"/>
                </a:solidFill>
                <a:latin typeface="Plus Jakarta Sans"/>
                <a:ea typeface="Plus Jakarta Sans"/>
                <a:cs typeface="Plus Jakarta Sans"/>
              </a:rPr>
              <a:t>Illustrative estimates · February 2026</a:t>
            </a:r>
          </a:p>
          <a:p xmlns:a="http://schemas.openxmlformats.org/drawingml/2006/main">
            <a:pPr algn="l">
              <a:lnSpc>
                <a:spcPct val="125000"/>
              </a:lnSpc>
              <a:buNone/>
              <a:defRPr sz="1425" b="0" i="0">
                <a:solidFill>
                  <a:srgbClr val="647068"/>
                </a:solidFill>
                <a:latin typeface="Plus Jakarta Sans"/>
                <a:ea typeface="Plus Jakarta Sans"/>
                <a:cs typeface="Plus Jakarta Sans"/>
              </a:defRPr>
            </a:pPr>
            <a:r>
              <a:rPr sz="1425" b="0" i="0">
                <a:solidFill>
                  <a:srgbClr val="647068"/>
                </a:solidFill>
                <a:latin typeface="Plus Jakarta Sans"/>
                <a:ea typeface="Plus Jakarta Sans"/>
                <a:cs typeface="Plus Jakarta Sans"/>
              </a:rPr>
              <a:t>Not a population survey or verified subscriber counts.</a:t>
            </a:r>
          </a:p>
        </p:txBody>
      </p:sp>
      <p:sp>
        <p:nvSpPr>
          <p:cNvPr id="2520" name="s006 text 2520">
            <a:extLst xmlns:a="http://schemas.openxmlformats.org/drawingml/2006/main">
              <a:ext uri="{FF2B5EF4-FFF2-40B4-BE49-F238E27FC236}">
                <a16:creationId xmlns:a16="http://schemas.microsoft.com/office/drawing/2014/main" id="{E3A93829-A6AE-433E-AC43-1D817DDA2AC6}"/>
              </a:ext>
            </a:extLst>
          </p:cNvPr>
          <p:cNvSpPr>
            <a:spLocks xmlns:a="http://schemas.openxmlformats.org/drawingml/2006/main" noGrp="1"/>
          </p:cNvSpPr>
          <p:nvPr/>
        </p:nvSpPr>
        <p:spPr>
          <a:xfrm xmlns:a="http://schemas.openxmlformats.org/drawingml/2006/main">
            <a:off x="13720614" y="8086725"/>
            <a:ext cx="75738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006 / 152</a:t>
            </a:r>
          </a:p>
        </p:txBody>
      </p:sp>
    </p:spTree>
    <p:extLst>
      <p:ext uri="{BB962C8B-B14F-4D97-AF65-F5344CB8AC3E}">
        <p14:creationId xmlns:p14="http://schemas.microsoft.com/office/powerpoint/2010/main" val="1768378096"/>
      </p:ext>
    </p:extLst>
  </p:cSld>
</p:sld>
</file>

<file path=ppt/slides/slide7.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4" name=""/>
          <p:cNvPicPr>
            <a:picLocks xmlns:a="http://schemas.openxmlformats.org/drawingml/2006/main" noChangeAspect="1"/>
          </p:cNvPicPr>
          <p:nvPr/>
        </p:nvPicPr>
        <p:blipFill>
          <a:blip xmlns:r="http://schemas.openxmlformats.org/officeDocument/2006/relationships" xmlns:a="http://schemas.openxmlformats.org/drawingml/2006/main" r:embed="Rc9ed336c497a420d"/>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07 text 2">
            <a:extLst xmlns:a="http://schemas.openxmlformats.org/drawingml/2006/main">
              <a:ext uri="{FF2B5EF4-FFF2-40B4-BE49-F238E27FC236}">
                <a16:creationId xmlns:a16="http://schemas.microsoft.com/office/drawing/2014/main" id="{5B1ACE8D-B5A3-4EC9-AB31-D1645B0539C0}"/>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07 text 3">
            <a:extLst xmlns:a="http://schemas.openxmlformats.org/drawingml/2006/main">
              <a:ext uri="{FF2B5EF4-FFF2-40B4-BE49-F238E27FC236}">
                <a16:creationId xmlns:a16="http://schemas.microsoft.com/office/drawing/2014/main" id="{638E1A44-75A0-4736-B1F2-B80241C562BD}"/>
              </a:ext>
            </a:extLst>
          </p:cNvPr>
          <p:cNvSpPr>
            <a:spLocks xmlns:a="http://schemas.openxmlformats.org/drawingml/2006/main" noGrp="1"/>
          </p:cNvSpPr>
          <p:nvPr/>
        </p:nvSpPr>
        <p:spPr>
          <a:xfrm xmlns:a="http://schemas.openxmlformats.org/drawingml/2006/main">
            <a:off x="12143482" y="476250"/>
            <a:ext cx="2334518"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Meet Ahmed and SkillTreeOS</a:t>
            </a:r>
          </a:p>
        </p:txBody>
      </p:sp>
      <p:sp>
        <p:nvSpPr>
          <p:cNvPr id="4" name="s007 text 4">
            <a:extLst xmlns:a="http://schemas.openxmlformats.org/drawingml/2006/main">
              <a:ext uri="{FF2B5EF4-FFF2-40B4-BE49-F238E27FC236}">
                <a16:creationId xmlns:a16="http://schemas.microsoft.com/office/drawing/2014/main" id="{B92457A1-F218-4A93-9829-F7B8DFC1F225}"/>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The noise</a:t>
            </a:r>
          </a:p>
        </p:txBody>
      </p:sp>
      <p:sp>
        <p:nvSpPr>
          <p:cNvPr id="5" name="s007 text 5">
            <a:extLst xmlns:a="http://schemas.openxmlformats.org/drawingml/2006/main">
              <a:ext uri="{FF2B5EF4-FFF2-40B4-BE49-F238E27FC236}">
                <a16:creationId xmlns:a16="http://schemas.microsoft.com/office/drawing/2014/main" id="{0256AE5E-186E-416C-8A48-F1174AD2164A}"/>
              </a:ext>
            </a:extLst>
          </p:cNvPr>
          <p:cNvSpPr>
            <a:spLocks xmlns:a="http://schemas.openxmlformats.org/drawingml/2006/main" noGrp="1"/>
          </p:cNvSpPr>
          <p:nvPr/>
        </p:nvSpPr>
        <p:spPr>
          <a:xfrm xmlns:a="http://schemas.openxmlformats.org/drawingml/2006/main">
            <a:off x="762000" y="3009900"/>
            <a:ext cx="438150" cy="470892"/>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5"/>
          </a:bodyPr>
          <a:lstStyle xmlns:a="http://schemas.openxmlformats.org/drawingml/2006/main"/>
          <a:p xmlns:a="http://schemas.openxmlformats.org/drawingml/2006/main">
            <a:pPr algn="l">
              <a:lnSpc>
                <a:spcPct val="95833"/>
              </a:lnSpc>
              <a:buNone/>
              <a:defRPr sz="3225" b="0" i="0">
                <a:solidFill>
                  <a:srgbClr val="0B8A4B"/>
                </a:solidFill>
                <a:latin typeface="Plus Jakarta Sans"/>
                <a:ea typeface="Plus Jakarta Sans"/>
                <a:cs typeface="Plus Jakarta Sans"/>
              </a:defRPr>
            </a:pPr>
            <a:r>
              <a:rPr sz="3225" b="0" i="0">
                <a:solidFill>
                  <a:srgbClr val="0B8A4B"/>
                </a:solidFill>
                <a:latin typeface="Plus Jakarta Sans"/>
                <a:ea typeface="Plus Jakarta Sans"/>
                <a:cs typeface="Plus Jakarta Sans"/>
              </a:rPr>
              <a:t>→</a:t>
            </a:r>
          </a:p>
        </p:txBody>
      </p:sp>
      <p:sp>
        <p:nvSpPr>
          <p:cNvPr id="6" name="s007 text 6">
            <a:extLst xmlns:a="http://schemas.openxmlformats.org/drawingml/2006/main">
              <a:ext uri="{FF2B5EF4-FFF2-40B4-BE49-F238E27FC236}">
                <a16:creationId xmlns:a16="http://schemas.microsoft.com/office/drawing/2014/main" id="{6278D0D3-B5D2-49CA-9CD4-C5419AB59A8B}"/>
              </a:ext>
            </a:extLst>
          </p:cNvPr>
          <p:cNvSpPr>
            <a:spLocks xmlns:a="http://schemas.openxmlformats.org/drawingml/2006/main" noGrp="1"/>
          </p:cNvSpPr>
          <p:nvPr/>
        </p:nvSpPr>
        <p:spPr>
          <a:xfrm xmlns:a="http://schemas.openxmlformats.org/drawingml/2006/main">
            <a:off x="1371600" y="3009900"/>
            <a:ext cx="13106400" cy="47997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16667"/>
              </a:lnSpc>
              <a:buNone/>
              <a:defRPr sz="2700" b="0" i="0">
                <a:solidFill>
                  <a:srgbClr val="15291E"/>
                </a:solidFill>
                <a:latin typeface="Plus Jakarta Sans"/>
                <a:ea typeface="Plus Jakarta Sans"/>
                <a:cs typeface="Plus Jakarta Sans"/>
              </a:defRPr>
            </a:pPr>
            <a:r>
              <a:rPr sz="2700" b="0" i="0">
                <a:solidFill>
                  <a:srgbClr val="15291E"/>
                </a:solidFill>
                <a:latin typeface="Plus Jakarta Sans"/>
                <a:ea typeface="Plus Jakarta Sans"/>
                <a:cs typeface="Plus Jakarta Sans"/>
              </a:rPr>
              <a:t>“Here’s a cool prompt”</a:t>
            </a:r>
          </a:p>
        </p:txBody>
      </p:sp>
      <p:sp>
        <p:nvSpPr>
          <p:cNvPr id="7" name="s007 text 7">
            <a:extLst xmlns:a="http://schemas.openxmlformats.org/drawingml/2006/main">
              <a:ext uri="{FF2B5EF4-FFF2-40B4-BE49-F238E27FC236}">
                <a16:creationId xmlns:a16="http://schemas.microsoft.com/office/drawing/2014/main" id="{0BEB621D-88E5-4934-9D92-32477C8A3BEF}"/>
              </a:ext>
            </a:extLst>
          </p:cNvPr>
          <p:cNvSpPr>
            <a:spLocks xmlns:a="http://schemas.openxmlformats.org/drawingml/2006/main" noGrp="1"/>
          </p:cNvSpPr>
          <p:nvPr/>
        </p:nvSpPr>
        <p:spPr>
          <a:xfrm xmlns:a="http://schemas.openxmlformats.org/drawingml/2006/main">
            <a:off x="762000" y="3813721"/>
            <a:ext cx="438150" cy="470892"/>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5"/>
          </a:bodyPr>
          <a:lstStyle xmlns:a="http://schemas.openxmlformats.org/drawingml/2006/main"/>
          <a:p xmlns:a="http://schemas.openxmlformats.org/drawingml/2006/main">
            <a:pPr algn="l">
              <a:lnSpc>
                <a:spcPct val="95833"/>
              </a:lnSpc>
              <a:buNone/>
              <a:defRPr sz="3225" b="0" i="0">
                <a:solidFill>
                  <a:srgbClr val="0B8A4B"/>
                </a:solidFill>
                <a:latin typeface="Plus Jakarta Sans"/>
                <a:ea typeface="Plus Jakarta Sans"/>
                <a:cs typeface="Plus Jakarta Sans"/>
              </a:defRPr>
            </a:pPr>
            <a:r>
              <a:rPr sz="3225" b="0" i="0">
                <a:solidFill>
                  <a:srgbClr val="0B8A4B"/>
                </a:solidFill>
                <a:latin typeface="Plus Jakarta Sans"/>
                <a:ea typeface="Plus Jakarta Sans"/>
                <a:cs typeface="Plus Jakarta Sans"/>
              </a:rPr>
              <a:t>→</a:t>
            </a:r>
          </a:p>
        </p:txBody>
      </p:sp>
      <p:sp>
        <p:nvSpPr>
          <p:cNvPr id="8" name="s007 text 8">
            <a:extLst xmlns:a="http://schemas.openxmlformats.org/drawingml/2006/main">
              <a:ext uri="{FF2B5EF4-FFF2-40B4-BE49-F238E27FC236}">
                <a16:creationId xmlns:a16="http://schemas.microsoft.com/office/drawing/2014/main" id="{09C25058-3D1F-45EB-AB58-5B93CC1595AE}"/>
              </a:ext>
            </a:extLst>
          </p:cNvPr>
          <p:cNvSpPr>
            <a:spLocks xmlns:a="http://schemas.openxmlformats.org/drawingml/2006/main" noGrp="1"/>
          </p:cNvSpPr>
          <p:nvPr/>
        </p:nvSpPr>
        <p:spPr>
          <a:xfrm xmlns:a="http://schemas.openxmlformats.org/drawingml/2006/main">
            <a:off x="1371600" y="3813721"/>
            <a:ext cx="13106400" cy="47997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16667"/>
              </a:lnSpc>
              <a:buNone/>
              <a:defRPr sz="2700" b="0" i="0">
                <a:solidFill>
                  <a:srgbClr val="15291E"/>
                </a:solidFill>
                <a:latin typeface="Plus Jakarta Sans"/>
                <a:ea typeface="Plus Jakarta Sans"/>
                <a:cs typeface="Plus Jakarta Sans"/>
              </a:defRPr>
            </a:pPr>
            <a:r>
              <a:rPr sz="2700" b="0" i="0">
                <a:solidFill>
                  <a:srgbClr val="15291E"/>
                </a:solidFill>
                <a:latin typeface="Plus Jakarta Sans"/>
                <a:ea typeface="Plus Jakarta Sans"/>
                <a:cs typeface="Plus Jakarta Sans"/>
              </a:rPr>
              <a:t>“5 AI tools you need to try”</a:t>
            </a:r>
          </a:p>
        </p:txBody>
      </p:sp>
      <p:sp>
        <p:nvSpPr>
          <p:cNvPr id="9" name="s007 text 9">
            <a:extLst xmlns:a="http://schemas.openxmlformats.org/drawingml/2006/main">
              <a:ext uri="{FF2B5EF4-FFF2-40B4-BE49-F238E27FC236}">
                <a16:creationId xmlns:a16="http://schemas.microsoft.com/office/drawing/2014/main" id="{09201B34-6875-4D20-A231-B6501AA325F3}"/>
              </a:ext>
            </a:extLst>
          </p:cNvPr>
          <p:cNvSpPr>
            <a:spLocks xmlns:a="http://schemas.openxmlformats.org/drawingml/2006/main" noGrp="1"/>
          </p:cNvSpPr>
          <p:nvPr/>
        </p:nvSpPr>
        <p:spPr>
          <a:xfrm xmlns:a="http://schemas.openxmlformats.org/drawingml/2006/main">
            <a:off x="762000" y="4617541"/>
            <a:ext cx="438150" cy="470892"/>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5"/>
          </a:bodyPr>
          <a:lstStyle xmlns:a="http://schemas.openxmlformats.org/drawingml/2006/main"/>
          <a:p xmlns:a="http://schemas.openxmlformats.org/drawingml/2006/main">
            <a:pPr algn="l">
              <a:lnSpc>
                <a:spcPct val="95833"/>
              </a:lnSpc>
              <a:buNone/>
              <a:defRPr sz="3225" b="0" i="0">
                <a:solidFill>
                  <a:srgbClr val="0B8A4B"/>
                </a:solidFill>
                <a:latin typeface="Plus Jakarta Sans"/>
                <a:ea typeface="Plus Jakarta Sans"/>
                <a:cs typeface="Plus Jakarta Sans"/>
              </a:defRPr>
            </a:pPr>
            <a:r>
              <a:rPr sz="3225" b="0" i="0">
                <a:solidFill>
                  <a:srgbClr val="0B8A4B"/>
                </a:solidFill>
                <a:latin typeface="Plus Jakarta Sans"/>
                <a:ea typeface="Plus Jakarta Sans"/>
                <a:cs typeface="Plus Jakarta Sans"/>
              </a:rPr>
              <a:t>→</a:t>
            </a:r>
          </a:p>
        </p:txBody>
      </p:sp>
      <p:sp>
        <p:nvSpPr>
          <p:cNvPr id="10" name="s007 text 10">
            <a:extLst xmlns:a="http://schemas.openxmlformats.org/drawingml/2006/main">
              <a:ext uri="{FF2B5EF4-FFF2-40B4-BE49-F238E27FC236}">
                <a16:creationId xmlns:a16="http://schemas.microsoft.com/office/drawing/2014/main" id="{6EFDB939-828C-4352-8CC1-A7A372B68A00}"/>
              </a:ext>
            </a:extLst>
          </p:cNvPr>
          <p:cNvSpPr>
            <a:spLocks xmlns:a="http://schemas.openxmlformats.org/drawingml/2006/main" noGrp="1"/>
          </p:cNvSpPr>
          <p:nvPr/>
        </p:nvSpPr>
        <p:spPr>
          <a:xfrm xmlns:a="http://schemas.openxmlformats.org/drawingml/2006/main">
            <a:off x="1371600" y="4617541"/>
            <a:ext cx="13106400" cy="47997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16667"/>
              </a:lnSpc>
              <a:buNone/>
              <a:defRPr sz="2700" b="0" i="0">
                <a:solidFill>
                  <a:srgbClr val="15291E"/>
                </a:solidFill>
                <a:latin typeface="Plus Jakarta Sans"/>
                <a:ea typeface="Plus Jakarta Sans"/>
                <a:cs typeface="Plus Jakarta Sans"/>
              </a:defRPr>
            </a:pPr>
            <a:r>
              <a:rPr sz="2700" b="0" i="0">
                <a:solidFill>
                  <a:srgbClr val="15291E"/>
                </a:solidFill>
                <a:latin typeface="Plus Jakarta Sans"/>
                <a:ea typeface="Plus Jakarta Sans"/>
                <a:cs typeface="Plus Jakarta Sans"/>
              </a:rPr>
              <a:t>Another wrapper with a monthly fee</a:t>
            </a:r>
          </a:p>
        </p:txBody>
      </p:sp>
      <p:sp>
        <p:nvSpPr>
          <p:cNvPr id="11" name="s007 text 11">
            <a:extLst xmlns:a="http://schemas.openxmlformats.org/drawingml/2006/main">
              <a:ext uri="{FF2B5EF4-FFF2-40B4-BE49-F238E27FC236}">
                <a16:creationId xmlns:a16="http://schemas.microsoft.com/office/drawing/2014/main" id="{97D4355D-3451-4393-9EA6-AF883E991979}"/>
              </a:ext>
            </a:extLst>
          </p:cNvPr>
          <p:cNvSpPr>
            <a:spLocks xmlns:a="http://schemas.openxmlformats.org/drawingml/2006/main" noGrp="1"/>
          </p:cNvSpPr>
          <p:nvPr/>
        </p:nvSpPr>
        <p:spPr>
          <a:xfrm xmlns:a="http://schemas.openxmlformats.org/drawingml/2006/main">
            <a:off x="762000" y="5421362"/>
            <a:ext cx="438150" cy="470892"/>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5"/>
          </a:bodyPr>
          <a:lstStyle xmlns:a="http://schemas.openxmlformats.org/drawingml/2006/main"/>
          <a:p xmlns:a="http://schemas.openxmlformats.org/drawingml/2006/main">
            <a:pPr algn="l">
              <a:lnSpc>
                <a:spcPct val="95833"/>
              </a:lnSpc>
              <a:buNone/>
              <a:defRPr sz="3225" b="0" i="0">
                <a:solidFill>
                  <a:srgbClr val="0B8A4B"/>
                </a:solidFill>
                <a:latin typeface="Plus Jakarta Sans"/>
                <a:ea typeface="Plus Jakarta Sans"/>
                <a:cs typeface="Plus Jakarta Sans"/>
              </a:defRPr>
            </a:pPr>
            <a:r>
              <a:rPr sz="3225" b="0" i="0">
                <a:solidFill>
                  <a:srgbClr val="0B8A4B"/>
                </a:solidFill>
                <a:latin typeface="Plus Jakarta Sans"/>
                <a:ea typeface="Plus Jakarta Sans"/>
                <a:cs typeface="Plus Jakarta Sans"/>
              </a:rPr>
              <a:t>→</a:t>
            </a:r>
          </a:p>
        </p:txBody>
      </p:sp>
      <p:sp>
        <p:nvSpPr>
          <p:cNvPr id="12" name="s007 text 12">
            <a:extLst xmlns:a="http://schemas.openxmlformats.org/drawingml/2006/main">
              <a:ext uri="{FF2B5EF4-FFF2-40B4-BE49-F238E27FC236}">
                <a16:creationId xmlns:a16="http://schemas.microsoft.com/office/drawing/2014/main" id="{1DC1AC72-D3CF-46AC-971A-7E13BE201749}"/>
              </a:ext>
            </a:extLst>
          </p:cNvPr>
          <p:cNvSpPr>
            <a:spLocks xmlns:a="http://schemas.openxmlformats.org/drawingml/2006/main" noGrp="1"/>
          </p:cNvSpPr>
          <p:nvPr/>
        </p:nvSpPr>
        <p:spPr>
          <a:xfrm xmlns:a="http://schemas.openxmlformats.org/drawingml/2006/main">
            <a:off x="1371600" y="5421362"/>
            <a:ext cx="13106400" cy="47997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16667"/>
              </a:lnSpc>
              <a:buNone/>
              <a:defRPr sz="2700" b="0" i="0">
                <a:solidFill>
                  <a:srgbClr val="15291E"/>
                </a:solidFill>
                <a:latin typeface="Plus Jakarta Sans"/>
                <a:ea typeface="Plus Jakarta Sans"/>
                <a:cs typeface="Plus Jakarta Sans"/>
              </a:defRPr>
            </a:pPr>
            <a:r>
              <a:rPr sz="2700" b="0" i="0">
                <a:solidFill>
                  <a:srgbClr val="15291E"/>
                </a:solidFill>
                <a:latin typeface="Plus Jakarta Sans"/>
                <a:ea typeface="Plus Jakarta Sans"/>
                <a:cs typeface="Plus Jakarta Sans"/>
              </a:rPr>
              <a:t>A workflow that breaks the first time anything changes</a:t>
            </a:r>
          </a:p>
        </p:txBody>
      </p:sp>
      <p:sp>
        <p:nvSpPr>
          <p:cNvPr id="13" name="s007 text 13">
            <a:extLst xmlns:a="http://schemas.openxmlformats.org/drawingml/2006/main">
              <a:ext uri="{FF2B5EF4-FFF2-40B4-BE49-F238E27FC236}">
                <a16:creationId xmlns:a16="http://schemas.microsoft.com/office/drawing/2014/main" id="{FA5C0BE1-290B-4EFA-AE4F-183390766A7F}"/>
              </a:ext>
            </a:extLst>
          </p:cNvPr>
          <p:cNvSpPr>
            <a:spLocks xmlns:a="http://schemas.openxmlformats.org/drawingml/2006/main" noGrp="1"/>
          </p:cNvSpPr>
          <p:nvPr/>
        </p:nvSpPr>
        <p:spPr>
          <a:xfrm xmlns:a="http://schemas.openxmlformats.org/drawingml/2006/main">
            <a:off x="13729841" y="8086725"/>
            <a:ext cx="74815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007 / 152</a:t>
            </a:r>
          </a:p>
        </p:txBody>
      </p:sp>
    </p:spTree>
    <p:extLst>
      <p:ext uri="{BB962C8B-B14F-4D97-AF65-F5344CB8AC3E}">
        <p14:creationId xmlns:p14="http://schemas.microsoft.com/office/powerpoint/2010/main" val="1693763926"/>
      </p:ext>
    </p:extLst>
  </p:cSld>
</p:sld>
</file>

<file path=ppt/slides/slide8.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9d618d901a584979"/>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08 text 2">
            <a:extLst xmlns:a="http://schemas.openxmlformats.org/drawingml/2006/main">
              <a:ext uri="{FF2B5EF4-FFF2-40B4-BE49-F238E27FC236}">
                <a16:creationId xmlns:a16="http://schemas.microsoft.com/office/drawing/2014/main" id="{5BF4DE5E-5A94-4F16-B1D7-AE16DB20A4DA}"/>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08 text 3">
            <a:extLst xmlns:a="http://schemas.openxmlformats.org/drawingml/2006/main">
              <a:ext uri="{FF2B5EF4-FFF2-40B4-BE49-F238E27FC236}">
                <a16:creationId xmlns:a16="http://schemas.microsoft.com/office/drawing/2014/main" id="{2B57FE90-1800-482B-B165-1D310C2AA58D}"/>
              </a:ext>
            </a:extLst>
          </p:cNvPr>
          <p:cNvSpPr>
            <a:spLocks xmlns:a="http://schemas.openxmlformats.org/drawingml/2006/main" noGrp="1"/>
          </p:cNvSpPr>
          <p:nvPr/>
        </p:nvSpPr>
        <p:spPr>
          <a:xfrm xmlns:a="http://schemas.openxmlformats.org/drawingml/2006/main">
            <a:off x="12143482" y="476250"/>
            <a:ext cx="2334518"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Meet Ahmed and SkillTreeOS</a:t>
            </a:r>
          </a:p>
        </p:txBody>
      </p:sp>
      <p:sp>
        <p:nvSpPr>
          <p:cNvPr id="4" name="s008 text 4">
            <a:extLst xmlns:a="http://schemas.openxmlformats.org/drawingml/2006/main">
              <a:ext uri="{FF2B5EF4-FFF2-40B4-BE49-F238E27FC236}">
                <a16:creationId xmlns:a16="http://schemas.microsoft.com/office/drawing/2014/main" id="{7F22C49B-D8F1-4698-90DA-29A20C09B720}"/>
              </a:ext>
            </a:extLst>
          </p:cNvPr>
          <p:cNvSpPr>
            <a:spLocks xmlns:a="http://schemas.openxmlformats.org/drawingml/2006/main" noGrp="1"/>
          </p:cNvSpPr>
          <p:nvPr/>
        </p:nvSpPr>
        <p:spPr>
          <a:xfrm xmlns:a="http://schemas.openxmlformats.org/drawingml/2006/main">
            <a:off x="762000" y="1619250"/>
            <a:ext cx="1266825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0716"/>
          </a:bodyPr>
          <a:lstStyle xmlns:a="http://schemas.openxmlformats.org/drawingml/2006/main"/>
          <a:p xmlns:a="http://schemas.openxmlformats.org/drawingml/2006/main">
            <a:pPr algn="l">
              <a:lnSpc>
                <a:spcPct val="90000"/>
              </a:lnSpc>
              <a:buNone/>
              <a:defRPr sz="5550" b="1" i="0">
                <a:solidFill>
                  <a:srgbClr val="15291E"/>
                </a:solidFill>
                <a:latin typeface="Plus Jakarta Sans"/>
                <a:ea typeface="Plus Jakarta Sans"/>
                <a:cs typeface="Plus Jakarta Sans"/>
              </a:defRPr>
            </a:pPr>
            <a:r>
              <a:rPr sz="5550" b="1" i="0">
                <a:solidFill>
                  <a:srgbClr val="15291E"/>
                </a:solidFill>
                <a:latin typeface="Plus Jakarta Sans"/>
                <a:ea typeface="Plus Jakarta Sans"/>
                <a:cs typeface="Plus Jakarta Sans"/>
              </a:rPr>
              <a:t>“The whole business</a:t>
            </a:r>
          </a:p>
          <a:p xmlns:a="http://schemas.openxmlformats.org/drawingml/2006/main">
            <a:pPr algn="l">
              <a:lnSpc>
                <a:spcPct val="90000"/>
              </a:lnSpc>
              <a:buNone/>
              <a:defRPr sz="5550" b="1" i="0">
                <a:solidFill>
                  <a:srgbClr val="15291E"/>
                </a:solidFill>
                <a:latin typeface="Plus Jakarta Sans"/>
                <a:ea typeface="Plus Jakarta Sans"/>
                <a:cs typeface="Plus Jakarta Sans"/>
              </a:defRPr>
            </a:pPr>
            <a:r>
              <a:rPr sz="5550" b="1" i="0">
                <a:solidFill>
                  <a:srgbClr val="15291E"/>
                </a:solidFill>
                <a:latin typeface="Plus Jakarta Sans"/>
                <a:ea typeface="Plus Jakarta Sans"/>
                <a:cs typeface="Plus Jakarta Sans"/>
              </a:rPr>
              <a:t>depends on me.”</a:t>
            </a:r>
          </a:p>
        </p:txBody>
      </p:sp>
      <p:sp>
        <p:nvSpPr>
          <p:cNvPr id="5" name="s008 text 5">
            <a:extLst xmlns:a="http://schemas.openxmlformats.org/drawingml/2006/main">
              <a:ext uri="{FF2B5EF4-FFF2-40B4-BE49-F238E27FC236}">
                <a16:creationId xmlns:a16="http://schemas.microsoft.com/office/drawing/2014/main" id="{354DAE7F-042C-4350-B797-7ABE778E6BBF}"/>
              </a:ext>
            </a:extLst>
          </p:cNvPr>
          <p:cNvSpPr>
            <a:spLocks xmlns:a="http://schemas.openxmlformats.org/drawingml/2006/main" noGrp="1"/>
          </p:cNvSpPr>
          <p:nvPr/>
        </p:nvSpPr>
        <p:spPr>
          <a:xfrm xmlns:a="http://schemas.openxmlformats.org/drawingml/2006/main">
            <a:off x="762000" y="4048125"/>
            <a:ext cx="11811000" cy="52000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8"/>
          </a:bodyPr>
          <a:lstStyle xmlns:a="http://schemas.openxmlformats.org/drawingml/2006/main"/>
          <a:p xmlns:a="http://schemas.openxmlformats.org/drawingml/2006/main">
            <a:pPr algn="l">
              <a:lnSpc>
                <a:spcPct val="116667"/>
              </a:lnSpc>
              <a:buNone/>
              <a:defRPr sz="2925" b="0" i="0">
                <a:solidFill>
                  <a:srgbClr val="506559"/>
                </a:solidFill>
                <a:latin typeface="Plus Jakarta Sans"/>
                <a:ea typeface="Plus Jakarta Sans"/>
                <a:cs typeface="Plus Jakarta Sans"/>
              </a:defRPr>
            </a:pPr>
            <a:r>
              <a:rPr sz="2925" b="0" i="0">
                <a:solidFill>
                  <a:srgbClr val="506559"/>
                </a:solidFill>
                <a:latin typeface="Plus Jakarta Sans"/>
                <a:ea typeface="Plus Jakarta Sans"/>
                <a:cs typeface="Plus Jakarta Sans"/>
              </a:rPr>
              <a:t>A SkillTree waitlist response.</a:t>
            </a:r>
          </a:p>
        </p:txBody>
      </p:sp>
      <p:sp>
        <p:nvSpPr>
          <p:cNvPr id="6" name="s008 text 6">
            <a:extLst xmlns:a="http://schemas.openxmlformats.org/drawingml/2006/main">
              <a:ext uri="{FF2B5EF4-FFF2-40B4-BE49-F238E27FC236}">
                <a16:creationId xmlns:a16="http://schemas.microsoft.com/office/drawing/2014/main" id="{BB10D6DD-D6F8-4413-85BE-A57B10027449}"/>
              </a:ext>
            </a:extLst>
          </p:cNvPr>
          <p:cNvSpPr>
            <a:spLocks xmlns:a="http://schemas.openxmlformats.org/drawingml/2006/main" noGrp="1"/>
          </p:cNvSpPr>
          <p:nvPr/>
        </p:nvSpPr>
        <p:spPr>
          <a:xfrm xmlns:a="http://schemas.openxmlformats.org/drawingml/2006/main">
            <a:off x="762000" y="4806255"/>
            <a:ext cx="11811000" cy="52000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8"/>
          </a:bodyPr>
          <a:lstStyle xmlns:a="http://schemas.openxmlformats.org/drawingml/2006/main"/>
          <a:p xmlns:a="http://schemas.openxmlformats.org/drawingml/2006/main">
            <a:pPr algn="l">
              <a:lnSpc>
                <a:spcPct val="116667"/>
              </a:lnSpc>
              <a:buNone/>
              <a:defRPr sz="2925" b="0" i="0">
                <a:solidFill>
                  <a:srgbClr val="506559"/>
                </a:solidFill>
                <a:latin typeface="Plus Jakarta Sans"/>
                <a:ea typeface="Plus Jakarta Sans"/>
                <a:cs typeface="Plus Jakarta Sans"/>
              </a:defRPr>
            </a:pPr>
            <a:r>
              <a:rPr sz="2925" b="0" i="0">
                <a:solidFill>
                  <a:srgbClr val="506559"/>
                </a:solidFill>
                <a:latin typeface="Plus Jakarta Sans"/>
                <a:ea typeface="Plus Jakarta Sans"/>
                <a:cs typeface="Plus Jakarta Sans"/>
              </a:rPr>
              <a:t>Drop 1 in the chat if this feels familiar.</a:t>
            </a:r>
          </a:p>
        </p:txBody>
      </p:sp>
      <p:sp>
        <p:nvSpPr>
          <p:cNvPr id="7" name="s008 text 7">
            <a:extLst xmlns:a="http://schemas.openxmlformats.org/drawingml/2006/main">
              <a:ext uri="{FF2B5EF4-FFF2-40B4-BE49-F238E27FC236}">
                <a16:creationId xmlns:a16="http://schemas.microsoft.com/office/drawing/2014/main" id="{342BFBA6-5A96-4D12-8F8D-4B23EB5D32A4}"/>
              </a:ext>
            </a:extLst>
          </p:cNvPr>
          <p:cNvSpPr>
            <a:spLocks xmlns:a="http://schemas.openxmlformats.org/drawingml/2006/main" noGrp="1"/>
          </p:cNvSpPr>
          <p:nvPr/>
        </p:nvSpPr>
        <p:spPr>
          <a:xfrm xmlns:a="http://schemas.openxmlformats.org/drawingml/2006/main">
            <a:off x="13715256" y="8086725"/>
            <a:ext cx="76274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008 / 152</a:t>
            </a:r>
          </a:p>
        </p:txBody>
      </p:sp>
    </p:spTree>
    <p:extLst>
      <p:ext uri="{BB962C8B-B14F-4D97-AF65-F5344CB8AC3E}">
        <p14:creationId xmlns:p14="http://schemas.microsoft.com/office/powerpoint/2010/main" val="911637111"/>
      </p:ext>
    </p:extLst>
  </p:cSld>
</p:sld>
</file>

<file path=ppt/slides/slide9.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b33d4c92208b4fb9"/>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09 text 2">
            <a:extLst xmlns:a="http://schemas.openxmlformats.org/drawingml/2006/main">
              <a:ext uri="{FF2B5EF4-FFF2-40B4-BE49-F238E27FC236}">
                <a16:creationId xmlns:a16="http://schemas.microsoft.com/office/drawing/2014/main" id="{EBABB0D8-D05A-4C95-893A-AFEC9AA93993}"/>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09 text 3">
            <a:extLst xmlns:a="http://schemas.openxmlformats.org/drawingml/2006/main">
              <a:ext uri="{FF2B5EF4-FFF2-40B4-BE49-F238E27FC236}">
                <a16:creationId xmlns:a16="http://schemas.microsoft.com/office/drawing/2014/main" id="{D5274A2A-CD97-4C0C-8E09-F1F96951E8F3}"/>
              </a:ext>
            </a:extLst>
          </p:cNvPr>
          <p:cNvSpPr>
            <a:spLocks xmlns:a="http://schemas.openxmlformats.org/drawingml/2006/main" noGrp="1"/>
          </p:cNvSpPr>
          <p:nvPr/>
        </p:nvSpPr>
        <p:spPr>
          <a:xfrm xmlns:a="http://schemas.openxmlformats.org/drawingml/2006/main">
            <a:off x="12143482" y="476250"/>
            <a:ext cx="2334518"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Meet Ahmed and SkillTreeOS</a:t>
            </a:r>
          </a:p>
        </p:txBody>
      </p:sp>
      <p:sp>
        <p:nvSpPr>
          <p:cNvPr id="4" name="s009 text 4">
            <a:extLst xmlns:a="http://schemas.openxmlformats.org/drawingml/2006/main">
              <a:ext uri="{FF2B5EF4-FFF2-40B4-BE49-F238E27FC236}">
                <a16:creationId xmlns:a16="http://schemas.microsoft.com/office/drawing/2014/main" id="{EC4A2E5D-73B9-4F20-B093-47EC22C070E5}"/>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“I want it all together.”</a:t>
            </a:r>
          </a:p>
        </p:txBody>
      </p:sp>
      <p:sp>
        <p:nvSpPr>
          <p:cNvPr id="5" name="s009 text 5">
            <a:extLst xmlns:a="http://schemas.openxmlformats.org/drawingml/2006/main">
              <a:ext uri="{FF2B5EF4-FFF2-40B4-BE49-F238E27FC236}">
                <a16:creationId xmlns:a16="http://schemas.microsoft.com/office/drawing/2014/main" id="{9210889F-E63A-4B0C-B5A4-9509DA0E0144}"/>
              </a:ext>
            </a:extLst>
          </p:cNvPr>
          <p:cNvSpPr>
            <a:spLocks xmlns:a="http://schemas.openxmlformats.org/drawingml/2006/main" noGrp="1"/>
          </p:cNvSpPr>
          <p:nvPr/>
        </p:nvSpPr>
        <p:spPr>
          <a:xfrm xmlns:a="http://schemas.openxmlformats.org/drawingml/2006/main">
            <a:off x="762000" y="3609975"/>
            <a:ext cx="6524625"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506559"/>
                </a:solidFill>
                <a:latin typeface="Plus Jakarta Sans"/>
                <a:ea typeface="Plus Jakarta Sans"/>
                <a:cs typeface="Plus Jakarta Sans"/>
              </a:defRPr>
            </a:pPr>
            <a:r>
              <a:rPr sz="2100" b="0" i="0">
                <a:solidFill>
                  <a:srgbClr val="506559"/>
                </a:solidFill>
                <a:latin typeface="Plus Jakarta Sans"/>
                <a:ea typeface="Plus Jakarta Sans"/>
                <a:cs typeface="Plus Jakarta Sans"/>
              </a:rPr>
              <a:t>What people told us</a:t>
            </a:r>
          </a:p>
        </p:txBody>
      </p:sp>
      <p:sp>
        <p:nvSpPr>
          <p:cNvPr id="6" name="s009 text 6">
            <a:extLst xmlns:a="http://schemas.openxmlformats.org/drawingml/2006/main">
              <a:ext uri="{FF2B5EF4-FFF2-40B4-BE49-F238E27FC236}">
                <a16:creationId xmlns:a16="http://schemas.microsoft.com/office/drawing/2014/main" id="{2982200B-D22C-4716-8326-F92670F8B3E6}"/>
              </a:ext>
            </a:extLst>
          </p:cNvPr>
          <p:cNvSpPr>
            <a:spLocks xmlns:a="http://schemas.openxmlformats.org/drawingml/2006/main" noGrp="1"/>
          </p:cNvSpPr>
          <p:nvPr/>
        </p:nvSpPr>
        <p:spPr>
          <a:xfrm xmlns:a="http://schemas.openxmlformats.org/drawingml/2006/main">
            <a:off x="762000" y="4276725"/>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“The whole business depends on me.”</a:t>
            </a:r>
          </a:p>
        </p:txBody>
      </p:sp>
      <p:sp>
        <p:nvSpPr>
          <p:cNvPr id="7" name="s009 text 7">
            <a:extLst xmlns:a="http://schemas.openxmlformats.org/drawingml/2006/main">
              <a:ext uri="{FF2B5EF4-FFF2-40B4-BE49-F238E27FC236}">
                <a16:creationId xmlns:a16="http://schemas.microsoft.com/office/drawing/2014/main" id="{4F283A5A-63C5-4CA9-A638-B4AC4459DAEB}"/>
              </a:ext>
            </a:extLst>
          </p:cNvPr>
          <p:cNvSpPr>
            <a:spLocks xmlns:a="http://schemas.openxmlformats.org/drawingml/2006/main" noGrp="1"/>
          </p:cNvSpPr>
          <p:nvPr/>
        </p:nvSpPr>
        <p:spPr>
          <a:xfrm xmlns:a="http://schemas.openxmlformats.org/drawingml/2006/main">
            <a:off x="762000" y="5036790"/>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“Nothing is interconnected.”</a:t>
            </a:r>
          </a:p>
        </p:txBody>
      </p:sp>
      <p:sp>
        <p:nvSpPr>
          <p:cNvPr id="8" name="s009 text 8">
            <a:extLst xmlns:a="http://schemas.openxmlformats.org/drawingml/2006/main">
              <a:ext uri="{FF2B5EF4-FFF2-40B4-BE49-F238E27FC236}">
                <a16:creationId xmlns:a16="http://schemas.microsoft.com/office/drawing/2014/main" id="{FE7EDF45-C3CF-4D08-AD8F-96C908A66585}"/>
              </a:ext>
            </a:extLst>
          </p:cNvPr>
          <p:cNvSpPr>
            <a:spLocks xmlns:a="http://schemas.openxmlformats.org/drawingml/2006/main" noGrp="1"/>
          </p:cNvSpPr>
          <p:nvPr/>
        </p:nvSpPr>
        <p:spPr>
          <a:xfrm xmlns:a="http://schemas.openxmlformats.org/drawingml/2006/main">
            <a:off x="7953375" y="3609975"/>
            <a:ext cx="6524625"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506559"/>
                </a:solidFill>
                <a:latin typeface="Plus Jakarta Sans"/>
                <a:ea typeface="Plus Jakarta Sans"/>
                <a:cs typeface="Plus Jakarta Sans"/>
              </a:defRPr>
            </a:pPr>
            <a:r>
              <a:rPr sz="2100" b="0" i="0">
                <a:solidFill>
                  <a:srgbClr val="506559"/>
                </a:solidFill>
                <a:latin typeface="Plus Jakarta Sans"/>
                <a:ea typeface="Plus Jakarta Sans"/>
                <a:cs typeface="Plus Jakarta Sans"/>
              </a:rPr>
              <a:t>What we are building</a:t>
            </a:r>
          </a:p>
        </p:txBody>
      </p:sp>
      <p:sp>
        <p:nvSpPr>
          <p:cNvPr id="9" name="s009 text 9">
            <a:extLst xmlns:a="http://schemas.openxmlformats.org/drawingml/2006/main">
              <a:ext uri="{FF2B5EF4-FFF2-40B4-BE49-F238E27FC236}">
                <a16:creationId xmlns:a16="http://schemas.microsoft.com/office/drawing/2014/main" id="{49DDD780-6DDF-4183-8366-26455E684E59}"/>
              </a:ext>
            </a:extLst>
          </p:cNvPr>
          <p:cNvSpPr>
            <a:spLocks xmlns:a="http://schemas.openxmlformats.org/drawingml/2006/main" noGrp="1"/>
          </p:cNvSpPr>
          <p:nvPr/>
        </p:nvSpPr>
        <p:spPr>
          <a:xfrm xmlns:a="http://schemas.openxmlformats.org/drawingml/2006/main">
            <a:off x="7953375" y="4276725"/>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One place for company knowledge.</a:t>
            </a:r>
          </a:p>
        </p:txBody>
      </p:sp>
      <p:sp>
        <p:nvSpPr>
          <p:cNvPr id="10" name="s009 text 10">
            <a:extLst xmlns:a="http://schemas.openxmlformats.org/drawingml/2006/main">
              <a:ext uri="{FF2B5EF4-FFF2-40B4-BE49-F238E27FC236}">
                <a16:creationId xmlns:a16="http://schemas.microsoft.com/office/drawing/2014/main" id="{5FFE3B42-06B2-45F8-8046-632EB532871B}"/>
              </a:ext>
            </a:extLst>
          </p:cNvPr>
          <p:cNvSpPr>
            <a:spLocks xmlns:a="http://schemas.openxmlformats.org/drawingml/2006/main" noGrp="1"/>
          </p:cNvSpPr>
          <p:nvPr/>
        </p:nvSpPr>
        <p:spPr>
          <a:xfrm xmlns:a="http://schemas.openxmlformats.org/drawingml/2006/main">
            <a:off x="7953375" y="5036790"/>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Departments that can use it to do work.</a:t>
            </a:r>
          </a:p>
        </p:txBody>
      </p:sp>
      <p:sp>
        <p:nvSpPr>
          <p:cNvPr id="11" name="s009 text 11">
            <a:extLst xmlns:a="http://schemas.openxmlformats.org/drawingml/2006/main">
              <a:ext uri="{FF2B5EF4-FFF2-40B4-BE49-F238E27FC236}">
                <a16:creationId xmlns:a16="http://schemas.microsoft.com/office/drawing/2014/main" id="{16F5912B-95C9-4F94-9568-A0F175A7AFE3}"/>
              </a:ext>
            </a:extLst>
          </p:cNvPr>
          <p:cNvSpPr>
            <a:spLocks xmlns:a="http://schemas.openxmlformats.org/drawingml/2006/main" noGrp="1"/>
          </p:cNvSpPr>
          <p:nvPr/>
        </p:nvSpPr>
        <p:spPr>
          <a:xfrm xmlns:a="http://schemas.openxmlformats.org/drawingml/2006/main">
            <a:off x="13720614" y="8086725"/>
            <a:ext cx="75738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009 / 152</a:t>
            </a:r>
          </a:p>
        </p:txBody>
      </p:sp>
    </p:spTree>
    <p:extLst>
      <p:ext uri="{BB962C8B-B14F-4D97-AF65-F5344CB8AC3E}">
        <p14:creationId xmlns:p14="http://schemas.microsoft.com/office/powerpoint/2010/main" val="1909705029"/>
      </p:ext>
    </p:extLst>
  </p:cSld>
</p:sld>
</file>

<file path=ppt/slides/slide10.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5" name=""/>
          <p:cNvPicPr>
            <a:picLocks xmlns:a="http://schemas.openxmlformats.org/drawingml/2006/main" noChangeAspect="1"/>
          </p:cNvPicPr>
          <p:nvPr/>
        </p:nvPicPr>
        <p:blipFill>
          <a:blip xmlns:r="http://schemas.openxmlformats.org/officeDocument/2006/relationships" xmlns:a="http://schemas.openxmlformats.org/drawingml/2006/main" r:embed="R44a18e77a1a54458"/>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10 text 2">
            <a:extLst xmlns:a="http://schemas.openxmlformats.org/drawingml/2006/main">
              <a:ext uri="{FF2B5EF4-FFF2-40B4-BE49-F238E27FC236}">
                <a16:creationId xmlns:a16="http://schemas.microsoft.com/office/drawing/2014/main" id="{DA15732C-A5C6-4554-93B6-1B03DB717B2D}"/>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10 text 3">
            <a:extLst xmlns:a="http://schemas.openxmlformats.org/drawingml/2006/main">
              <a:ext uri="{FF2B5EF4-FFF2-40B4-BE49-F238E27FC236}">
                <a16:creationId xmlns:a16="http://schemas.microsoft.com/office/drawing/2014/main" id="{B14F575D-920C-413A-BBBA-E17E79DAAC84}"/>
              </a:ext>
            </a:extLst>
          </p:cNvPr>
          <p:cNvSpPr>
            <a:spLocks xmlns:a="http://schemas.openxmlformats.org/drawingml/2006/main" noGrp="1"/>
          </p:cNvSpPr>
          <p:nvPr/>
        </p:nvSpPr>
        <p:spPr>
          <a:xfrm xmlns:a="http://schemas.openxmlformats.org/drawingml/2006/main">
            <a:off x="12143482" y="476250"/>
            <a:ext cx="2334518"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Meet Ahmed and SkillTreeOS</a:t>
            </a:r>
          </a:p>
        </p:txBody>
      </p:sp>
      <p:sp>
        <p:nvSpPr>
          <p:cNvPr id="4" name="s010 text 4">
            <a:extLst xmlns:a="http://schemas.openxmlformats.org/drawingml/2006/main">
              <a:ext uri="{FF2B5EF4-FFF2-40B4-BE49-F238E27FC236}">
                <a16:creationId xmlns:a16="http://schemas.microsoft.com/office/drawing/2014/main" id="{3226ACAB-F7AB-4EAC-890E-42D8221EF95B}"/>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Get repeat work off your plate.</a:t>
            </a:r>
          </a:p>
        </p:txBody>
      </p:sp>
      <p:sp>
        <p:nvSpPr>
          <p:cNvPr id="5" name="s010 text 5">
            <a:extLst xmlns:a="http://schemas.openxmlformats.org/drawingml/2006/main">
              <a:ext uri="{FF2B5EF4-FFF2-40B4-BE49-F238E27FC236}">
                <a16:creationId xmlns:a16="http://schemas.microsoft.com/office/drawing/2014/main" id="{EFBFF138-DFB8-47FA-AF8B-EF7535615371}"/>
              </a:ext>
            </a:extLst>
          </p:cNvPr>
          <p:cNvSpPr>
            <a:spLocks xmlns:a="http://schemas.openxmlformats.org/drawingml/2006/main" noGrp="1"/>
          </p:cNvSpPr>
          <p:nvPr/>
        </p:nvSpPr>
        <p:spPr>
          <a:xfrm xmlns:a="http://schemas.openxmlformats.org/drawingml/2006/main">
            <a:off x="762000" y="311467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01</a:t>
            </a:r>
          </a:p>
        </p:txBody>
      </p:sp>
      <p:sp>
        <p:nvSpPr>
          <p:cNvPr id="6" name="s010 text 6">
            <a:extLst xmlns:a="http://schemas.openxmlformats.org/drawingml/2006/main">
              <a:ext uri="{FF2B5EF4-FFF2-40B4-BE49-F238E27FC236}">
                <a16:creationId xmlns:a16="http://schemas.microsoft.com/office/drawing/2014/main" id="{B104FC19-01A1-4383-903F-1D1DF3107A53}"/>
              </a:ext>
            </a:extLst>
          </p:cNvPr>
          <p:cNvSpPr>
            <a:spLocks xmlns:a="http://schemas.openxmlformats.org/drawingml/2006/main" noGrp="1"/>
          </p:cNvSpPr>
          <p:nvPr/>
        </p:nvSpPr>
        <p:spPr>
          <a:xfrm xmlns:a="http://schemas.openxmlformats.org/drawingml/2006/main">
            <a:off x="1543050" y="327660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Win back time</a:t>
            </a:r>
          </a:p>
        </p:txBody>
      </p:sp>
      <p:sp>
        <p:nvSpPr>
          <p:cNvPr id="7" name="s010 text 7">
            <a:extLst xmlns:a="http://schemas.openxmlformats.org/drawingml/2006/main">
              <a:ext uri="{FF2B5EF4-FFF2-40B4-BE49-F238E27FC236}">
                <a16:creationId xmlns:a16="http://schemas.microsoft.com/office/drawing/2014/main" id="{4E46E0A8-80AE-4265-A8F6-152D6F0AD6A9}"/>
              </a:ext>
            </a:extLst>
          </p:cNvPr>
          <p:cNvSpPr>
            <a:spLocks xmlns:a="http://schemas.openxmlformats.org/drawingml/2006/main" noGrp="1"/>
          </p:cNvSpPr>
          <p:nvPr/>
        </p:nvSpPr>
        <p:spPr>
          <a:xfrm xmlns:a="http://schemas.openxmlformats.org/drawingml/2006/main">
            <a:off x="5848350" y="329088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Less chasing, finding files and rewriting.</a:t>
            </a:r>
          </a:p>
        </p:txBody>
      </p:sp>
      <p:sp>
        <p:nvSpPr>
          <p:cNvPr id="8" name="s010 text 8">
            <a:extLst xmlns:a="http://schemas.openxmlformats.org/drawingml/2006/main">
              <a:ext uri="{FF2B5EF4-FFF2-40B4-BE49-F238E27FC236}">
                <a16:creationId xmlns:a16="http://schemas.microsoft.com/office/drawing/2014/main" id="{A5638631-258B-4BD7-B4E7-C41EC4CCFD0E}"/>
              </a:ext>
            </a:extLst>
          </p:cNvPr>
          <p:cNvSpPr>
            <a:spLocks xmlns:a="http://schemas.openxmlformats.org/drawingml/2006/main" noGrp="1"/>
          </p:cNvSpPr>
          <p:nvPr/>
        </p:nvSpPr>
        <p:spPr>
          <a:xfrm xmlns:a="http://schemas.openxmlformats.org/drawingml/2006/main">
            <a:off x="762000" y="404812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02</a:t>
            </a:r>
          </a:p>
        </p:txBody>
      </p:sp>
      <p:sp>
        <p:nvSpPr>
          <p:cNvPr id="9" name="s010 text 9">
            <a:extLst xmlns:a="http://schemas.openxmlformats.org/drawingml/2006/main">
              <a:ext uri="{FF2B5EF4-FFF2-40B4-BE49-F238E27FC236}">
                <a16:creationId xmlns:a16="http://schemas.microsoft.com/office/drawing/2014/main" id="{E1462DD5-AA98-44BB-9B9A-55D5430E4E3F}"/>
              </a:ext>
            </a:extLst>
          </p:cNvPr>
          <p:cNvSpPr>
            <a:spLocks xmlns:a="http://schemas.openxmlformats.org/drawingml/2006/main" noGrp="1"/>
          </p:cNvSpPr>
          <p:nvPr/>
        </p:nvSpPr>
        <p:spPr>
          <a:xfrm xmlns:a="http://schemas.openxmlformats.org/drawingml/2006/main">
            <a:off x="1543050" y="421005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Spend less on repetition</a:t>
            </a:r>
          </a:p>
        </p:txBody>
      </p:sp>
      <p:sp>
        <p:nvSpPr>
          <p:cNvPr id="10" name="s010 text 10">
            <a:extLst xmlns:a="http://schemas.openxmlformats.org/drawingml/2006/main">
              <a:ext uri="{FF2B5EF4-FFF2-40B4-BE49-F238E27FC236}">
                <a16:creationId xmlns:a16="http://schemas.microsoft.com/office/drawing/2014/main" id="{9553D7FD-A6DE-45B8-B304-FBF6E326D8CB}"/>
              </a:ext>
            </a:extLst>
          </p:cNvPr>
          <p:cNvSpPr>
            <a:spLocks xmlns:a="http://schemas.openxmlformats.org/drawingml/2006/main" noGrp="1"/>
          </p:cNvSpPr>
          <p:nvPr/>
        </p:nvSpPr>
        <p:spPr>
          <a:xfrm xmlns:a="http://schemas.openxmlformats.org/drawingml/2006/main">
            <a:off x="5848350" y="422433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Reduce the preparation you have to do or outsource.</a:t>
            </a:r>
          </a:p>
        </p:txBody>
      </p:sp>
      <p:sp>
        <p:nvSpPr>
          <p:cNvPr id="11" name="s010 text 11">
            <a:extLst xmlns:a="http://schemas.openxmlformats.org/drawingml/2006/main">
              <a:ext uri="{FF2B5EF4-FFF2-40B4-BE49-F238E27FC236}">
                <a16:creationId xmlns:a16="http://schemas.microsoft.com/office/drawing/2014/main" id="{2492E37A-33AA-4A57-BFBE-62BF080E1F42}"/>
              </a:ext>
            </a:extLst>
          </p:cNvPr>
          <p:cNvSpPr>
            <a:spLocks xmlns:a="http://schemas.openxmlformats.org/drawingml/2006/main" noGrp="1"/>
          </p:cNvSpPr>
          <p:nvPr/>
        </p:nvSpPr>
        <p:spPr>
          <a:xfrm xmlns:a="http://schemas.openxmlformats.org/drawingml/2006/main">
            <a:off x="762000" y="498157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03</a:t>
            </a:r>
          </a:p>
        </p:txBody>
      </p:sp>
      <p:sp>
        <p:nvSpPr>
          <p:cNvPr id="12" name="s010 text 12">
            <a:extLst xmlns:a="http://schemas.openxmlformats.org/drawingml/2006/main">
              <a:ext uri="{FF2B5EF4-FFF2-40B4-BE49-F238E27FC236}">
                <a16:creationId xmlns:a16="http://schemas.microsoft.com/office/drawing/2014/main" id="{CC37E528-FECD-499F-A6C8-9B38B33A464F}"/>
              </a:ext>
            </a:extLst>
          </p:cNvPr>
          <p:cNvSpPr>
            <a:spLocks xmlns:a="http://schemas.openxmlformats.org/drawingml/2006/main" noGrp="1"/>
          </p:cNvSpPr>
          <p:nvPr/>
        </p:nvSpPr>
        <p:spPr>
          <a:xfrm xmlns:a="http://schemas.openxmlformats.org/drawingml/2006/main">
            <a:off x="1543050" y="514350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Make room to grow</a:t>
            </a:r>
          </a:p>
        </p:txBody>
      </p:sp>
      <p:sp>
        <p:nvSpPr>
          <p:cNvPr id="13" name="s010 text 13">
            <a:extLst xmlns:a="http://schemas.openxmlformats.org/drawingml/2006/main">
              <a:ext uri="{FF2B5EF4-FFF2-40B4-BE49-F238E27FC236}">
                <a16:creationId xmlns:a16="http://schemas.microsoft.com/office/drawing/2014/main" id="{B5F01906-171A-4BE1-993F-04CFDB288659}"/>
              </a:ext>
            </a:extLst>
          </p:cNvPr>
          <p:cNvSpPr>
            <a:spLocks xmlns:a="http://schemas.openxmlformats.org/drawingml/2006/main" noGrp="1"/>
          </p:cNvSpPr>
          <p:nvPr/>
        </p:nvSpPr>
        <p:spPr>
          <a:xfrm xmlns:a="http://schemas.openxmlformats.org/drawingml/2006/main">
            <a:off x="5848350" y="515778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More time for sales, clients and delivery.</a:t>
            </a:r>
          </a:p>
        </p:txBody>
      </p:sp>
      <p:sp>
        <p:nvSpPr>
          <p:cNvPr id="14" name="s010 text 14">
            <a:extLst xmlns:a="http://schemas.openxmlformats.org/drawingml/2006/main">
              <a:ext uri="{FF2B5EF4-FFF2-40B4-BE49-F238E27FC236}">
                <a16:creationId xmlns:a16="http://schemas.microsoft.com/office/drawing/2014/main" id="{015263A0-F2AB-4156-A7FB-62577AA22370}"/>
              </a:ext>
            </a:extLst>
          </p:cNvPr>
          <p:cNvSpPr>
            <a:spLocks xmlns:a="http://schemas.openxmlformats.org/drawingml/2006/main" noGrp="1"/>
          </p:cNvSpPr>
          <p:nvPr/>
        </p:nvSpPr>
        <p:spPr>
          <a:xfrm xmlns:a="http://schemas.openxmlformats.org/drawingml/2006/main">
            <a:off x="13759309" y="8086725"/>
            <a:ext cx="718691"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097"/>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010 / 152</a:t>
            </a:r>
          </a:p>
        </p:txBody>
      </p:sp>
    </p:spTree>
    <p:extLst>
      <p:ext uri="{BB962C8B-B14F-4D97-AF65-F5344CB8AC3E}">
        <p14:creationId xmlns:p14="http://schemas.microsoft.com/office/powerpoint/2010/main" val="1127807496"/>
      </p:ext>
    </p:extLst>
  </p:cSld>
</p:sld>
</file>

<file path=ppt/slides/slide11.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22" name=""/>
          <p:cNvPicPr>
            <a:picLocks xmlns:a="http://schemas.openxmlformats.org/drawingml/2006/main" noChangeAspect="1"/>
          </p:cNvPicPr>
          <p:nvPr/>
        </p:nvPicPr>
        <p:blipFill>
          <a:blip xmlns:r="http://schemas.openxmlformats.org/officeDocument/2006/relationships" xmlns:a="http://schemas.openxmlformats.org/drawingml/2006/main" r:embed="R75342caba1034496"/>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11 text 2">
            <a:extLst xmlns:a="http://schemas.openxmlformats.org/drawingml/2006/main">
              <a:ext uri="{FF2B5EF4-FFF2-40B4-BE49-F238E27FC236}">
                <a16:creationId xmlns:a16="http://schemas.microsoft.com/office/drawing/2014/main" id="{DD6A89E2-ACED-4DED-B62B-AE0540D2C9BF}"/>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11 text 3">
            <a:extLst xmlns:a="http://schemas.openxmlformats.org/drawingml/2006/main">
              <a:ext uri="{FF2B5EF4-FFF2-40B4-BE49-F238E27FC236}">
                <a16:creationId xmlns:a16="http://schemas.microsoft.com/office/drawing/2014/main" id="{267C95EB-3A3D-4207-9771-D26575E91804}"/>
              </a:ext>
            </a:extLst>
          </p:cNvPr>
          <p:cNvSpPr>
            <a:spLocks xmlns:a="http://schemas.openxmlformats.org/drawingml/2006/main" noGrp="1"/>
          </p:cNvSpPr>
          <p:nvPr/>
        </p:nvSpPr>
        <p:spPr>
          <a:xfrm xmlns:a="http://schemas.openxmlformats.org/drawingml/2006/main">
            <a:off x="12143482" y="476250"/>
            <a:ext cx="2334518"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Meet Ahmed and SkillTreeOS</a:t>
            </a:r>
          </a:p>
        </p:txBody>
      </p:sp>
      <p:sp>
        <p:nvSpPr>
          <p:cNvPr id="4" name="s011 text 4">
            <a:extLst xmlns:a="http://schemas.openxmlformats.org/drawingml/2006/main">
              <a:ext uri="{FF2B5EF4-FFF2-40B4-BE49-F238E27FC236}">
                <a16:creationId xmlns:a16="http://schemas.microsoft.com/office/drawing/2014/main" id="{3A533B4E-C135-4270-9499-60928FC251A4}"/>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Four things change</a:t>
            </a:r>
          </a:p>
        </p:txBody>
      </p:sp>
      <p:sp>
        <p:nvSpPr>
          <p:cNvPr id="5" name="s011 rect 5">
            <a:extLst xmlns:a="http://schemas.openxmlformats.org/drawingml/2006/main">
              <a:ext uri="{FF2B5EF4-FFF2-40B4-BE49-F238E27FC236}">
                <a16:creationId xmlns:a16="http://schemas.microsoft.com/office/drawing/2014/main" id="{98E5364B-43BA-4145-B3EC-83EBE7EE550B}"/>
              </a:ext>
            </a:extLst>
          </p:cNvPr>
          <p:cNvSpPr>
            <a:spLocks xmlns:a="http://schemas.openxmlformats.org/drawingml/2006/main" noGrp="1"/>
          </p:cNvSpPr>
          <p:nvPr/>
        </p:nvSpPr>
        <p:spPr>
          <a:xfrm xmlns:a="http://schemas.openxmlformats.org/drawingml/2006/main">
            <a:off x="762000" y="3028950"/>
            <a:ext cx="3271838" cy="3714750"/>
          </a:xfrm>
          <a:prstGeom xmlns:a="http://schemas.openxmlformats.org/drawingml/2006/main" prst="roundRect">
            <a:avLst>
              <a:gd name="adj" fmla="val 3493"/>
            </a:avLst>
          </a:prstGeom>
          <a:solidFill xmlns:a="http://schemas.openxmlformats.org/drawingml/2006/main">
            <a:srgbClr val="FFFFFF"/>
          </a:solidFill>
          <a:ln xmlns:a="http://schemas.openxmlformats.org/drawingml/2006/main" w="9525">
            <a:solidFill>
              <a:srgbClr val="D4D8DD"/>
            </a:solidFill>
            <a:prstDash val="solid"/>
          </a:ln>
        </p:spPr>
      </p:sp>
      <p:sp>
        <p:nvSpPr>
          <p:cNvPr id="6" name="s011 text 6">
            <a:extLst xmlns:a="http://schemas.openxmlformats.org/drawingml/2006/main">
              <a:ext uri="{FF2B5EF4-FFF2-40B4-BE49-F238E27FC236}">
                <a16:creationId xmlns:a16="http://schemas.microsoft.com/office/drawing/2014/main" id="{1A17C1AB-19AE-4DAC-8E94-701011F5E86B}"/>
              </a:ext>
            </a:extLst>
          </p:cNvPr>
          <p:cNvSpPr>
            <a:spLocks xmlns:a="http://schemas.openxmlformats.org/drawingml/2006/main" noGrp="1"/>
          </p:cNvSpPr>
          <p:nvPr/>
        </p:nvSpPr>
        <p:spPr>
          <a:xfrm xmlns:a="http://schemas.openxmlformats.org/drawingml/2006/main">
            <a:off x="1038225" y="3352800"/>
            <a:ext cx="2719388" cy="26000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08333"/>
              </a:lnSpc>
              <a:buNone/>
              <a:defRPr sz="1575" b="0" i="0">
                <a:solidFill>
                  <a:srgbClr val="0B8A4B"/>
                </a:solidFill>
                <a:latin typeface="Menlo"/>
                <a:ea typeface="Menlo"/>
                <a:cs typeface="Menlo"/>
              </a:defRPr>
            </a:pPr>
            <a:r>
              <a:rPr sz="1575" b="0" i="0">
                <a:solidFill>
                  <a:srgbClr val="0B8A4B"/>
                </a:solidFill>
                <a:latin typeface="Menlo"/>
                <a:ea typeface="Menlo"/>
                <a:cs typeface="Menlo"/>
              </a:rPr>
              <a:t>01</a:t>
            </a:r>
          </a:p>
        </p:txBody>
      </p:sp>
      <p:sp>
        <p:nvSpPr>
          <p:cNvPr id="7" name="s011 text 7">
            <a:extLst xmlns:a="http://schemas.openxmlformats.org/drawingml/2006/main">
              <a:ext uri="{FF2B5EF4-FFF2-40B4-BE49-F238E27FC236}">
                <a16:creationId xmlns:a16="http://schemas.microsoft.com/office/drawing/2014/main" id="{CA914DFD-39A9-42D0-BCCB-11EFAF6BF1B9}"/>
              </a:ext>
            </a:extLst>
          </p:cNvPr>
          <p:cNvSpPr>
            <a:spLocks xmlns:a="http://schemas.openxmlformats.org/drawingml/2006/main" noGrp="1"/>
          </p:cNvSpPr>
          <p:nvPr/>
        </p:nvSpPr>
        <p:spPr>
          <a:xfrm xmlns:a="http://schemas.openxmlformats.org/drawingml/2006/main">
            <a:off x="1038225" y="3869978"/>
            <a:ext cx="2719388"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3333"/>
              </a:lnSpc>
              <a:buNone/>
              <a:defRPr sz="2250" b="1" i="0">
                <a:solidFill>
                  <a:srgbClr val="15291E"/>
                </a:solidFill>
                <a:latin typeface="Plus Jakarta Sans"/>
                <a:ea typeface="Plus Jakarta Sans"/>
                <a:cs typeface="Plus Jakarta Sans"/>
              </a:defRPr>
            </a:pPr>
            <a:r>
              <a:rPr sz="2250" b="1" i="0">
                <a:solidFill>
                  <a:srgbClr val="15291E"/>
                </a:solidFill>
                <a:latin typeface="Plus Jakarta Sans"/>
                <a:ea typeface="Plus Jakarta Sans"/>
                <a:cs typeface="Plus Jakarta Sans"/>
              </a:rPr>
              <a:t>Shared context</a:t>
            </a:r>
          </a:p>
        </p:txBody>
      </p:sp>
      <p:sp>
        <p:nvSpPr>
          <p:cNvPr id="8" name="s011 text 8">
            <a:extLst xmlns:a="http://schemas.openxmlformats.org/drawingml/2006/main">
              <a:ext uri="{FF2B5EF4-FFF2-40B4-BE49-F238E27FC236}">
                <a16:creationId xmlns:a16="http://schemas.microsoft.com/office/drawing/2014/main" id="{42623CAB-C353-4477-8BE3-4FED4936EA16}"/>
              </a:ext>
            </a:extLst>
          </p:cNvPr>
          <p:cNvSpPr>
            <a:spLocks xmlns:a="http://schemas.openxmlformats.org/drawingml/2006/main" noGrp="1"/>
          </p:cNvSpPr>
          <p:nvPr/>
        </p:nvSpPr>
        <p:spPr>
          <a:xfrm xmlns:a="http://schemas.openxmlformats.org/drawingml/2006/main">
            <a:off x="1038225" y="4784378"/>
            <a:ext cx="2719388" cy="146565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1"/>
          </a:bodyPr>
          <a:lstStyle xmlns:a="http://schemas.openxmlformats.org/drawingml/2006/main"/>
          <a:p xmlns:a="http://schemas.openxmlformats.org/drawingml/2006/main">
            <a:pPr algn="l">
              <a:lnSpc>
                <a:spcPct val="123333"/>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Your worker reads your</a:t>
            </a:r>
          </a:p>
          <a:p xmlns:a="http://schemas.openxmlformats.org/drawingml/2006/main">
            <a:pPr algn="l">
              <a:lnSpc>
                <a:spcPct val="123333"/>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company’s source</a:t>
            </a:r>
          </a:p>
          <a:p xmlns:a="http://schemas.openxmlformats.org/drawingml/2006/main">
            <a:pPr algn="l">
              <a:lnSpc>
                <a:spcPct val="123333"/>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material, decisions and</a:t>
            </a:r>
          </a:p>
          <a:p xmlns:a="http://schemas.openxmlformats.org/drawingml/2006/main">
            <a:pPr algn="l">
              <a:lnSpc>
                <a:spcPct val="123333"/>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constraints.</a:t>
            </a:r>
          </a:p>
        </p:txBody>
      </p:sp>
      <p:sp>
        <p:nvSpPr>
          <p:cNvPr id="9" name="s011 rect 9">
            <a:extLst xmlns:a="http://schemas.openxmlformats.org/drawingml/2006/main">
              <a:ext uri="{FF2B5EF4-FFF2-40B4-BE49-F238E27FC236}">
                <a16:creationId xmlns:a16="http://schemas.microsoft.com/office/drawing/2014/main" id="{DCA94419-FE7F-4BB7-BF86-4250D15C8DC9}"/>
              </a:ext>
            </a:extLst>
          </p:cNvPr>
          <p:cNvSpPr>
            <a:spLocks xmlns:a="http://schemas.openxmlformats.org/drawingml/2006/main" noGrp="1"/>
          </p:cNvSpPr>
          <p:nvPr/>
        </p:nvSpPr>
        <p:spPr>
          <a:xfrm xmlns:a="http://schemas.openxmlformats.org/drawingml/2006/main">
            <a:off x="4243388" y="3028950"/>
            <a:ext cx="3271838" cy="3714750"/>
          </a:xfrm>
          <a:prstGeom xmlns:a="http://schemas.openxmlformats.org/drawingml/2006/main" prst="roundRect">
            <a:avLst>
              <a:gd name="adj" fmla="val 3493"/>
            </a:avLst>
          </a:prstGeom>
          <a:solidFill xmlns:a="http://schemas.openxmlformats.org/drawingml/2006/main">
            <a:srgbClr val="FFFFFF"/>
          </a:solidFill>
          <a:ln xmlns:a="http://schemas.openxmlformats.org/drawingml/2006/main" w="9525">
            <a:solidFill>
              <a:srgbClr val="D4D8DD"/>
            </a:solidFill>
            <a:prstDash val="solid"/>
          </a:ln>
        </p:spPr>
      </p:sp>
      <p:sp>
        <p:nvSpPr>
          <p:cNvPr id="10" name="s011 text 10">
            <a:extLst xmlns:a="http://schemas.openxmlformats.org/drawingml/2006/main">
              <a:ext uri="{FF2B5EF4-FFF2-40B4-BE49-F238E27FC236}">
                <a16:creationId xmlns:a16="http://schemas.microsoft.com/office/drawing/2014/main" id="{CE1D7A43-7EDE-4096-BC23-C1E7A6DF23B5}"/>
              </a:ext>
            </a:extLst>
          </p:cNvPr>
          <p:cNvSpPr>
            <a:spLocks xmlns:a="http://schemas.openxmlformats.org/drawingml/2006/main" noGrp="1"/>
          </p:cNvSpPr>
          <p:nvPr/>
        </p:nvSpPr>
        <p:spPr>
          <a:xfrm xmlns:a="http://schemas.openxmlformats.org/drawingml/2006/main">
            <a:off x="4519613" y="3352800"/>
            <a:ext cx="2719388" cy="26000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08333"/>
              </a:lnSpc>
              <a:buNone/>
              <a:defRPr sz="1575" b="0" i="0">
                <a:solidFill>
                  <a:srgbClr val="0B8A4B"/>
                </a:solidFill>
                <a:latin typeface="Menlo"/>
                <a:ea typeface="Menlo"/>
                <a:cs typeface="Menlo"/>
              </a:defRPr>
            </a:pPr>
            <a:r>
              <a:rPr sz="1575" b="0" i="0">
                <a:solidFill>
                  <a:srgbClr val="0B8A4B"/>
                </a:solidFill>
                <a:latin typeface="Menlo"/>
                <a:ea typeface="Menlo"/>
                <a:cs typeface="Menlo"/>
              </a:rPr>
              <a:t>02</a:t>
            </a:r>
          </a:p>
        </p:txBody>
      </p:sp>
      <p:sp>
        <p:nvSpPr>
          <p:cNvPr id="11" name="s011 text 11">
            <a:extLst xmlns:a="http://schemas.openxmlformats.org/drawingml/2006/main">
              <a:ext uri="{FF2B5EF4-FFF2-40B4-BE49-F238E27FC236}">
                <a16:creationId xmlns:a16="http://schemas.microsoft.com/office/drawing/2014/main" id="{25B0A484-4954-4357-A702-62F082D0144D}"/>
              </a:ext>
            </a:extLst>
          </p:cNvPr>
          <p:cNvSpPr>
            <a:spLocks xmlns:a="http://schemas.openxmlformats.org/drawingml/2006/main" noGrp="1"/>
          </p:cNvSpPr>
          <p:nvPr/>
        </p:nvSpPr>
        <p:spPr>
          <a:xfrm xmlns:a="http://schemas.openxmlformats.org/drawingml/2006/main">
            <a:off x="4519613" y="3869978"/>
            <a:ext cx="2719388"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3333"/>
              </a:lnSpc>
              <a:buNone/>
              <a:defRPr sz="2250" b="1" i="0">
                <a:solidFill>
                  <a:srgbClr val="15291E"/>
                </a:solidFill>
                <a:latin typeface="Plus Jakarta Sans"/>
                <a:ea typeface="Plus Jakarta Sans"/>
                <a:cs typeface="Plus Jakarta Sans"/>
              </a:defRPr>
            </a:pPr>
            <a:r>
              <a:rPr sz="2250" b="1" i="0">
                <a:solidFill>
                  <a:srgbClr val="15291E"/>
                </a:solidFill>
                <a:latin typeface="Plus Jakarta Sans"/>
                <a:ea typeface="Plus Jakarta Sans"/>
                <a:cs typeface="Plus Jakarta Sans"/>
              </a:rPr>
              <a:t>Tools you can</a:t>
            </a:r>
          </a:p>
          <a:p xmlns:a="http://schemas.openxmlformats.org/drawingml/2006/main">
            <a:pPr algn="l">
              <a:lnSpc>
                <a:spcPct val="103333"/>
              </a:lnSpc>
              <a:buNone/>
              <a:defRPr sz="2250" b="1" i="0">
                <a:solidFill>
                  <a:srgbClr val="15291E"/>
                </a:solidFill>
                <a:latin typeface="Plus Jakarta Sans"/>
                <a:ea typeface="Plus Jakarta Sans"/>
                <a:cs typeface="Plus Jakarta Sans"/>
              </a:defRPr>
            </a:pPr>
            <a:r>
              <a:rPr sz="2250" b="1" i="0">
                <a:solidFill>
                  <a:srgbClr val="15291E"/>
                </a:solidFill>
                <a:latin typeface="Plus Jakarta Sans"/>
                <a:ea typeface="Plus Jakarta Sans"/>
                <a:cs typeface="Plus Jakarta Sans"/>
              </a:rPr>
              <a:t>inspect</a:t>
            </a:r>
          </a:p>
        </p:txBody>
      </p:sp>
      <p:sp>
        <p:nvSpPr>
          <p:cNvPr id="12" name="s011 text 12">
            <a:extLst xmlns:a="http://schemas.openxmlformats.org/drawingml/2006/main">
              <a:ext uri="{FF2B5EF4-FFF2-40B4-BE49-F238E27FC236}">
                <a16:creationId xmlns:a16="http://schemas.microsoft.com/office/drawing/2014/main" id="{53ADC9BE-17F6-4483-8A15-12A68921FF74}"/>
              </a:ext>
            </a:extLst>
          </p:cNvPr>
          <p:cNvSpPr>
            <a:spLocks xmlns:a="http://schemas.openxmlformats.org/drawingml/2006/main" noGrp="1"/>
          </p:cNvSpPr>
          <p:nvPr/>
        </p:nvSpPr>
        <p:spPr>
          <a:xfrm xmlns:a="http://schemas.openxmlformats.org/drawingml/2006/main">
            <a:off x="4519613" y="4784378"/>
            <a:ext cx="2719388" cy="109924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1"/>
          </a:bodyPr>
          <a:lstStyle xmlns:a="http://schemas.openxmlformats.org/drawingml/2006/main"/>
          <a:p xmlns:a="http://schemas.openxmlformats.org/drawingml/2006/main">
            <a:pPr algn="l">
              <a:lnSpc>
                <a:spcPct val="123333"/>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See which files it reads,</a:t>
            </a:r>
          </a:p>
          <a:p xmlns:a="http://schemas.openxmlformats.org/drawingml/2006/main">
            <a:pPr algn="l">
              <a:lnSpc>
                <a:spcPct val="123333"/>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what it changes and</a:t>
            </a:r>
          </a:p>
          <a:p xmlns:a="http://schemas.openxmlformats.org/drawingml/2006/main">
            <a:pPr algn="l">
              <a:lnSpc>
                <a:spcPct val="123333"/>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what it produces.</a:t>
            </a:r>
          </a:p>
        </p:txBody>
      </p:sp>
      <p:sp>
        <p:nvSpPr>
          <p:cNvPr id="13" name="s011 rect 13">
            <a:extLst xmlns:a="http://schemas.openxmlformats.org/drawingml/2006/main">
              <a:ext uri="{FF2B5EF4-FFF2-40B4-BE49-F238E27FC236}">
                <a16:creationId xmlns:a16="http://schemas.microsoft.com/office/drawing/2014/main" id="{5860371B-1591-4186-AC11-77C201EBCC51}"/>
              </a:ext>
            </a:extLst>
          </p:cNvPr>
          <p:cNvSpPr>
            <a:spLocks xmlns:a="http://schemas.openxmlformats.org/drawingml/2006/main" noGrp="1"/>
          </p:cNvSpPr>
          <p:nvPr/>
        </p:nvSpPr>
        <p:spPr>
          <a:xfrm xmlns:a="http://schemas.openxmlformats.org/drawingml/2006/main">
            <a:off x="7724775" y="3028950"/>
            <a:ext cx="3271838" cy="3714750"/>
          </a:xfrm>
          <a:prstGeom xmlns:a="http://schemas.openxmlformats.org/drawingml/2006/main" prst="roundRect">
            <a:avLst>
              <a:gd name="adj" fmla="val 3493"/>
            </a:avLst>
          </a:prstGeom>
          <a:solidFill xmlns:a="http://schemas.openxmlformats.org/drawingml/2006/main">
            <a:srgbClr val="FFFFFF"/>
          </a:solidFill>
          <a:ln xmlns:a="http://schemas.openxmlformats.org/drawingml/2006/main" w="9525">
            <a:solidFill>
              <a:srgbClr val="D4D8DD"/>
            </a:solidFill>
            <a:prstDash val="solid"/>
          </a:ln>
        </p:spPr>
      </p:sp>
      <p:sp>
        <p:nvSpPr>
          <p:cNvPr id="14" name="s011 text 14">
            <a:extLst xmlns:a="http://schemas.openxmlformats.org/drawingml/2006/main">
              <a:ext uri="{FF2B5EF4-FFF2-40B4-BE49-F238E27FC236}">
                <a16:creationId xmlns:a16="http://schemas.microsoft.com/office/drawing/2014/main" id="{05A502E4-9A9C-4930-AF2D-57D92DE59763}"/>
              </a:ext>
            </a:extLst>
          </p:cNvPr>
          <p:cNvSpPr>
            <a:spLocks xmlns:a="http://schemas.openxmlformats.org/drawingml/2006/main" noGrp="1"/>
          </p:cNvSpPr>
          <p:nvPr/>
        </p:nvSpPr>
        <p:spPr>
          <a:xfrm xmlns:a="http://schemas.openxmlformats.org/drawingml/2006/main">
            <a:off x="8001000" y="3352800"/>
            <a:ext cx="2719388" cy="26000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08333"/>
              </a:lnSpc>
              <a:buNone/>
              <a:defRPr sz="1575" b="0" i="0">
                <a:solidFill>
                  <a:srgbClr val="0B8A4B"/>
                </a:solidFill>
                <a:latin typeface="Menlo"/>
                <a:ea typeface="Menlo"/>
                <a:cs typeface="Menlo"/>
              </a:defRPr>
            </a:pPr>
            <a:r>
              <a:rPr sz="1575" b="0" i="0">
                <a:solidFill>
                  <a:srgbClr val="0B8A4B"/>
                </a:solidFill>
                <a:latin typeface="Menlo"/>
                <a:ea typeface="Menlo"/>
                <a:cs typeface="Menlo"/>
              </a:rPr>
              <a:t>03</a:t>
            </a:r>
          </a:p>
        </p:txBody>
      </p:sp>
      <p:sp>
        <p:nvSpPr>
          <p:cNvPr id="15" name="s011 text 15">
            <a:extLst xmlns:a="http://schemas.openxmlformats.org/drawingml/2006/main">
              <a:ext uri="{FF2B5EF4-FFF2-40B4-BE49-F238E27FC236}">
                <a16:creationId xmlns:a16="http://schemas.microsoft.com/office/drawing/2014/main" id="{440695EF-FBD5-4D38-8A82-D511E2F8697C}"/>
              </a:ext>
            </a:extLst>
          </p:cNvPr>
          <p:cNvSpPr>
            <a:spLocks xmlns:a="http://schemas.openxmlformats.org/drawingml/2006/main" noGrp="1"/>
          </p:cNvSpPr>
          <p:nvPr/>
        </p:nvSpPr>
        <p:spPr>
          <a:xfrm xmlns:a="http://schemas.openxmlformats.org/drawingml/2006/main">
            <a:off x="8001000" y="3869978"/>
            <a:ext cx="2719388"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3333"/>
              </a:lnSpc>
              <a:buNone/>
              <a:defRPr sz="2250" b="1" i="0">
                <a:solidFill>
                  <a:srgbClr val="15291E"/>
                </a:solidFill>
                <a:latin typeface="Plus Jakarta Sans"/>
                <a:ea typeface="Plus Jakarta Sans"/>
                <a:cs typeface="Plus Jakarta Sans"/>
              </a:defRPr>
            </a:pPr>
            <a:r>
              <a:rPr sz="2250" b="1" i="0">
                <a:solidFill>
                  <a:srgbClr val="15291E"/>
                </a:solidFill>
                <a:latin typeface="Plus Jakarta Sans"/>
                <a:ea typeface="Plus Jakarta Sans"/>
                <a:cs typeface="Plus Jakarta Sans"/>
              </a:rPr>
              <a:t>Your first AI worker</a:t>
            </a:r>
          </a:p>
        </p:txBody>
      </p:sp>
      <p:sp>
        <p:nvSpPr>
          <p:cNvPr id="16" name="s011 text 16">
            <a:extLst xmlns:a="http://schemas.openxmlformats.org/drawingml/2006/main">
              <a:ext uri="{FF2B5EF4-FFF2-40B4-BE49-F238E27FC236}">
                <a16:creationId xmlns:a16="http://schemas.microsoft.com/office/drawing/2014/main" id="{93F8920A-691E-42D1-BCFB-60483F136482}"/>
              </a:ext>
            </a:extLst>
          </p:cNvPr>
          <p:cNvSpPr>
            <a:spLocks xmlns:a="http://schemas.openxmlformats.org/drawingml/2006/main" noGrp="1"/>
          </p:cNvSpPr>
          <p:nvPr/>
        </p:nvSpPr>
        <p:spPr>
          <a:xfrm xmlns:a="http://schemas.openxmlformats.org/drawingml/2006/main">
            <a:off x="8001000" y="4784378"/>
            <a:ext cx="2719388" cy="109924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1"/>
          </a:bodyPr>
          <a:lstStyle xmlns:a="http://schemas.openxmlformats.org/drawingml/2006/main"/>
          <a:p xmlns:a="http://schemas.openxmlformats.org/drawingml/2006/main">
            <a:pPr algn="l">
              <a:lnSpc>
                <a:spcPct val="123333"/>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Give it a recurring job</a:t>
            </a:r>
          </a:p>
          <a:p xmlns:a="http://schemas.openxmlformats.org/drawingml/2006/main">
            <a:pPr algn="l">
              <a:lnSpc>
                <a:spcPct val="123333"/>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with an output you can</a:t>
            </a:r>
          </a:p>
          <a:p xmlns:a="http://schemas.openxmlformats.org/drawingml/2006/main">
            <a:pPr algn="l">
              <a:lnSpc>
                <a:spcPct val="123333"/>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judge.</a:t>
            </a:r>
          </a:p>
        </p:txBody>
      </p:sp>
      <p:sp>
        <p:nvSpPr>
          <p:cNvPr id="17" name="s011 rect 17">
            <a:extLst xmlns:a="http://schemas.openxmlformats.org/drawingml/2006/main">
              <a:ext uri="{FF2B5EF4-FFF2-40B4-BE49-F238E27FC236}">
                <a16:creationId xmlns:a16="http://schemas.microsoft.com/office/drawing/2014/main" id="{EECCC93F-4083-4E87-BAC8-166F2436869C}"/>
              </a:ext>
            </a:extLst>
          </p:cNvPr>
          <p:cNvSpPr>
            <a:spLocks xmlns:a="http://schemas.openxmlformats.org/drawingml/2006/main" noGrp="1"/>
          </p:cNvSpPr>
          <p:nvPr/>
        </p:nvSpPr>
        <p:spPr>
          <a:xfrm xmlns:a="http://schemas.openxmlformats.org/drawingml/2006/main">
            <a:off x="11206163" y="3028950"/>
            <a:ext cx="3271838" cy="3714750"/>
          </a:xfrm>
          <a:prstGeom xmlns:a="http://schemas.openxmlformats.org/drawingml/2006/main" prst="roundRect">
            <a:avLst>
              <a:gd name="adj" fmla="val 3493"/>
            </a:avLst>
          </a:prstGeom>
          <a:solidFill xmlns:a="http://schemas.openxmlformats.org/drawingml/2006/main">
            <a:srgbClr val="FFFFFF"/>
          </a:solidFill>
          <a:ln xmlns:a="http://schemas.openxmlformats.org/drawingml/2006/main" w="9525">
            <a:solidFill>
              <a:srgbClr val="D4D8DD"/>
            </a:solidFill>
            <a:prstDash val="solid"/>
          </a:ln>
        </p:spPr>
      </p:sp>
      <p:sp>
        <p:nvSpPr>
          <p:cNvPr id="18" name="s011 text 18">
            <a:extLst xmlns:a="http://schemas.openxmlformats.org/drawingml/2006/main">
              <a:ext uri="{FF2B5EF4-FFF2-40B4-BE49-F238E27FC236}">
                <a16:creationId xmlns:a16="http://schemas.microsoft.com/office/drawing/2014/main" id="{9333214D-84FE-4545-A048-465DA9A4CB97}"/>
              </a:ext>
            </a:extLst>
          </p:cNvPr>
          <p:cNvSpPr>
            <a:spLocks xmlns:a="http://schemas.openxmlformats.org/drawingml/2006/main" noGrp="1"/>
          </p:cNvSpPr>
          <p:nvPr/>
        </p:nvSpPr>
        <p:spPr>
          <a:xfrm xmlns:a="http://schemas.openxmlformats.org/drawingml/2006/main">
            <a:off x="11482388" y="3352800"/>
            <a:ext cx="2719388" cy="26000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08333"/>
              </a:lnSpc>
              <a:buNone/>
              <a:defRPr sz="1575" b="0" i="0">
                <a:solidFill>
                  <a:srgbClr val="0B8A4B"/>
                </a:solidFill>
                <a:latin typeface="Menlo"/>
                <a:ea typeface="Menlo"/>
                <a:cs typeface="Menlo"/>
              </a:defRPr>
            </a:pPr>
            <a:r>
              <a:rPr sz="1575" b="0" i="0">
                <a:solidFill>
                  <a:srgbClr val="0B8A4B"/>
                </a:solidFill>
                <a:latin typeface="Menlo"/>
                <a:ea typeface="Menlo"/>
                <a:cs typeface="Menlo"/>
              </a:rPr>
              <a:t>04</a:t>
            </a:r>
          </a:p>
        </p:txBody>
      </p:sp>
      <p:sp>
        <p:nvSpPr>
          <p:cNvPr id="19" name="s011 text 19">
            <a:extLst xmlns:a="http://schemas.openxmlformats.org/drawingml/2006/main">
              <a:ext uri="{FF2B5EF4-FFF2-40B4-BE49-F238E27FC236}">
                <a16:creationId xmlns:a16="http://schemas.microsoft.com/office/drawing/2014/main" id="{B5591284-1330-46ED-930D-743C8F883115}"/>
              </a:ext>
            </a:extLst>
          </p:cNvPr>
          <p:cNvSpPr>
            <a:spLocks xmlns:a="http://schemas.openxmlformats.org/drawingml/2006/main" noGrp="1"/>
          </p:cNvSpPr>
          <p:nvPr/>
        </p:nvSpPr>
        <p:spPr>
          <a:xfrm xmlns:a="http://schemas.openxmlformats.org/drawingml/2006/main">
            <a:off x="11482388" y="3869978"/>
            <a:ext cx="2719388"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3333"/>
              </a:lnSpc>
              <a:buNone/>
              <a:defRPr sz="2250" b="1" i="0">
                <a:solidFill>
                  <a:srgbClr val="15291E"/>
                </a:solidFill>
                <a:latin typeface="Plus Jakarta Sans"/>
                <a:ea typeface="Plus Jakarta Sans"/>
                <a:cs typeface="Plus Jakarta Sans"/>
              </a:defRPr>
            </a:pPr>
            <a:r>
              <a:rPr sz="2250" b="1" i="0">
                <a:solidFill>
                  <a:srgbClr val="15291E"/>
                </a:solidFill>
                <a:latin typeface="Plus Jakarta Sans"/>
                <a:ea typeface="Plus Jakarta Sans"/>
                <a:cs typeface="Plus Jakarta Sans"/>
              </a:rPr>
              <a:t>Encoding as a skill</a:t>
            </a:r>
          </a:p>
        </p:txBody>
      </p:sp>
      <p:sp>
        <p:nvSpPr>
          <p:cNvPr id="20" name="s011 text 20">
            <a:extLst xmlns:a="http://schemas.openxmlformats.org/drawingml/2006/main">
              <a:ext uri="{FF2B5EF4-FFF2-40B4-BE49-F238E27FC236}">
                <a16:creationId xmlns:a16="http://schemas.microsoft.com/office/drawing/2014/main" id="{8E5A7C42-51C1-4B13-B120-D6368F0771AD}"/>
              </a:ext>
            </a:extLst>
          </p:cNvPr>
          <p:cNvSpPr>
            <a:spLocks xmlns:a="http://schemas.openxmlformats.org/drawingml/2006/main" noGrp="1"/>
          </p:cNvSpPr>
          <p:nvPr/>
        </p:nvSpPr>
        <p:spPr>
          <a:xfrm xmlns:a="http://schemas.openxmlformats.org/drawingml/2006/main">
            <a:off x="11482388" y="4784378"/>
            <a:ext cx="2719388" cy="146565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1"/>
          </a:bodyPr>
          <a:lstStyle xmlns:a="http://schemas.openxmlformats.org/drawingml/2006/main"/>
          <a:p xmlns:a="http://schemas.openxmlformats.org/drawingml/2006/main">
            <a:pPr algn="l">
              <a:lnSpc>
                <a:spcPct val="123333"/>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Turn your knowledge</a:t>
            </a:r>
          </a:p>
          <a:p xmlns:a="http://schemas.openxmlformats.org/drawingml/2006/main">
            <a:pPr algn="l">
              <a:lnSpc>
                <a:spcPct val="123333"/>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and ways of working</a:t>
            </a:r>
          </a:p>
          <a:p xmlns:a="http://schemas.openxmlformats.org/drawingml/2006/main">
            <a:pPr algn="l">
              <a:lnSpc>
                <a:spcPct val="123333"/>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into reusable</a:t>
            </a:r>
          </a:p>
          <a:p xmlns:a="http://schemas.openxmlformats.org/drawingml/2006/main">
            <a:pPr algn="l">
              <a:lnSpc>
                <a:spcPct val="123333"/>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instructions.</a:t>
            </a:r>
          </a:p>
        </p:txBody>
      </p:sp>
      <p:sp>
        <p:nvSpPr>
          <p:cNvPr id="21" name="s011 text 21">
            <a:extLst xmlns:a="http://schemas.openxmlformats.org/drawingml/2006/main">
              <a:ext uri="{FF2B5EF4-FFF2-40B4-BE49-F238E27FC236}">
                <a16:creationId xmlns:a16="http://schemas.microsoft.com/office/drawing/2014/main" id="{15CBA02D-0BB5-4231-8339-56E43D73FFCF}"/>
              </a:ext>
            </a:extLst>
          </p:cNvPr>
          <p:cNvSpPr>
            <a:spLocks xmlns:a="http://schemas.openxmlformats.org/drawingml/2006/main" noGrp="1"/>
          </p:cNvSpPr>
          <p:nvPr/>
        </p:nvSpPr>
        <p:spPr>
          <a:xfrm xmlns:a="http://schemas.openxmlformats.org/drawingml/2006/main">
            <a:off x="13821221" y="8086725"/>
            <a:ext cx="65677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0753"/>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011 / 152</a:t>
            </a:r>
          </a:p>
        </p:txBody>
      </p:sp>
    </p:spTree>
    <p:extLst>
      <p:ext uri="{BB962C8B-B14F-4D97-AF65-F5344CB8AC3E}">
        <p14:creationId xmlns:p14="http://schemas.microsoft.com/office/powerpoint/2010/main" val="823797255"/>
      </p:ext>
    </p:extLst>
  </p:cSld>
</p:sld>
</file>

<file path=ppt/slides/slide12.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8af4120638c45e7"/>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12 text 2">
            <a:extLst xmlns:a="http://schemas.openxmlformats.org/drawingml/2006/main">
              <a:ext uri="{FF2B5EF4-FFF2-40B4-BE49-F238E27FC236}">
                <a16:creationId xmlns:a16="http://schemas.microsoft.com/office/drawing/2014/main" id="{F88A15FE-9422-45F9-842D-FB1F05DEA4D1}"/>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12 text 3">
            <a:extLst xmlns:a="http://schemas.openxmlformats.org/drawingml/2006/main">
              <a:ext uri="{FF2B5EF4-FFF2-40B4-BE49-F238E27FC236}">
                <a16:creationId xmlns:a16="http://schemas.microsoft.com/office/drawing/2014/main" id="{BA86E972-9DF9-49CC-9134-692AB647CFA7}"/>
              </a:ext>
            </a:extLst>
          </p:cNvPr>
          <p:cNvSpPr>
            <a:spLocks xmlns:a="http://schemas.openxmlformats.org/drawingml/2006/main" noGrp="1"/>
          </p:cNvSpPr>
          <p:nvPr/>
        </p:nvSpPr>
        <p:spPr>
          <a:xfrm xmlns:a="http://schemas.openxmlformats.org/drawingml/2006/main">
            <a:off x="12143482" y="476250"/>
            <a:ext cx="2334518"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Meet Ahmed and SkillTreeOS</a:t>
            </a:r>
          </a:p>
        </p:txBody>
      </p:sp>
      <p:sp>
        <p:nvSpPr>
          <p:cNvPr id="4" name="s012 text 4">
            <a:extLst xmlns:a="http://schemas.openxmlformats.org/drawingml/2006/main">
              <a:ext uri="{FF2B5EF4-FFF2-40B4-BE49-F238E27FC236}">
                <a16:creationId xmlns:a16="http://schemas.microsoft.com/office/drawing/2014/main" id="{16B8AA0D-1838-4080-8873-32BF26E05A6E}"/>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What would you do with four extra hours?</a:t>
            </a:r>
          </a:p>
        </p:txBody>
      </p:sp>
      <p:sp>
        <p:nvSpPr>
          <p:cNvPr id="5" name="s012 text 5">
            <a:extLst xmlns:a="http://schemas.openxmlformats.org/drawingml/2006/main">
              <a:ext uri="{FF2B5EF4-FFF2-40B4-BE49-F238E27FC236}">
                <a16:creationId xmlns:a16="http://schemas.microsoft.com/office/drawing/2014/main" id="{7763340C-840C-4D75-9350-51BE29748D06}"/>
              </a:ext>
            </a:extLst>
          </p:cNvPr>
          <p:cNvSpPr>
            <a:spLocks xmlns:a="http://schemas.openxmlformats.org/drawingml/2006/main" noGrp="1"/>
          </p:cNvSpPr>
          <p:nvPr/>
        </p:nvSpPr>
        <p:spPr>
          <a:xfrm xmlns:a="http://schemas.openxmlformats.org/drawingml/2006/main">
            <a:off x="762000" y="3010644"/>
            <a:ext cx="457200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875" b="0" i="0">
                <a:solidFill>
                  <a:srgbClr val="15291E"/>
                </a:solidFill>
                <a:latin typeface="Plus Jakarta Sans"/>
                <a:ea typeface="Plus Jakarta Sans"/>
                <a:cs typeface="Plus Jakarta Sans"/>
              </a:defRPr>
            </a:pPr>
            <a:r>
              <a:rPr sz="1875" b="0" i="0">
                <a:solidFill>
                  <a:srgbClr val="15291E"/>
                </a:solidFill>
                <a:latin typeface="Plus Jakarta Sans"/>
                <a:ea typeface="Plus Jakarta Sans"/>
                <a:cs typeface="Plus Jakarta Sans"/>
              </a:rPr>
              <a:t>Tasks each week</a:t>
            </a:r>
          </a:p>
        </p:txBody>
      </p:sp>
      <p:sp>
        <p:nvSpPr>
          <p:cNvPr id="6" name="s012 text 6">
            <a:extLst xmlns:a="http://schemas.openxmlformats.org/drawingml/2006/main">
              <a:ext uri="{FF2B5EF4-FFF2-40B4-BE49-F238E27FC236}">
                <a16:creationId xmlns:a16="http://schemas.microsoft.com/office/drawing/2014/main" id="{603E02D0-C6CB-4F73-B320-571FD7B8B1F7}"/>
              </a:ext>
            </a:extLst>
          </p:cNvPr>
          <p:cNvSpPr>
            <a:spLocks xmlns:a="http://schemas.openxmlformats.org/drawingml/2006/main" noGrp="1"/>
          </p:cNvSpPr>
          <p:nvPr/>
        </p:nvSpPr>
        <p:spPr>
          <a:xfrm xmlns:a="http://schemas.openxmlformats.org/drawingml/2006/main">
            <a:off x="5524500" y="3010644"/>
            <a:ext cx="14287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875" b="0" i="0">
                <a:solidFill>
                  <a:srgbClr val="15291E"/>
                </a:solidFill>
                <a:latin typeface="Plus Jakarta Sans"/>
                <a:ea typeface="Plus Jakarta Sans"/>
                <a:cs typeface="Plus Jakarta Sans"/>
              </a:defRPr>
            </a:pPr>
            <a:r>
              <a:rPr sz="1875" b="0" i="0">
                <a:solidFill>
                  <a:srgbClr val="15291E"/>
                </a:solidFill>
                <a:latin typeface="Plus Jakarta Sans"/>
                <a:ea typeface="Plus Jakarta Sans"/>
                <a:cs typeface="Plus Jakarta Sans"/>
              </a:rPr>
              <a:t>12</a:t>
            </a:r>
          </a:p>
        </p:txBody>
      </p:sp>
      <p:sp>
        <p:nvSpPr>
          <p:cNvPr id="7" name="s012 text 7">
            <a:extLst xmlns:a="http://schemas.openxmlformats.org/drawingml/2006/main">
              <a:ext uri="{FF2B5EF4-FFF2-40B4-BE49-F238E27FC236}">
                <a16:creationId xmlns:a16="http://schemas.microsoft.com/office/drawing/2014/main" id="{5ACEE281-3EFB-4421-8790-D55E0C6D72EA}"/>
              </a:ext>
            </a:extLst>
          </p:cNvPr>
          <p:cNvSpPr>
            <a:spLocks xmlns:a="http://schemas.openxmlformats.org/drawingml/2006/main" noGrp="1"/>
          </p:cNvSpPr>
          <p:nvPr/>
        </p:nvSpPr>
        <p:spPr>
          <a:xfrm xmlns:a="http://schemas.openxmlformats.org/drawingml/2006/main">
            <a:off x="762000" y="3869531"/>
            <a:ext cx="457200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875" b="0" i="0">
                <a:solidFill>
                  <a:srgbClr val="15291E"/>
                </a:solidFill>
                <a:latin typeface="Plus Jakarta Sans"/>
                <a:ea typeface="Plus Jakarta Sans"/>
                <a:cs typeface="Plus Jakarta Sans"/>
              </a:defRPr>
            </a:pPr>
            <a:r>
              <a:rPr sz="1875" b="0" i="0">
                <a:solidFill>
                  <a:srgbClr val="15291E"/>
                </a:solidFill>
                <a:latin typeface="Plus Jakarta Sans"/>
                <a:ea typeface="Plus Jakarta Sans"/>
                <a:cs typeface="Plus Jakarta Sans"/>
              </a:rPr>
              <a:t>Minutes each today</a:t>
            </a:r>
          </a:p>
        </p:txBody>
      </p:sp>
      <p:sp>
        <p:nvSpPr>
          <p:cNvPr id="8" name="s012 text 8">
            <a:extLst xmlns:a="http://schemas.openxmlformats.org/drawingml/2006/main">
              <a:ext uri="{FF2B5EF4-FFF2-40B4-BE49-F238E27FC236}">
                <a16:creationId xmlns:a16="http://schemas.microsoft.com/office/drawing/2014/main" id="{A5DF6895-88EA-4C60-B952-058BC2801293}"/>
              </a:ext>
            </a:extLst>
          </p:cNvPr>
          <p:cNvSpPr>
            <a:spLocks xmlns:a="http://schemas.openxmlformats.org/drawingml/2006/main" noGrp="1"/>
          </p:cNvSpPr>
          <p:nvPr/>
        </p:nvSpPr>
        <p:spPr>
          <a:xfrm xmlns:a="http://schemas.openxmlformats.org/drawingml/2006/main">
            <a:off x="5524500" y="3869531"/>
            <a:ext cx="14287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875" b="0" i="0">
                <a:solidFill>
                  <a:srgbClr val="15291E"/>
                </a:solidFill>
                <a:latin typeface="Plus Jakarta Sans"/>
                <a:ea typeface="Plus Jakarta Sans"/>
                <a:cs typeface="Plus Jakarta Sans"/>
              </a:defRPr>
            </a:pPr>
            <a:r>
              <a:rPr sz="1875" b="0" i="0">
                <a:solidFill>
                  <a:srgbClr val="15291E"/>
                </a:solidFill>
                <a:latin typeface="Plus Jakarta Sans"/>
                <a:ea typeface="Plus Jakarta Sans"/>
                <a:cs typeface="Plus Jakarta Sans"/>
              </a:rPr>
              <a:t>30</a:t>
            </a:r>
          </a:p>
        </p:txBody>
      </p:sp>
      <p:sp>
        <p:nvSpPr>
          <p:cNvPr id="9" name="s012 text 9">
            <a:extLst xmlns:a="http://schemas.openxmlformats.org/drawingml/2006/main">
              <a:ext uri="{FF2B5EF4-FFF2-40B4-BE49-F238E27FC236}">
                <a16:creationId xmlns:a16="http://schemas.microsoft.com/office/drawing/2014/main" id="{8F173FD4-A63B-4A50-A8E1-29D78A07B1B0}"/>
              </a:ext>
            </a:extLst>
          </p:cNvPr>
          <p:cNvSpPr>
            <a:spLocks xmlns:a="http://schemas.openxmlformats.org/drawingml/2006/main" noGrp="1"/>
          </p:cNvSpPr>
          <p:nvPr/>
        </p:nvSpPr>
        <p:spPr>
          <a:xfrm xmlns:a="http://schemas.openxmlformats.org/drawingml/2006/main">
            <a:off x="762000" y="4728418"/>
            <a:ext cx="457200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875" b="0" i="0">
                <a:solidFill>
                  <a:srgbClr val="15291E"/>
                </a:solidFill>
                <a:latin typeface="Plus Jakarta Sans"/>
                <a:ea typeface="Plus Jakarta Sans"/>
                <a:cs typeface="Plus Jakarta Sans"/>
              </a:defRPr>
            </a:pPr>
            <a:r>
              <a:rPr sz="1875" b="0" i="0">
                <a:solidFill>
                  <a:srgbClr val="15291E"/>
                </a:solidFill>
                <a:latin typeface="Plus Jakarta Sans"/>
                <a:ea typeface="Plus Jakarta Sans"/>
                <a:cs typeface="Plus Jakarta Sans"/>
              </a:rPr>
              <a:t>Minutes with AI, including review</a:t>
            </a:r>
          </a:p>
        </p:txBody>
      </p:sp>
      <p:sp>
        <p:nvSpPr>
          <p:cNvPr id="10" name="s012 text 10">
            <a:extLst xmlns:a="http://schemas.openxmlformats.org/drawingml/2006/main">
              <a:ext uri="{FF2B5EF4-FFF2-40B4-BE49-F238E27FC236}">
                <a16:creationId xmlns:a16="http://schemas.microsoft.com/office/drawing/2014/main" id="{1825EA17-81FE-4159-BB02-B04460B7B6F9}"/>
              </a:ext>
            </a:extLst>
          </p:cNvPr>
          <p:cNvSpPr>
            <a:spLocks xmlns:a="http://schemas.openxmlformats.org/drawingml/2006/main" noGrp="1"/>
          </p:cNvSpPr>
          <p:nvPr/>
        </p:nvSpPr>
        <p:spPr>
          <a:xfrm xmlns:a="http://schemas.openxmlformats.org/drawingml/2006/main">
            <a:off x="5524500" y="4728418"/>
            <a:ext cx="14287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875" b="0" i="0">
                <a:solidFill>
                  <a:srgbClr val="15291E"/>
                </a:solidFill>
                <a:latin typeface="Plus Jakarta Sans"/>
                <a:ea typeface="Plus Jakarta Sans"/>
                <a:cs typeface="Plus Jakarta Sans"/>
              </a:defRPr>
            </a:pPr>
            <a:r>
              <a:rPr sz="1875" b="0" i="0">
                <a:solidFill>
                  <a:srgbClr val="15291E"/>
                </a:solidFill>
                <a:latin typeface="Plus Jakarta Sans"/>
                <a:ea typeface="Plus Jakarta Sans"/>
                <a:cs typeface="Plus Jakarta Sans"/>
              </a:rPr>
              <a:t>10</a:t>
            </a:r>
          </a:p>
        </p:txBody>
      </p:sp>
      <p:sp>
        <p:nvSpPr>
          <p:cNvPr id="11" name="s012 text 11">
            <a:extLst xmlns:a="http://schemas.openxmlformats.org/drawingml/2006/main">
              <a:ext uri="{FF2B5EF4-FFF2-40B4-BE49-F238E27FC236}">
                <a16:creationId xmlns:a16="http://schemas.microsoft.com/office/drawing/2014/main" id="{8A8AA831-7EFE-48D8-B900-6D4D9F439D79}"/>
              </a:ext>
            </a:extLst>
          </p:cNvPr>
          <p:cNvSpPr>
            <a:spLocks xmlns:a="http://schemas.openxmlformats.org/drawingml/2006/main" noGrp="1"/>
          </p:cNvSpPr>
          <p:nvPr/>
        </p:nvSpPr>
        <p:spPr>
          <a:xfrm xmlns:a="http://schemas.openxmlformats.org/drawingml/2006/main">
            <a:off x="762000" y="5587305"/>
            <a:ext cx="457200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875" b="0" i="0">
                <a:solidFill>
                  <a:srgbClr val="15291E"/>
                </a:solidFill>
                <a:latin typeface="Plus Jakarta Sans"/>
                <a:ea typeface="Plus Jakarta Sans"/>
                <a:cs typeface="Plus Jakarta Sans"/>
              </a:defRPr>
            </a:pPr>
            <a:r>
              <a:rPr sz="1875" b="0" i="0">
                <a:solidFill>
                  <a:srgbClr val="15291E"/>
                </a:solidFill>
                <a:latin typeface="Plus Jakarta Sans"/>
                <a:ea typeface="Plus Jakarta Sans"/>
                <a:cs typeface="Plus Jakarta Sans"/>
              </a:rPr>
              <a:t>Value of an hour (USD)</a:t>
            </a:r>
          </a:p>
        </p:txBody>
      </p:sp>
      <p:sp>
        <p:nvSpPr>
          <p:cNvPr id="12" name="s012 text 12">
            <a:extLst xmlns:a="http://schemas.openxmlformats.org/drawingml/2006/main">
              <a:ext uri="{FF2B5EF4-FFF2-40B4-BE49-F238E27FC236}">
                <a16:creationId xmlns:a16="http://schemas.microsoft.com/office/drawing/2014/main" id="{4E6A1198-2264-4AB7-9362-434EBDCD7D84}"/>
              </a:ext>
            </a:extLst>
          </p:cNvPr>
          <p:cNvSpPr>
            <a:spLocks xmlns:a="http://schemas.openxmlformats.org/drawingml/2006/main" noGrp="1"/>
          </p:cNvSpPr>
          <p:nvPr/>
        </p:nvSpPr>
        <p:spPr>
          <a:xfrm xmlns:a="http://schemas.openxmlformats.org/drawingml/2006/main">
            <a:off x="5524500" y="5587305"/>
            <a:ext cx="14287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875" b="0" i="0">
                <a:solidFill>
                  <a:srgbClr val="15291E"/>
                </a:solidFill>
                <a:latin typeface="Plus Jakarta Sans"/>
                <a:ea typeface="Plus Jakarta Sans"/>
                <a:cs typeface="Plus Jakarta Sans"/>
              </a:defRPr>
            </a:pPr>
            <a:r>
              <a:rPr sz="1875" b="0" i="0">
                <a:solidFill>
                  <a:srgbClr val="15291E"/>
                </a:solidFill>
                <a:latin typeface="Plus Jakarta Sans"/>
                <a:ea typeface="Plus Jakarta Sans"/>
                <a:cs typeface="Plus Jakarta Sans"/>
              </a:rPr>
              <a:t>50</a:t>
            </a:r>
          </a:p>
        </p:txBody>
      </p:sp>
      <p:sp>
        <p:nvSpPr>
          <p:cNvPr id="13" name="s012 text 13">
            <a:extLst xmlns:a="http://schemas.openxmlformats.org/drawingml/2006/main">
              <a:ext uri="{FF2B5EF4-FFF2-40B4-BE49-F238E27FC236}">
                <a16:creationId xmlns:a16="http://schemas.microsoft.com/office/drawing/2014/main" id="{C720E1D4-9F08-4D99-95B1-D6444C5FEC19}"/>
              </a:ext>
            </a:extLst>
          </p:cNvPr>
          <p:cNvSpPr>
            <a:spLocks xmlns:a="http://schemas.openxmlformats.org/drawingml/2006/main" noGrp="1"/>
          </p:cNvSpPr>
          <p:nvPr/>
        </p:nvSpPr>
        <p:spPr>
          <a:xfrm xmlns:a="http://schemas.openxmlformats.org/drawingml/2006/main">
            <a:off x="7810500" y="2838450"/>
            <a:ext cx="6667500" cy="8096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950" b="0" i="0">
                <a:solidFill>
                  <a:srgbClr val="117A43"/>
                </a:solidFill>
                <a:latin typeface="Instrument Serif"/>
                <a:ea typeface="Instrument Serif"/>
                <a:cs typeface="Instrument Serif"/>
              </a:defRPr>
            </a:pPr>
            <a:r>
              <a:rPr sz="4950" b="0" i="0">
                <a:solidFill>
                  <a:srgbClr val="117A43"/>
                </a:solidFill>
                <a:latin typeface="Instrument Serif"/>
                <a:ea typeface="Instrument Serif"/>
                <a:cs typeface="Instrument Serif"/>
              </a:rPr>
              <a:t>4 hours / week</a:t>
            </a:r>
          </a:p>
        </p:txBody>
      </p:sp>
      <p:sp>
        <p:nvSpPr>
          <p:cNvPr id="14" name="s012 text 14">
            <a:extLst xmlns:a="http://schemas.openxmlformats.org/drawingml/2006/main">
              <a:ext uri="{FF2B5EF4-FFF2-40B4-BE49-F238E27FC236}">
                <a16:creationId xmlns:a16="http://schemas.microsoft.com/office/drawing/2014/main" id="{241CC078-7EEF-4426-B8C7-2A9BF564A2A6}"/>
              </a:ext>
            </a:extLst>
          </p:cNvPr>
          <p:cNvSpPr>
            <a:spLocks xmlns:a="http://schemas.openxmlformats.org/drawingml/2006/main" noGrp="1"/>
          </p:cNvSpPr>
          <p:nvPr/>
        </p:nvSpPr>
        <p:spPr>
          <a:xfrm xmlns:a="http://schemas.openxmlformats.org/drawingml/2006/main">
            <a:off x="7810500" y="3886200"/>
            <a:ext cx="66675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250" b="0" i="0">
                <a:solidFill>
                  <a:srgbClr val="15291E"/>
                </a:solidFill>
                <a:latin typeface="Plus Jakarta Sans"/>
                <a:ea typeface="Plus Jakarta Sans"/>
                <a:cs typeface="Plus Jakarta Sans"/>
              </a:defRPr>
            </a:pPr>
            <a:r>
              <a:rPr sz="2250" b="0" i="0">
                <a:solidFill>
                  <a:srgbClr val="15291E"/>
                </a:solidFill>
                <a:latin typeface="Plus Jakarta Sans"/>
                <a:ea typeface="Plus Jakarta Sans"/>
                <a:cs typeface="Plus Jakarta Sans"/>
              </a:rPr>
              <a:t>16 hours / four weeks</a:t>
            </a:r>
          </a:p>
        </p:txBody>
      </p:sp>
      <p:sp>
        <p:nvSpPr>
          <p:cNvPr id="15" name="s012 text 15">
            <a:extLst xmlns:a="http://schemas.openxmlformats.org/drawingml/2006/main">
              <a:ext uri="{FF2B5EF4-FFF2-40B4-BE49-F238E27FC236}">
                <a16:creationId xmlns:a16="http://schemas.microsoft.com/office/drawing/2014/main" id="{EEBFE783-26D9-48FC-A2FF-CC681DE26400}"/>
              </a:ext>
            </a:extLst>
          </p:cNvPr>
          <p:cNvSpPr>
            <a:spLocks xmlns:a="http://schemas.openxmlformats.org/drawingml/2006/main" noGrp="1"/>
          </p:cNvSpPr>
          <p:nvPr/>
        </p:nvSpPr>
        <p:spPr>
          <a:xfrm xmlns:a="http://schemas.openxmlformats.org/drawingml/2006/main">
            <a:off x="7810500" y="4533900"/>
            <a:ext cx="6667500" cy="4667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925" b="0" i="0">
                <a:solidFill>
                  <a:srgbClr val="15291E"/>
                </a:solidFill>
                <a:latin typeface="Plus Jakarta Sans"/>
                <a:ea typeface="Plus Jakarta Sans"/>
                <a:cs typeface="Plus Jakarta Sans"/>
              </a:defRPr>
            </a:pPr>
            <a:r>
              <a:rPr sz="2925" b="0" i="0">
                <a:solidFill>
                  <a:srgbClr val="15291E"/>
                </a:solidFill>
                <a:latin typeface="Plus Jakarta Sans"/>
                <a:ea typeface="Plus Jakarta Sans"/>
                <a:cs typeface="Plus Jakarta Sans"/>
              </a:rPr>
              <a:t>$800 capacity value</a:t>
            </a:r>
          </a:p>
        </p:txBody>
      </p:sp>
      <p:sp>
        <p:nvSpPr>
          <p:cNvPr id="16" name="s012 text 16">
            <a:extLst xmlns:a="http://schemas.openxmlformats.org/drawingml/2006/main">
              <a:ext uri="{FF2B5EF4-FFF2-40B4-BE49-F238E27FC236}">
                <a16:creationId xmlns:a16="http://schemas.microsoft.com/office/drawing/2014/main" id="{389FFB0A-7A3C-416A-B528-A083AB70D3C9}"/>
              </a:ext>
            </a:extLst>
          </p:cNvPr>
          <p:cNvSpPr>
            <a:spLocks xmlns:a="http://schemas.openxmlformats.org/drawingml/2006/main" noGrp="1"/>
          </p:cNvSpPr>
          <p:nvPr/>
        </p:nvSpPr>
        <p:spPr>
          <a:xfrm xmlns:a="http://schemas.openxmlformats.org/drawingml/2006/main">
            <a:off x="7810500" y="5429250"/>
            <a:ext cx="6667500" cy="63519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20833"/>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Illustrative inputs. Human time includes review. Track setup,</a:t>
            </a:r>
          </a:p>
          <a:p xmlns:a="http://schemas.openxmlformats.org/drawingml/2006/main">
            <a:pPr algn="l">
              <a:lnSpc>
                <a:spcPct val="120833"/>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upkeep and AI costs separately.</a:t>
            </a:r>
          </a:p>
        </p:txBody>
      </p:sp>
      <p:sp>
        <p:nvSpPr>
          <p:cNvPr id="17" name="s012 text 17">
            <a:extLst xmlns:a="http://schemas.openxmlformats.org/drawingml/2006/main">
              <a:ext uri="{FF2B5EF4-FFF2-40B4-BE49-F238E27FC236}">
                <a16:creationId xmlns:a16="http://schemas.microsoft.com/office/drawing/2014/main" id="{E822D08F-AA7D-418D-AE73-8F675E9B2676}"/>
              </a:ext>
            </a:extLst>
          </p:cNvPr>
          <p:cNvSpPr>
            <a:spLocks xmlns:a="http://schemas.openxmlformats.org/drawingml/2006/main" noGrp="1"/>
          </p:cNvSpPr>
          <p:nvPr/>
        </p:nvSpPr>
        <p:spPr>
          <a:xfrm xmlns:a="http://schemas.openxmlformats.org/drawingml/2006/main">
            <a:off x="13782080" y="8086725"/>
            <a:ext cx="69592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803"/>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012 / 152</a:t>
            </a:r>
          </a:p>
        </p:txBody>
      </p:sp>
    </p:spTree>
    <p:extLst>
      <p:ext uri="{BB962C8B-B14F-4D97-AF65-F5344CB8AC3E}">
        <p14:creationId xmlns:p14="http://schemas.microsoft.com/office/powerpoint/2010/main" val="198452211"/>
      </p:ext>
    </p:extLst>
  </p:cSld>
</p:sld>
</file>

<file path=ppt/slides/slide13.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7" name=""/>
          <p:cNvPicPr>
            <a:picLocks xmlns:a="http://schemas.openxmlformats.org/drawingml/2006/main" noChangeAspect="1"/>
          </p:cNvPicPr>
          <p:nvPr/>
        </p:nvPicPr>
        <p:blipFill>
          <a:blip xmlns:r="http://schemas.openxmlformats.org/officeDocument/2006/relationships" xmlns:a="http://schemas.openxmlformats.org/drawingml/2006/main" r:embed="R42ee9588e653405c"/>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13 text 2">
            <a:extLst xmlns:a="http://schemas.openxmlformats.org/drawingml/2006/main">
              <a:ext uri="{FF2B5EF4-FFF2-40B4-BE49-F238E27FC236}">
                <a16:creationId xmlns:a16="http://schemas.microsoft.com/office/drawing/2014/main" id="{7AECF127-0211-4759-84ED-A9774E0ABAC4}"/>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13 text 3">
            <a:extLst xmlns:a="http://schemas.openxmlformats.org/drawingml/2006/main">
              <a:ext uri="{FF2B5EF4-FFF2-40B4-BE49-F238E27FC236}">
                <a16:creationId xmlns:a16="http://schemas.microsoft.com/office/drawing/2014/main" id="{BDD2543A-26FC-40E7-8812-51B9F4393AB9}"/>
              </a:ext>
            </a:extLst>
          </p:cNvPr>
          <p:cNvSpPr>
            <a:spLocks xmlns:a="http://schemas.openxmlformats.org/drawingml/2006/main" noGrp="1"/>
          </p:cNvSpPr>
          <p:nvPr/>
        </p:nvSpPr>
        <p:spPr>
          <a:xfrm xmlns:a="http://schemas.openxmlformats.org/drawingml/2006/main">
            <a:off x="12143482" y="476250"/>
            <a:ext cx="2334518"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Meet Ahmed and SkillTreeOS</a:t>
            </a:r>
          </a:p>
        </p:txBody>
      </p:sp>
      <p:sp>
        <p:nvSpPr>
          <p:cNvPr id="4" name="s013 text 4">
            <a:extLst xmlns:a="http://schemas.openxmlformats.org/drawingml/2006/main">
              <a:ext uri="{FF2B5EF4-FFF2-40B4-BE49-F238E27FC236}">
                <a16:creationId xmlns:a16="http://schemas.microsoft.com/office/drawing/2014/main" id="{4ABEE412-DA3A-468B-BEC8-DEA931B92E5C}"/>
              </a:ext>
            </a:extLst>
          </p:cNvPr>
          <p:cNvSpPr>
            <a:spLocks xmlns:a="http://schemas.openxmlformats.org/drawingml/2006/main" noGrp="1"/>
          </p:cNvSpPr>
          <p:nvPr/>
        </p:nvSpPr>
        <p:spPr>
          <a:xfrm xmlns:a="http://schemas.openxmlformats.org/drawingml/2006/main">
            <a:off x="762000" y="1333500"/>
            <a:ext cx="1266825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800" b="1" i="0">
                <a:solidFill>
                  <a:srgbClr val="15291E"/>
                </a:solidFill>
                <a:latin typeface="Plus Jakarta Sans"/>
                <a:ea typeface="Plus Jakarta Sans"/>
                <a:cs typeface="Plus Jakarta Sans"/>
              </a:defRPr>
            </a:pPr>
            <a:r>
              <a:rPr sz="4800" b="1" i="0">
                <a:solidFill>
                  <a:srgbClr val="15291E"/>
                </a:solidFill>
                <a:latin typeface="Plus Jakarta Sans"/>
                <a:ea typeface="Plus Jakarta Sans"/>
                <a:cs typeface="Plus Jakarta Sans"/>
              </a:rPr>
              <a:t>What is still waiting for you?</a:t>
            </a:r>
          </a:p>
        </p:txBody>
      </p:sp>
      <p:sp>
        <p:nvSpPr>
          <p:cNvPr id="5" name="s013 text 5">
            <a:extLst xmlns:a="http://schemas.openxmlformats.org/drawingml/2006/main">
              <a:ext uri="{FF2B5EF4-FFF2-40B4-BE49-F238E27FC236}">
                <a16:creationId xmlns:a16="http://schemas.microsoft.com/office/drawing/2014/main" id="{3EEE865E-F798-4914-9289-FECC58161A22}"/>
              </a:ext>
            </a:extLst>
          </p:cNvPr>
          <p:cNvSpPr>
            <a:spLocks xmlns:a="http://schemas.openxmlformats.org/drawingml/2006/main" noGrp="1"/>
          </p:cNvSpPr>
          <p:nvPr/>
        </p:nvSpPr>
        <p:spPr>
          <a:xfrm xmlns:a="http://schemas.openxmlformats.org/drawingml/2006/main">
            <a:off x="762000" y="3028950"/>
            <a:ext cx="12382500" cy="140196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2"/>
          </a:bodyPr>
          <a:lstStyle xmlns:a="http://schemas.openxmlformats.org/drawingml/2006/main"/>
          <a:p xmlns:a="http://schemas.openxmlformats.org/drawingml/2006/main">
            <a:pPr algn="l">
              <a:lnSpc>
                <a:spcPct val="95833"/>
              </a:lnSpc>
              <a:buNone/>
              <a:defRPr sz="4800" b="0" i="0">
                <a:solidFill>
                  <a:srgbClr val="15291E"/>
                </a:solidFill>
                <a:latin typeface="Instrument Serif"/>
                <a:ea typeface="Instrument Serif"/>
                <a:cs typeface="Instrument Serif"/>
              </a:defRPr>
            </a:pPr>
            <a:r>
              <a:rPr sz="4800" b="0" i="0">
                <a:solidFill>
                  <a:srgbClr val="15291E"/>
                </a:solidFill>
                <a:latin typeface="Instrument Serif"/>
                <a:ea typeface="Instrument Serif"/>
                <a:cs typeface="Instrument Serif"/>
              </a:rPr>
              <a:t>Leads, content, client work or admin?</a:t>
            </a:r>
          </a:p>
          <a:p xmlns:a="http://schemas.openxmlformats.org/drawingml/2006/main">
            <a:pPr algn="l">
              <a:lnSpc>
                <a:spcPct val="95833"/>
              </a:lnSpc>
              <a:buNone/>
              <a:defRPr sz="4800" b="0" i="0">
                <a:solidFill>
                  <a:srgbClr val="15291E"/>
                </a:solidFill>
                <a:latin typeface="Instrument Serif"/>
                <a:ea typeface="Instrument Serif"/>
                <a:cs typeface="Instrument Serif"/>
              </a:defRPr>
            </a:pPr>
            <a:r>
              <a:rPr sz="4800" b="0" i="0">
                <a:solidFill>
                  <a:srgbClr val="15291E"/>
                </a:solidFill>
                <a:latin typeface="Instrument Serif"/>
                <a:ea typeface="Instrument Serif"/>
                <a:cs typeface="Instrument Serif"/>
              </a:rPr>
              <a:t>Drop your biggest bottleneck in the chat.</a:t>
            </a:r>
          </a:p>
        </p:txBody>
      </p:sp>
      <p:sp>
        <p:nvSpPr>
          <p:cNvPr id="6" name="s013 text 6">
            <a:extLst xmlns:a="http://schemas.openxmlformats.org/drawingml/2006/main">
              <a:ext uri="{FF2B5EF4-FFF2-40B4-BE49-F238E27FC236}">
                <a16:creationId xmlns:a16="http://schemas.microsoft.com/office/drawing/2014/main" id="{46A7AD9A-74E2-4A3A-96BD-5E3D81111022}"/>
              </a:ext>
            </a:extLst>
          </p:cNvPr>
          <p:cNvSpPr>
            <a:spLocks xmlns:a="http://schemas.openxmlformats.org/drawingml/2006/main" noGrp="1"/>
          </p:cNvSpPr>
          <p:nvPr/>
        </p:nvSpPr>
        <p:spPr>
          <a:xfrm xmlns:a="http://schemas.openxmlformats.org/drawingml/2006/main">
            <a:off x="13780443" y="8086725"/>
            <a:ext cx="69755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803"/>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013 / 152</a:t>
            </a:r>
          </a:p>
        </p:txBody>
      </p:sp>
    </p:spTree>
    <p:extLst>
      <p:ext uri="{BB962C8B-B14F-4D97-AF65-F5344CB8AC3E}">
        <p14:creationId xmlns:p14="http://schemas.microsoft.com/office/powerpoint/2010/main" val="358683231"/>
      </p:ext>
    </p:extLst>
  </p:cSld>
</p:sld>
</file>

<file path=ppt/slides/slide14.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20" name=""/>
          <p:cNvPicPr>
            <a:picLocks xmlns:a="http://schemas.openxmlformats.org/drawingml/2006/main" noChangeAspect="1"/>
          </p:cNvPicPr>
          <p:nvPr/>
        </p:nvPicPr>
        <p:blipFill>
          <a:blip xmlns:r="http://schemas.openxmlformats.org/officeDocument/2006/relationships" xmlns:a="http://schemas.openxmlformats.org/drawingml/2006/main" r:embed="R8cc6425d7690485c"/>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14 text 2">
            <a:extLst xmlns:a="http://schemas.openxmlformats.org/drawingml/2006/main">
              <a:ext uri="{FF2B5EF4-FFF2-40B4-BE49-F238E27FC236}">
                <a16:creationId xmlns:a16="http://schemas.microsoft.com/office/drawing/2014/main" id="{6F34CEFB-A24F-4EF4-8E0C-849969397018}"/>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14 text 3">
            <a:extLst xmlns:a="http://schemas.openxmlformats.org/drawingml/2006/main">
              <a:ext uri="{FF2B5EF4-FFF2-40B4-BE49-F238E27FC236}">
                <a16:creationId xmlns:a16="http://schemas.microsoft.com/office/drawing/2014/main" id="{3EDE9CEE-E999-4000-B4C3-6FF6A50BA190}"/>
              </a:ext>
            </a:extLst>
          </p:cNvPr>
          <p:cNvSpPr>
            <a:spLocks xmlns:a="http://schemas.openxmlformats.org/drawingml/2006/main" noGrp="1"/>
          </p:cNvSpPr>
          <p:nvPr/>
        </p:nvSpPr>
        <p:spPr>
          <a:xfrm xmlns:a="http://schemas.openxmlformats.org/drawingml/2006/main">
            <a:off x="12143482" y="476250"/>
            <a:ext cx="2334518"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Meet Ahmed and SkillTreeOS</a:t>
            </a:r>
          </a:p>
        </p:txBody>
      </p:sp>
      <p:sp>
        <p:nvSpPr>
          <p:cNvPr id="4" name="s014 text 4">
            <a:extLst xmlns:a="http://schemas.openxmlformats.org/drawingml/2006/main">
              <a:ext uri="{FF2B5EF4-FFF2-40B4-BE49-F238E27FC236}">
                <a16:creationId xmlns:a16="http://schemas.microsoft.com/office/drawing/2014/main" id="{672C8878-4DC1-4909-9279-522852828FF0}"/>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Your business, as an operating system.</a:t>
            </a:r>
          </a:p>
        </p:txBody>
      </p:sp>
      <p:sp>
        <p:nvSpPr>
          <p:cNvPr id="5" name="s014 line 5">
            <a:extLst xmlns:a="http://schemas.openxmlformats.org/drawingml/2006/main">
              <a:ext uri="{FF2B5EF4-FFF2-40B4-BE49-F238E27FC236}">
                <a16:creationId xmlns:a16="http://schemas.microsoft.com/office/drawing/2014/main" id="{ACE742D8-0CE6-4A7F-9C60-98E7F4FFB320}"/>
              </a:ext>
            </a:extLst>
          </p:cNvPr>
          <p:cNvSpPr>
            <a:spLocks xmlns:a="http://schemas.openxmlformats.org/drawingml/2006/main" noGrp="1"/>
          </p:cNvSpPr>
          <p:nvPr/>
        </p:nvSpPr>
        <p:spPr>
          <a:xfrm xmlns:a="http://schemas.openxmlformats.org/drawingml/2006/main" flipH="0" flipV="0">
            <a:off x="4191000" y="5334000"/>
            <a:ext cx="1714500" cy="0"/>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6" name="s014 line 5 arrowhead">
            <a:extLst xmlns:a="http://schemas.openxmlformats.org/drawingml/2006/main">
              <a:ext uri="{FF2B5EF4-FFF2-40B4-BE49-F238E27FC236}">
                <a16:creationId xmlns:a16="http://schemas.microsoft.com/office/drawing/2014/main" id="{B2BF6BFC-4417-4885-9523-1320C339D167}"/>
              </a:ext>
            </a:extLst>
          </p:cNvPr>
          <p:cNvSpPr>
            <a:spLocks xmlns:a="http://schemas.openxmlformats.org/drawingml/2006/main" noGrp="1"/>
          </p:cNvSpPr>
          <p:nvPr/>
        </p:nvSpPr>
        <p:spPr>
          <a:xfrm xmlns:a="http://schemas.openxmlformats.org/drawingml/2006/main">
            <a:off x="5829300" y="5297424"/>
            <a:ext cx="76200" cy="73152"/>
          </a:xfrm>
          <a:custGeom xmlns:a="http://schemas.openxmlformats.org/drawingml/2006/main">
            <a:pathLst>
              <a:path w="76200" h="73152">
                <a:moveTo>
                  <a:pt x="76200" y="36576"/>
                </a:moveTo>
                <a:lnTo>
                  <a:pt x="0" y="73152"/>
                </a:lnTo>
                <a:lnTo>
                  <a:pt x="0" y="0"/>
                </a:lnTo>
                <a:close/>
              </a:path>
            </a:pathLst>
          </a:custGeom>
          <a:solidFill xmlns:a="http://schemas.openxmlformats.org/drawingml/2006/main">
            <a:srgbClr val="506559"/>
          </a:solidFill>
          <a:ln xmlns:a="http://schemas.openxmlformats.org/drawingml/2006/main" w="0">
            <a:noFill/>
            <a:prstDash val="solid"/>
          </a:ln>
        </p:spPr>
      </p:sp>
      <p:sp>
        <p:nvSpPr>
          <p:cNvPr id="7" name="s014 line 6">
            <a:extLst xmlns:a="http://schemas.openxmlformats.org/drawingml/2006/main">
              <a:ext uri="{FF2B5EF4-FFF2-40B4-BE49-F238E27FC236}">
                <a16:creationId xmlns:a16="http://schemas.microsoft.com/office/drawing/2014/main" id="{DDFFEF5E-61AC-47D0-A1D9-64FFC663C34F}"/>
              </a:ext>
            </a:extLst>
          </p:cNvPr>
          <p:cNvSpPr>
            <a:spLocks xmlns:a="http://schemas.openxmlformats.org/drawingml/2006/main" noGrp="1"/>
          </p:cNvSpPr>
          <p:nvPr/>
        </p:nvSpPr>
        <p:spPr>
          <a:xfrm xmlns:a="http://schemas.openxmlformats.org/drawingml/2006/main" flipH="0" flipV="0">
            <a:off x="9334500" y="5334000"/>
            <a:ext cx="1714500" cy="0"/>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8" name="s014 line 6 arrowhead">
            <a:extLst xmlns:a="http://schemas.openxmlformats.org/drawingml/2006/main">
              <a:ext uri="{FF2B5EF4-FFF2-40B4-BE49-F238E27FC236}">
                <a16:creationId xmlns:a16="http://schemas.microsoft.com/office/drawing/2014/main" id="{97EDC2D9-DF19-4F0B-AC9D-C2DA6AC98F97}"/>
              </a:ext>
            </a:extLst>
          </p:cNvPr>
          <p:cNvSpPr>
            <a:spLocks xmlns:a="http://schemas.openxmlformats.org/drawingml/2006/main" noGrp="1"/>
          </p:cNvSpPr>
          <p:nvPr/>
        </p:nvSpPr>
        <p:spPr>
          <a:xfrm xmlns:a="http://schemas.openxmlformats.org/drawingml/2006/main">
            <a:off x="10972800" y="5297424"/>
            <a:ext cx="76200" cy="73152"/>
          </a:xfrm>
          <a:custGeom xmlns:a="http://schemas.openxmlformats.org/drawingml/2006/main">
            <a:pathLst>
              <a:path w="76200" h="73152">
                <a:moveTo>
                  <a:pt x="76200" y="36576"/>
                </a:moveTo>
                <a:lnTo>
                  <a:pt x="0" y="73152"/>
                </a:lnTo>
                <a:lnTo>
                  <a:pt x="0" y="0"/>
                </a:lnTo>
                <a:close/>
              </a:path>
            </a:pathLst>
          </a:custGeom>
          <a:solidFill xmlns:a="http://schemas.openxmlformats.org/drawingml/2006/main">
            <a:srgbClr val="506559"/>
          </a:solidFill>
          <a:ln xmlns:a="http://schemas.openxmlformats.org/drawingml/2006/main" w="0">
            <a:noFill/>
            <a:prstDash val="solid"/>
          </a:ln>
        </p:spPr>
      </p:sp>
      <p:sp>
        <p:nvSpPr>
          <p:cNvPr id="9" name="s014 rect 7">
            <a:extLst xmlns:a="http://schemas.openxmlformats.org/drawingml/2006/main">
              <a:ext uri="{FF2B5EF4-FFF2-40B4-BE49-F238E27FC236}">
                <a16:creationId xmlns:a16="http://schemas.microsoft.com/office/drawing/2014/main" id="{FA559002-FBE3-41E8-AC77-7F768C33A259}"/>
              </a:ext>
            </a:extLst>
          </p:cNvPr>
          <p:cNvSpPr>
            <a:spLocks xmlns:a="http://schemas.openxmlformats.org/drawingml/2006/main" noGrp="1"/>
          </p:cNvSpPr>
          <p:nvPr/>
        </p:nvSpPr>
        <p:spPr>
          <a:xfrm xmlns:a="http://schemas.openxmlformats.org/drawingml/2006/main">
            <a:off x="762000" y="4500563"/>
            <a:ext cx="3429000" cy="1666875"/>
          </a:xfrm>
          <a:prstGeom xmlns:a="http://schemas.openxmlformats.org/drawingml/2006/main" prst="roundRect">
            <a:avLst>
              <a:gd name="adj" fmla="val 8000"/>
            </a:avLst>
          </a:prstGeom>
          <a:solidFill xmlns:a="http://schemas.openxmlformats.org/drawingml/2006/main">
            <a:srgbClr val="FFFFFF"/>
          </a:solidFill>
          <a:ln xmlns:a="http://schemas.openxmlformats.org/drawingml/2006/main" w="9525">
            <a:solidFill>
              <a:srgbClr val="D5DDD7"/>
            </a:solidFill>
            <a:prstDash val="solid"/>
          </a:ln>
        </p:spPr>
      </p:sp>
      <p:sp>
        <p:nvSpPr>
          <p:cNvPr id="10" name="s014 text 8">
            <a:extLst xmlns:a="http://schemas.openxmlformats.org/drawingml/2006/main">
              <a:ext uri="{FF2B5EF4-FFF2-40B4-BE49-F238E27FC236}">
                <a16:creationId xmlns:a16="http://schemas.microsoft.com/office/drawing/2014/main" id="{57D3F1CF-EECF-4A74-837B-1339A6BC9240}"/>
              </a:ext>
            </a:extLst>
          </p:cNvPr>
          <p:cNvSpPr>
            <a:spLocks xmlns:a="http://schemas.openxmlformats.org/drawingml/2006/main" noGrp="1"/>
          </p:cNvSpPr>
          <p:nvPr/>
        </p:nvSpPr>
        <p:spPr>
          <a:xfrm xmlns:a="http://schemas.openxmlformats.org/drawingml/2006/main">
            <a:off x="981075" y="4972199"/>
            <a:ext cx="2990850"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Company brain</a:t>
            </a:r>
          </a:p>
        </p:txBody>
      </p:sp>
      <p:sp>
        <p:nvSpPr>
          <p:cNvPr id="11" name="s014 text 9">
            <a:extLst xmlns:a="http://schemas.openxmlformats.org/drawingml/2006/main">
              <a:ext uri="{FF2B5EF4-FFF2-40B4-BE49-F238E27FC236}">
                <a16:creationId xmlns:a16="http://schemas.microsoft.com/office/drawing/2014/main" id="{4DDC30BE-2424-4132-821D-BDD934BB6A1B}"/>
              </a:ext>
            </a:extLst>
          </p:cNvPr>
          <p:cNvSpPr>
            <a:spLocks xmlns:a="http://schemas.openxmlformats.org/drawingml/2006/main" noGrp="1"/>
          </p:cNvSpPr>
          <p:nvPr/>
        </p:nvSpPr>
        <p:spPr>
          <a:xfrm xmlns:a="http://schemas.openxmlformats.org/drawingml/2006/main">
            <a:off x="981075" y="5406479"/>
            <a:ext cx="2990850" cy="28917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What the business knows</a:t>
            </a:r>
          </a:p>
        </p:txBody>
      </p:sp>
      <p:sp>
        <p:nvSpPr>
          <p:cNvPr id="12" name="s014 rect 10">
            <a:extLst xmlns:a="http://schemas.openxmlformats.org/drawingml/2006/main">
              <a:ext uri="{FF2B5EF4-FFF2-40B4-BE49-F238E27FC236}">
                <a16:creationId xmlns:a16="http://schemas.microsoft.com/office/drawing/2014/main" id="{23170AC9-8232-48AF-9748-4267277FB157}"/>
              </a:ext>
            </a:extLst>
          </p:cNvPr>
          <p:cNvSpPr>
            <a:spLocks xmlns:a="http://schemas.openxmlformats.org/drawingml/2006/main" noGrp="1"/>
          </p:cNvSpPr>
          <p:nvPr/>
        </p:nvSpPr>
        <p:spPr>
          <a:xfrm xmlns:a="http://schemas.openxmlformats.org/drawingml/2006/main">
            <a:off x="5905500" y="4500563"/>
            <a:ext cx="3429000" cy="1666875"/>
          </a:xfrm>
          <a:prstGeom xmlns:a="http://schemas.openxmlformats.org/drawingml/2006/main" prst="roundRect">
            <a:avLst>
              <a:gd name="adj" fmla="val 8000"/>
            </a:avLst>
          </a:prstGeom>
          <a:solidFill xmlns:a="http://schemas.openxmlformats.org/drawingml/2006/main">
            <a:srgbClr val="FFFFFF"/>
          </a:solidFill>
          <a:ln xmlns:a="http://schemas.openxmlformats.org/drawingml/2006/main" w="9525">
            <a:solidFill>
              <a:srgbClr val="D5DDD7"/>
            </a:solidFill>
            <a:prstDash val="solid"/>
          </a:ln>
        </p:spPr>
      </p:sp>
      <p:sp>
        <p:nvSpPr>
          <p:cNvPr id="13" name="s014 text 11">
            <a:extLst xmlns:a="http://schemas.openxmlformats.org/drawingml/2006/main">
              <a:ext uri="{FF2B5EF4-FFF2-40B4-BE49-F238E27FC236}">
                <a16:creationId xmlns:a16="http://schemas.microsoft.com/office/drawing/2014/main" id="{D9FB70A6-2848-494F-BFE1-347A58CCF409}"/>
              </a:ext>
            </a:extLst>
          </p:cNvPr>
          <p:cNvSpPr>
            <a:spLocks xmlns:a="http://schemas.openxmlformats.org/drawingml/2006/main" noGrp="1"/>
          </p:cNvSpPr>
          <p:nvPr/>
        </p:nvSpPr>
        <p:spPr>
          <a:xfrm xmlns:a="http://schemas.openxmlformats.org/drawingml/2006/main">
            <a:off x="6124575" y="4972199"/>
            <a:ext cx="2990850"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AI workforce</a:t>
            </a:r>
          </a:p>
        </p:txBody>
      </p:sp>
      <p:sp>
        <p:nvSpPr>
          <p:cNvPr id="14" name="s014 text 12">
            <a:extLst xmlns:a="http://schemas.openxmlformats.org/drawingml/2006/main">
              <a:ext uri="{FF2B5EF4-FFF2-40B4-BE49-F238E27FC236}">
                <a16:creationId xmlns:a16="http://schemas.microsoft.com/office/drawing/2014/main" id="{29366CBC-7582-417A-9256-AF7BFF4FC43B}"/>
              </a:ext>
            </a:extLst>
          </p:cNvPr>
          <p:cNvSpPr>
            <a:spLocks xmlns:a="http://schemas.openxmlformats.org/drawingml/2006/main" noGrp="1"/>
          </p:cNvSpPr>
          <p:nvPr/>
        </p:nvSpPr>
        <p:spPr>
          <a:xfrm xmlns:a="http://schemas.openxmlformats.org/drawingml/2006/main">
            <a:off x="6124575" y="5406479"/>
            <a:ext cx="2990850" cy="28917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Who does the work</a:t>
            </a:r>
          </a:p>
        </p:txBody>
      </p:sp>
      <p:sp>
        <p:nvSpPr>
          <p:cNvPr id="15" name="s014 rect 13">
            <a:extLst xmlns:a="http://schemas.openxmlformats.org/drawingml/2006/main">
              <a:ext uri="{FF2B5EF4-FFF2-40B4-BE49-F238E27FC236}">
                <a16:creationId xmlns:a16="http://schemas.microsoft.com/office/drawing/2014/main" id="{AC8656DB-EC22-47C8-BB95-9B36C4811ED8}"/>
              </a:ext>
            </a:extLst>
          </p:cNvPr>
          <p:cNvSpPr>
            <a:spLocks xmlns:a="http://schemas.openxmlformats.org/drawingml/2006/main" noGrp="1"/>
          </p:cNvSpPr>
          <p:nvPr/>
        </p:nvSpPr>
        <p:spPr>
          <a:xfrm xmlns:a="http://schemas.openxmlformats.org/drawingml/2006/main">
            <a:off x="11049000" y="4500563"/>
            <a:ext cx="3429000" cy="1666875"/>
          </a:xfrm>
          <a:prstGeom xmlns:a="http://schemas.openxmlformats.org/drawingml/2006/main" prst="roundRect">
            <a:avLst>
              <a:gd name="adj" fmla="val 8000"/>
            </a:avLst>
          </a:prstGeom>
          <a:solidFill xmlns:a="http://schemas.openxmlformats.org/drawingml/2006/main">
            <a:srgbClr val="FFFFFF"/>
          </a:solidFill>
          <a:ln xmlns:a="http://schemas.openxmlformats.org/drawingml/2006/main" w="9525">
            <a:solidFill>
              <a:srgbClr val="D5DDD7"/>
            </a:solidFill>
            <a:prstDash val="solid"/>
          </a:ln>
        </p:spPr>
      </p:sp>
      <p:sp>
        <p:nvSpPr>
          <p:cNvPr id="16" name="s014 text 14">
            <a:extLst xmlns:a="http://schemas.openxmlformats.org/drawingml/2006/main">
              <a:ext uri="{FF2B5EF4-FFF2-40B4-BE49-F238E27FC236}">
                <a16:creationId xmlns:a16="http://schemas.microsoft.com/office/drawing/2014/main" id="{A5C83B0C-0DFF-4EB2-9EC1-329EF9A74864}"/>
              </a:ext>
            </a:extLst>
          </p:cNvPr>
          <p:cNvSpPr>
            <a:spLocks xmlns:a="http://schemas.openxmlformats.org/drawingml/2006/main" noGrp="1"/>
          </p:cNvSpPr>
          <p:nvPr/>
        </p:nvSpPr>
        <p:spPr>
          <a:xfrm xmlns:a="http://schemas.openxmlformats.org/drawingml/2006/main">
            <a:off x="11268075" y="4972199"/>
            <a:ext cx="2990850"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OS tools</a:t>
            </a:r>
          </a:p>
        </p:txBody>
      </p:sp>
      <p:sp>
        <p:nvSpPr>
          <p:cNvPr id="17" name="s014 text 15">
            <a:extLst xmlns:a="http://schemas.openxmlformats.org/drawingml/2006/main">
              <a:ext uri="{FF2B5EF4-FFF2-40B4-BE49-F238E27FC236}">
                <a16:creationId xmlns:a16="http://schemas.microsoft.com/office/drawing/2014/main" id="{8F52CEEC-5960-4D51-B21B-A6C2FF3468FB}"/>
              </a:ext>
            </a:extLst>
          </p:cNvPr>
          <p:cNvSpPr>
            <a:spLocks xmlns:a="http://schemas.openxmlformats.org/drawingml/2006/main" noGrp="1"/>
          </p:cNvSpPr>
          <p:nvPr/>
        </p:nvSpPr>
        <p:spPr>
          <a:xfrm xmlns:a="http://schemas.openxmlformats.org/drawingml/2006/main">
            <a:off x="11268075" y="5406479"/>
            <a:ext cx="2990850" cy="28917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Where you see the work</a:t>
            </a:r>
          </a:p>
        </p:txBody>
      </p:sp>
      <p:sp>
        <p:nvSpPr>
          <p:cNvPr id="18" name="s014 text 16">
            <a:extLst xmlns:a="http://schemas.openxmlformats.org/drawingml/2006/main">
              <a:ext uri="{FF2B5EF4-FFF2-40B4-BE49-F238E27FC236}">
                <a16:creationId xmlns:a16="http://schemas.microsoft.com/office/drawing/2014/main" id="{73BC257F-A3CA-4A33-98DF-E5EE84859EB1}"/>
              </a:ext>
            </a:extLst>
          </p:cNvPr>
          <p:cNvSpPr>
            <a:spLocks xmlns:a="http://schemas.openxmlformats.org/drawingml/2006/main" noGrp="1"/>
          </p:cNvSpPr>
          <p:nvPr/>
        </p:nvSpPr>
        <p:spPr>
          <a:xfrm xmlns:a="http://schemas.openxmlformats.org/drawingml/2006/main">
            <a:off x="762000" y="8096250"/>
            <a:ext cx="137160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Shared knowledge. Clear jobs. Work you can open.</a:t>
            </a:r>
          </a:p>
        </p:txBody>
      </p:sp>
      <p:sp>
        <p:nvSpPr>
          <p:cNvPr id="19" name="s014 text 17">
            <a:extLst xmlns:a="http://schemas.openxmlformats.org/drawingml/2006/main">
              <a:ext uri="{FF2B5EF4-FFF2-40B4-BE49-F238E27FC236}">
                <a16:creationId xmlns:a16="http://schemas.microsoft.com/office/drawing/2014/main" id="{492DF7F2-C041-4DF4-9B16-656980EC16EE}"/>
              </a:ext>
            </a:extLst>
          </p:cNvPr>
          <p:cNvSpPr>
            <a:spLocks xmlns:a="http://schemas.openxmlformats.org/drawingml/2006/main" noGrp="1"/>
          </p:cNvSpPr>
          <p:nvPr/>
        </p:nvSpPr>
        <p:spPr>
          <a:xfrm xmlns:a="http://schemas.openxmlformats.org/drawingml/2006/main">
            <a:off x="13776871" y="8086725"/>
            <a:ext cx="70112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347"/>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014 / 152</a:t>
            </a:r>
          </a:p>
        </p:txBody>
      </p:sp>
    </p:spTree>
    <p:extLst>
      <p:ext uri="{BB962C8B-B14F-4D97-AF65-F5344CB8AC3E}">
        <p14:creationId xmlns:p14="http://schemas.microsoft.com/office/powerpoint/2010/main" val="991620170"/>
      </p:ext>
    </p:extLst>
  </p:cSld>
</p:sld>
</file>

<file path=ppt/slides/slide15.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bcb374b146204dd6"/>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15 text 2">
            <a:extLst xmlns:a="http://schemas.openxmlformats.org/drawingml/2006/main">
              <a:ext uri="{FF2B5EF4-FFF2-40B4-BE49-F238E27FC236}">
                <a16:creationId xmlns:a16="http://schemas.microsoft.com/office/drawing/2014/main" id="{77B9D7D5-0A71-4A43-9D11-BD3ED19921C9}"/>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15 text 3">
            <a:extLst xmlns:a="http://schemas.openxmlformats.org/drawingml/2006/main">
              <a:ext uri="{FF2B5EF4-FFF2-40B4-BE49-F238E27FC236}">
                <a16:creationId xmlns:a16="http://schemas.microsoft.com/office/drawing/2014/main" id="{6896AE5D-1014-4B90-A04B-D370A4B126CD}"/>
              </a:ext>
            </a:extLst>
          </p:cNvPr>
          <p:cNvSpPr>
            <a:spLocks xmlns:a="http://schemas.openxmlformats.org/drawingml/2006/main" noGrp="1"/>
          </p:cNvSpPr>
          <p:nvPr/>
        </p:nvSpPr>
        <p:spPr>
          <a:xfrm xmlns:a="http://schemas.openxmlformats.org/drawingml/2006/main">
            <a:off x="12143482" y="476250"/>
            <a:ext cx="2334518"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Meet Ahmed and SkillTreeOS</a:t>
            </a:r>
          </a:p>
        </p:txBody>
      </p:sp>
      <p:sp>
        <p:nvSpPr>
          <p:cNvPr id="4" name="s015 text 4">
            <a:extLst xmlns:a="http://schemas.openxmlformats.org/drawingml/2006/main">
              <a:ext uri="{FF2B5EF4-FFF2-40B4-BE49-F238E27FC236}">
                <a16:creationId xmlns:a16="http://schemas.microsoft.com/office/drawing/2014/main" id="{72692969-3DA9-47C5-86DC-A63D223C8AD6}"/>
              </a:ext>
            </a:extLst>
          </p:cNvPr>
          <p:cNvSpPr>
            <a:spLocks xmlns:a="http://schemas.openxmlformats.org/drawingml/2006/main" noGrp="1"/>
          </p:cNvSpPr>
          <p:nvPr/>
        </p:nvSpPr>
        <p:spPr>
          <a:xfrm xmlns:a="http://schemas.openxmlformats.org/drawingml/2006/main">
            <a:off x="762000" y="1190625"/>
            <a:ext cx="13525500" cy="1095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050" b="1" i="0">
                <a:solidFill>
                  <a:srgbClr val="15291E"/>
                </a:solidFill>
                <a:latin typeface="Plus Jakarta Sans"/>
                <a:ea typeface="Plus Jakarta Sans"/>
                <a:cs typeface="Plus Jakarta Sans"/>
              </a:defRPr>
            </a:pPr>
            <a:r>
              <a:rPr sz="4050" b="1" i="0">
                <a:solidFill>
                  <a:srgbClr val="15291E"/>
                </a:solidFill>
                <a:latin typeface="Plus Jakarta Sans"/>
                <a:ea typeface="Plus Jakarta Sans"/>
                <a:cs typeface="Plus Jakarta Sans"/>
              </a:rPr>
              <a:t>Let me open the company OS.</a:t>
            </a:r>
          </a:p>
        </p:txBody>
      </p:sp>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1b65a47ebb58453f"/>
          <a:stretch xmlns:a="http://schemas.openxmlformats.org/drawingml/2006/main"/>
        </p:blipFill>
        <p:spPr>
          <a:xfrm xmlns:a="http://schemas.openxmlformats.org/drawingml/2006/main">
            <a:off x="2928342" y="2375822"/>
            <a:ext cx="9383167" cy="5278031"/>
          </a:xfrm>
          <a:prstGeom xmlns:a="http://schemas.openxmlformats.org/drawingml/2006/main" prst="rect">
            <a:avLst/>
          </a:prstGeom>
        </p:spPr>
      </p:pic>
      <p:sp>
        <p:nvSpPr>
          <p:cNvPr id="6" name="s015 text 6">
            <a:extLst xmlns:a="http://schemas.openxmlformats.org/drawingml/2006/main">
              <a:ext uri="{FF2B5EF4-FFF2-40B4-BE49-F238E27FC236}">
                <a16:creationId xmlns:a16="http://schemas.microsoft.com/office/drawing/2014/main" id="{FB24CCCC-E474-437D-8355-689CF920C505}"/>
              </a:ext>
            </a:extLst>
          </p:cNvPr>
          <p:cNvSpPr>
            <a:spLocks xmlns:a="http://schemas.openxmlformats.org/drawingml/2006/main" noGrp="1"/>
          </p:cNvSpPr>
          <p:nvPr/>
        </p:nvSpPr>
        <p:spPr>
          <a:xfrm xmlns:a="http://schemas.openxmlformats.org/drawingml/2006/main">
            <a:off x="762000" y="7753350"/>
            <a:ext cx="13716000" cy="26000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08333"/>
              </a:lnSpc>
              <a:buNone/>
              <a:defRPr sz="1575" b="0" i="0">
                <a:solidFill>
                  <a:srgbClr val="506559"/>
                </a:solidFill>
                <a:latin typeface="Plus Jakarta Sans"/>
                <a:ea typeface="Plus Jakarta Sans"/>
                <a:cs typeface="Plus Jakarta Sans"/>
              </a:defRPr>
            </a:pPr>
            <a:r>
              <a:rPr sz="1575" b="0" i="0">
                <a:solidFill>
                  <a:srgbClr val="506559"/>
                </a:solidFill>
                <a:latin typeface="Plus Jakarta Sans"/>
                <a:ea typeface="Plus Jakarta Sans"/>
                <a:cs typeface="Plus Jakarta Sans"/>
              </a:rPr>
              <a:t>SkillTree development preview · Growth Operator Agency reference company</a:t>
            </a:r>
          </a:p>
        </p:txBody>
      </p:sp>
      <p:sp>
        <p:nvSpPr>
          <p:cNvPr id="7" name="s015 text 7">
            <a:extLst xmlns:a="http://schemas.openxmlformats.org/drawingml/2006/main">
              <a:ext uri="{FF2B5EF4-FFF2-40B4-BE49-F238E27FC236}">
                <a16:creationId xmlns:a16="http://schemas.microsoft.com/office/drawing/2014/main" id="{5F1F80B6-9E4A-4B5D-827F-12CE04C86E2F}"/>
              </a:ext>
            </a:extLst>
          </p:cNvPr>
          <p:cNvSpPr>
            <a:spLocks xmlns:a="http://schemas.openxmlformats.org/drawingml/2006/main" noGrp="1"/>
          </p:cNvSpPr>
          <p:nvPr/>
        </p:nvSpPr>
        <p:spPr>
          <a:xfrm xmlns:a="http://schemas.openxmlformats.org/drawingml/2006/main">
            <a:off x="13779252" y="8086725"/>
            <a:ext cx="698748"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842"/>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015 / 152</a:t>
            </a:r>
          </a:p>
        </p:txBody>
      </p:sp>
    </p:spTree>
    <p:extLst>
      <p:ext uri="{BB962C8B-B14F-4D97-AF65-F5344CB8AC3E}">
        <p14:creationId xmlns:p14="http://schemas.microsoft.com/office/powerpoint/2010/main" val="610608403"/>
      </p:ext>
    </p:extLst>
  </p:cSld>
</p:sld>
</file>

<file path=ppt/slides/slide16.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21" name=""/>
          <p:cNvPicPr>
            <a:picLocks xmlns:a="http://schemas.openxmlformats.org/drawingml/2006/main" noChangeAspect="1"/>
          </p:cNvPicPr>
          <p:nvPr/>
        </p:nvPicPr>
        <p:blipFill>
          <a:blip xmlns:r="http://schemas.openxmlformats.org/officeDocument/2006/relationships" xmlns:a="http://schemas.openxmlformats.org/drawingml/2006/main" r:embed="R474b0f1ee53e4355"/>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16 text 2">
            <a:extLst xmlns:a="http://schemas.openxmlformats.org/drawingml/2006/main">
              <a:ext uri="{FF2B5EF4-FFF2-40B4-BE49-F238E27FC236}">
                <a16:creationId xmlns:a16="http://schemas.microsoft.com/office/drawing/2014/main" id="{005B5771-73BF-4D0F-87A7-848AD64CF219}"/>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16 text 3">
            <a:extLst xmlns:a="http://schemas.openxmlformats.org/drawingml/2006/main">
              <a:ext uri="{FF2B5EF4-FFF2-40B4-BE49-F238E27FC236}">
                <a16:creationId xmlns:a16="http://schemas.microsoft.com/office/drawing/2014/main" id="{CC314BED-0AC5-4C27-9ABA-8D6E486C3978}"/>
              </a:ext>
            </a:extLst>
          </p:cNvPr>
          <p:cNvSpPr>
            <a:spLocks xmlns:a="http://schemas.openxmlformats.org/drawingml/2006/main" noGrp="1"/>
          </p:cNvSpPr>
          <p:nvPr/>
        </p:nvSpPr>
        <p:spPr>
          <a:xfrm xmlns:a="http://schemas.openxmlformats.org/drawingml/2006/main">
            <a:off x="12143482" y="476250"/>
            <a:ext cx="2334518"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Meet Ahmed and SkillTreeOS</a:t>
            </a:r>
          </a:p>
        </p:txBody>
      </p:sp>
      <p:sp>
        <p:nvSpPr>
          <p:cNvPr id="4" name="s016 text 4">
            <a:extLst xmlns:a="http://schemas.openxmlformats.org/drawingml/2006/main">
              <a:ext uri="{FF2B5EF4-FFF2-40B4-BE49-F238E27FC236}">
                <a16:creationId xmlns:a16="http://schemas.microsoft.com/office/drawing/2014/main" id="{38EE4E42-D9BE-4891-8C6D-5F8BDBB81A23}"/>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Here is how we will build it.</a:t>
            </a:r>
          </a:p>
        </p:txBody>
      </p:sp>
      <p:sp>
        <p:nvSpPr>
          <p:cNvPr id="5" name="s016 text 5">
            <a:extLst xmlns:a="http://schemas.openxmlformats.org/drawingml/2006/main">
              <a:ext uri="{FF2B5EF4-FFF2-40B4-BE49-F238E27FC236}">
                <a16:creationId xmlns:a16="http://schemas.microsoft.com/office/drawing/2014/main" id="{7AE25884-2559-4F39-A356-213331799523}"/>
              </a:ext>
            </a:extLst>
          </p:cNvPr>
          <p:cNvSpPr>
            <a:spLocks xmlns:a="http://schemas.openxmlformats.org/drawingml/2006/main" noGrp="1"/>
          </p:cNvSpPr>
          <p:nvPr/>
        </p:nvSpPr>
        <p:spPr>
          <a:xfrm xmlns:a="http://schemas.openxmlformats.org/drawingml/2006/main">
            <a:off x="762000" y="311467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01</a:t>
            </a:r>
          </a:p>
        </p:txBody>
      </p:sp>
      <p:sp>
        <p:nvSpPr>
          <p:cNvPr id="6" name="s016 text 6">
            <a:extLst xmlns:a="http://schemas.openxmlformats.org/drawingml/2006/main">
              <a:ext uri="{FF2B5EF4-FFF2-40B4-BE49-F238E27FC236}">
                <a16:creationId xmlns:a16="http://schemas.microsoft.com/office/drawing/2014/main" id="{7A8E681B-2518-43B7-840E-851E4A8D1356}"/>
              </a:ext>
            </a:extLst>
          </p:cNvPr>
          <p:cNvSpPr>
            <a:spLocks xmlns:a="http://schemas.openxmlformats.org/drawingml/2006/main" noGrp="1"/>
          </p:cNvSpPr>
          <p:nvPr/>
        </p:nvSpPr>
        <p:spPr>
          <a:xfrm xmlns:a="http://schemas.openxmlformats.org/drawingml/2006/main">
            <a:off x="1543050" y="327660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See the OS</a:t>
            </a:r>
          </a:p>
        </p:txBody>
      </p:sp>
      <p:sp>
        <p:nvSpPr>
          <p:cNvPr id="7" name="s016 text 7">
            <a:extLst xmlns:a="http://schemas.openxmlformats.org/drawingml/2006/main">
              <a:ext uri="{FF2B5EF4-FFF2-40B4-BE49-F238E27FC236}">
                <a16:creationId xmlns:a16="http://schemas.microsoft.com/office/drawing/2014/main" id="{4470D5F2-BE15-45AB-AC1B-61E6B5CCFCD7}"/>
              </a:ext>
            </a:extLst>
          </p:cNvPr>
          <p:cNvSpPr>
            <a:spLocks xmlns:a="http://schemas.openxmlformats.org/drawingml/2006/main" noGrp="1"/>
          </p:cNvSpPr>
          <p:nvPr/>
        </p:nvSpPr>
        <p:spPr>
          <a:xfrm xmlns:a="http://schemas.openxmlformats.org/drawingml/2006/main">
            <a:off x="5848350" y="329088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What it looks like and what it does.</a:t>
            </a:r>
          </a:p>
        </p:txBody>
      </p:sp>
      <p:sp>
        <p:nvSpPr>
          <p:cNvPr id="8" name="s016 text 8">
            <a:extLst xmlns:a="http://schemas.openxmlformats.org/drawingml/2006/main">
              <a:ext uri="{FF2B5EF4-FFF2-40B4-BE49-F238E27FC236}">
                <a16:creationId xmlns:a16="http://schemas.microsoft.com/office/drawing/2014/main" id="{FC5CA88E-7EA4-45EC-94AC-4CBEB1D9786A}"/>
              </a:ext>
            </a:extLst>
          </p:cNvPr>
          <p:cNvSpPr>
            <a:spLocks xmlns:a="http://schemas.openxmlformats.org/drawingml/2006/main" noGrp="1"/>
          </p:cNvSpPr>
          <p:nvPr/>
        </p:nvSpPr>
        <p:spPr>
          <a:xfrm xmlns:a="http://schemas.openxmlformats.org/drawingml/2006/main">
            <a:off x="762000" y="404812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02</a:t>
            </a:r>
          </a:p>
        </p:txBody>
      </p:sp>
      <p:sp>
        <p:nvSpPr>
          <p:cNvPr id="9" name="s016 text 9">
            <a:extLst xmlns:a="http://schemas.openxmlformats.org/drawingml/2006/main">
              <a:ext uri="{FF2B5EF4-FFF2-40B4-BE49-F238E27FC236}">
                <a16:creationId xmlns:a16="http://schemas.microsoft.com/office/drawing/2014/main" id="{D6F5F07B-DD7D-47CA-B94E-6ABDD11567F0}"/>
              </a:ext>
            </a:extLst>
          </p:cNvPr>
          <p:cNvSpPr>
            <a:spLocks xmlns:a="http://schemas.openxmlformats.org/drawingml/2006/main" noGrp="1"/>
          </p:cNvSpPr>
          <p:nvPr/>
        </p:nvSpPr>
        <p:spPr>
          <a:xfrm xmlns:a="http://schemas.openxmlformats.org/drawingml/2006/main">
            <a:off x="1543050" y="421005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Set up the workspace</a:t>
            </a:r>
          </a:p>
        </p:txBody>
      </p:sp>
      <p:sp>
        <p:nvSpPr>
          <p:cNvPr id="10" name="s016 text 10">
            <a:extLst xmlns:a="http://schemas.openxmlformats.org/drawingml/2006/main">
              <a:ext uri="{FF2B5EF4-FFF2-40B4-BE49-F238E27FC236}">
                <a16:creationId xmlns:a16="http://schemas.microsoft.com/office/drawing/2014/main" id="{09B61B81-8582-49F1-ADEB-A8DC51DAA398}"/>
              </a:ext>
            </a:extLst>
          </p:cNvPr>
          <p:cNvSpPr>
            <a:spLocks xmlns:a="http://schemas.openxmlformats.org/drawingml/2006/main" noGrp="1"/>
          </p:cNvSpPr>
          <p:nvPr/>
        </p:nvSpPr>
        <p:spPr>
          <a:xfrm xmlns:a="http://schemas.openxmlformats.org/drawingml/2006/main">
            <a:off x="5848350" y="422433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The harness, editor and company folder.</a:t>
            </a:r>
          </a:p>
        </p:txBody>
      </p:sp>
      <p:sp>
        <p:nvSpPr>
          <p:cNvPr id="11" name="s016 text 11">
            <a:extLst xmlns:a="http://schemas.openxmlformats.org/drawingml/2006/main">
              <a:ext uri="{FF2B5EF4-FFF2-40B4-BE49-F238E27FC236}">
                <a16:creationId xmlns:a16="http://schemas.microsoft.com/office/drawing/2014/main" id="{557DC4D5-B72F-48D4-AD0F-11871AA99B9D}"/>
              </a:ext>
            </a:extLst>
          </p:cNvPr>
          <p:cNvSpPr>
            <a:spLocks xmlns:a="http://schemas.openxmlformats.org/drawingml/2006/main" noGrp="1"/>
          </p:cNvSpPr>
          <p:nvPr/>
        </p:nvSpPr>
        <p:spPr>
          <a:xfrm xmlns:a="http://schemas.openxmlformats.org/drawingml/2006/main">
            <a:off x="762000" y="498157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03</a:t>
            </a:r>
          </a:p>
        </p:txBody>
      </p:sp>
      <p:sp>
        <p:nvSpPr>
          <p:cNvPr id="12" name="s016 text 12">
            <a:extLst xmlns:a="http://schemas.openxmlformats.org/drawingml/2006/main">
              <a:ext uri="{FF2B5EF4-FFF2-40B4-BE49-F238E27FC236}">
                <a16:creationId xmlns:a16="http://schemas.microsoft.com/office/drawing/2014/main" id="{6C252069-A257-4120-8C36-7EBBC2125AF1}"/>
              </a:ext>
            </a:extLst>
          </p:cNvPr>
          <p:cNvSpPr>
            <a:spLocks xmlns:a="http://schemas.openxmlformats.org/drawingml/2006/main" noGrp="1"/>
          </p:cNvSpPr>
          <p:nvPr/>
        </p:nvSpPr>
        <p:spPr>
          <a:xfrm xmlns:a="http://schemas.openxmlformats.org/drawingml/2006/main">
            <a:off x="1543050" y="514350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Encode the company</a:t>
            </a:r>
          </a:p>
        </p:txBody>
      </p:sp>
      <p:sp>
        <p:nvSpPr>
          <p:cNvPr id="13" name="s016 text 13">
            <a:extLst xmlns:a="http://schemas.openxmlformats.org/drawingml/2006/main">
              <a:ext uri="{FF2B5EF4-FFF2-40B4-BE49-F238E27FC236}">
                <a16:creationId xmlns:a16="http://schemas.microsoft.com/office/drawing/2014/main" id="{579269F2-9F72-4E1E-9A44-8E7CF68245D5}"/>
              </a:ext>
            </a:extLst>
          </p:cNvPr>
          <p:cNvSpPr>
            <a:spLocks xmlns:a="http://schemas.openxmlformats.org/drawingml/2006/main" noGrp="1"/>
          </p:cNvSpPr>
          <p:nvPr/>
        </p:nvSpPr>
        <p:spPr>
          <a:xfrm xmlns:a="http://schemas.openxmlformats.org/drawingml/2006/main">
            <a:off x="5848350" y="515778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Knowledge, agents, skills and departments.</a:t>
            </a:r>
          </a:p>
        </p:txBody>
      </p:sp>
      <p:sp>
        <p:nvSpPr>
          <p:cNvPr id="14" name="s016 text 14">
            <a:extLst xmlns:a="http://schemas.openxmlformats.org/drawingml/2006/main">
              <a:ext uri="{FF2B5EF4-FFF2-40B4-BE49-F238E27FC236}">
                <a16:creationId xmlns:a16="http://schemas.microsoft.com/office/drawing/2014/main" id="{01AA5444-824D-4315-91FC-2A8A303EB2D2}"/>
              </a:ext>
            </a:extLst>
          </p:cNvPr>
          <p:cNvSpPr>
            <a:spLocks xmlns:a="http://schemas.openxmlformats.org/drawingml/2006/main" noGrp="1"/>
          </p:cNvSpPr>
          <p:nvPr/>
        </p:nvSpPr>
        <p:spPr>
          <a:xfrm xmlns:a="http://schemas.openxmlformats.org/drawingml/2006/main">
            <a:off x="762000" y="591502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04</a:t>
            </a:r>
          </a:p>
        </p:txBody>
      </p:sp>
      <p:sp>
        <p:nvSpPr>
          <p:cNvPr id="15" name="s016 text 15">
            <a:extLst xmlns:a="http://schemas.openxmlformats.org/drawingml/2006/main">
              <a:ext uri="{FF2B5EF4-FFF2-40B4-BE49-F238E27FC236}">
                <a16:creationId xmlns:a16="http://schemas.microsoft.com/office/drawing/2014/main" id="{A7B8AB9A-F167-4422-ACBC-4CF77EBE886B}"/>
              </a:ext>
            </a:extLst>
          </p:cNvPr>
          <p:cNvSpPr>
            <a:spLocks xmlns:a="http://schemas.openxmlformats.org/drawingml/2006/main" noGrp="1"/>
          </p:cNvSpPr>
          <p:nvPr/>
        </p:nvSpPr>
        <p:spPr>
          <a:xfrm xmlns:a="http://schemas.openxmlformats.org/drawingml/2006/main">
            <a:off x="1543050" y="607695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Put it to work</a:t>
            </a:r>
          </a:p>
        </p:txBody>
      </p:sp>
      <p:sp>
        <p:nvSpPr>
          <p:cNvPr id="16" name="s016 text 16">
            <a:extLst xmlns:a="http://schemas.openxmlformats.org/drawingml/2006/main">
              <a:ext uri="{FF2B5EF4-FFF2-40B4-BE49-F238E27FC236}">
                <a16:creationId xmlns:a16="http://schemas.microsoft.com/office/drawing/2014/main" id="{9B8F0BC8-3786-48FC-952F-03A36C87A736}"/>
              </a:ext>
            </a:extLst>
          </p:cNvPr>
          <p:cNvSpPr>
            <a:spLocks xmlns:a="http://schemas.openxmlformats.org/drawingml/2006/main" noGrp="1"/>
          </p:cNvSpPr>
          <p:nvPr/>
        </p:nvSpPr>
        <p:spPr>
          <a:xfrm xmlns:a="http://schemas.openxmlformats.org/drawingml/2006/main">
            <a:off x="5848350" y="609123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A real task, OS tools and repeatable work.</a:t>
            </a:r>
          </a:p>
        </p:txBody>
      </p:sp>
      <p:sp>
        <p:nvSpPr>
          <p:cNvPr id="17" name="s016 text 17">
            <a:extLst xmlns:a="http://schemas.openxmlformats.org/drawingml/2006/main">
              <a:ext uri="{FF2B5EF4-FFF2-40B4-BE49-F238E27FC236}">
                <a16:creationId xmlns:a16="http://schemas.microsoft.com/office/drawing/2014/main" id="{38044222-FD50-4364-AF34-710D779763C0}"/>
              </a:ext>
            </a:extLst>
          </p:cNvPr>
          <p:cNvSpPr>
            <a:spLocks xmlns:a="http://schemas.openxmlformats.org/drawingml/2006/main" noGrp="1"/>
          </p:cNvSpPr>
          <p:nvPr/>
        </p:nvSpPr>
        <p:spPr>
          <a:xfrm xmlns:a="http://schemas.openxmlformats.org/drawingml/2006/main">
            <a:off x="762000" y="684847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05</a:t>
            </a:r>
          </a:p>
        </p:txBody>
      </p:sp>
      <p:sp>
        <p:nvSpPr>
          <p:cNvPr id="18" name="s016 text 18">
            <a:extLst xmlns:a="http://schemas.openxmlformats.org/drawingml/2006/main">
              <a:ext uri="{FF2B5EF4-FFF2-40B4-BE49-F238E27FC236}">
                <a16:creationId xmlns:a16="http://schemas.microsoft.com/office/drawing/2014/main" id="{A4075FE8-A2B6-4BBA-8C8E-C2D459243731}"/>
              </a:ext>
            </a:extLst>
          </p:cNvPr>
          <p:cNvSpPr>
            <a:spLocks xmlns:a="http://schemas.openxmlformats.org/drawingml/2006/main" noGrp="1"/>
          </p:cNvSpPr>
          <p:nvPr/>
        </p:nvSpPr>
        <p:spPr>
          <a:xfrm xmlns:a="http://schemas.openxmlformats.org/drawingml/2006/main">
            <a:off x="1543050" y="701040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Build yours with us</a:t>
            </a:r>
          </a:p>
        </p:txBody>
      </p:sp>
      <p:sp>
        <p:nvSpPr>
          <p:cNvPr id="19" name="s016 text 19">
            <a:extLst xmlns:a="http://schemas.openxmlformats.org/drawingml/2006/main">
              <a:ext uri="{FF2B5EF4-FFF2-40B4-BE49-F238E27FC236}">
                <a16:creationId xmlns:a16="http://schemas.microsoft.com/office/drawing/2014/main" id="{B238735F-6430-4FD7-9EB2-78E123741D09}"/>
              </a:ext>
            </a:extLst>
          </p:cNvPr>
          <p:cNvSpPr>
            <a:spLocks xmlns:a="http://schemas.openxmlformats.org/drawingml/2006/main" noGrp="1"/>
          </p:cNvSpPr>
          <p:nvPr/>
        </p:nvSpPr>
        <p:spPr>
          <a:xfrm xmlns:a="http://schemas.openxmlformats.org/drawingml/2006/main">
            <a:off x="5848350" y="702468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The six-class cohort and everything included.</a:t>
            </a:r>
          </a:p>
        </p:txBody>
      </p:sp>
      <p:sp>
        <p:nvSpPr>
          <p:cNvPr id="20" name="s016 text 20">
            <a:extLst xmlns:a="http://schemas.openxmlformats.org/drawingml/2006/main">
              <a:ext uri="{FF2B5EF4-FFF2-40B4-BE49-F238E27FC236}">
                <a16:creationId xmlns:a16="http://schemas.microsoft.com/office/drawing/2014/main" id="{86C8F769-E19C-45B1-8CA9-F6C3844EA7C2}"/>
              </a:ext>
            </a:extLst>
          </p:cNvPr>
          <p:cNvSpPr>
            <a:spLocks xmlns:a="http://schemas.openxmlformats.org/drawingml/2006/main" noGrp="1"/>
          </p:cNvSpPr>
          <p:nvPr/>
        </p:nvSpPr>
        <p:spPr>
          <a:xfrm xmlns:a="http://schemas.openxmlformats.org/drawingml/2006/main">
            <a:off x="13784312" y="8086725"/>
            <a:ext cx="693688"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803"/>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016 / 152</a:t>
            </a:r>
          </a:p>
        </p:txBody>
      </p:sp>
    </p:spTree>
    <p:extLst>
      <p:ext uri="{BB962C8B-B14F-4D97-AF65-F5344CB8AC3E}">
        <p14:creationId xmlns:p14="http://schemas.microsoft.com/office/powerpoint/2010/main" val="1120449307"/>
      </p:ext>
    </p:extLst>
  </p:cSld>
</p:sld>
</file>

<file path=ppt/slides/slide17.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7" name=""/>
          <p:cNvPicPr>
            <a:picLocks xmlns:a="http://schemas.openxmlformats.org/drawingml/2006/main" noChangeAspect="1"/>
          </p:cNvPicPr>
          <p:nvPr/>
        </p:nvPicPr>
        <p:blipFill>
          <a:blip xmlns:r="http://schemas.openxmlformats.org/officeDocument/2006/relationships" xmlns:a="http://schemas.openxmlformats.org/drawingml/2006/main" r:embed="R34f458f3516b4cb1"/>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17 text 2">
            <a:extLst xmlns:a="http://schemas.openxmlformats.org/drawingml/2006/main">
              <a:ext uri="{FF2B5EF4-FFF2-40B4-BE49-F238E27FC236}">
                <a16:creationId xmlns:a16="http://schemas.microsoft.com/office/drawing/2014/main" id="{21F841E3-DAB8-4764-A418-FF29C41CCEAB}"/>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17 text 3">
            <a:extLst xmlns:a="http://schemas.openxmlformats.org/drawingml/2006/main">
              <a:ext uri="{FF2B5EF4-FFF2-40B4-BE49-F238E27FC236}">
                <a16:creationId xmlns:a16="http://schemas.microsoft.com/office/drawing/2014/main" id="{C6948CF1-C56A-4957-8485-414624DCDAFF}"/>
              </a:ext>
            </a:extLst>
          </p:cNvPr>
          <p:cNvSpPr>
            <a:spLocks xmlns:a="http://schemas.openxmlformats.org/drawingml/2006/main" noGrp="1"/>
          </p:cNvSpPr>
          <p:nvPr/>
        </p:nvSpPr>
        <p:spPr>
          <a:xfrm xmlns:a="http://schemas.openxmlformats.org/drawingml/2006/main">
            <a:off x="12143482" y="476250"/>
            <a:ext cx="2334518"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Meet Ahmed and SkillTreeOS</a:t>
            </a:r>
          </a:p>
        </p:txBody>
      </p:sp>
      <p:sp>
        <p:nvSpPr>
          <p:cNvPr id="4" name="s017 text 4">
            <a:extLst xmlns:a="http://schemas.openxmlformats.org/drawingml/2006/main">
              <a:ext uri="{FF2B5EF4-FFF2-40B4-BE49-F238E27FC236}">
                <a16:creationId xmlns:a16="http://schemas.microsoft.com/office/drawing/2014/main" id="{82546386-CC4A-4592-8748-5DBB769136C2}"/>
              </a:ext>
            </a:extLst>
          </p:cNvPr>
          <p:cNvSpPr>
            <a:spLocks xmlns:a="http://schemas.openxmlformats.org/drawingml/2006/main" noGrp="1"/>
          </p:cNvSpPr>
          <p:nvPr/>
        </p:nvSpPr>
        <p:spPr>
          <a:xfrm xmlns:a="http://schemas.openxmlformats.org/drawingml/2006/main">
            <a:off x="762000" y="1333500"/>
            <a:ext cx="1266825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800" b="1" i="0">
                <a:solidFill>
                  <a:srgbClr val="15291E"/>
                </a:solidFill>
                <a:latin typeface="Plus Jakarta Sans"/>
                <a:ea typeface="Plus Jakarta Sans"/>
                <a:cs typeface="Plus Jakarta Sans"/>
              </a:defRPr>
            </a:pPr>
            <a:r>
              <a:rPr sz="4800" b="1" i="0">
                <a:solidFill>
                  <a:srgbClr val="15291E"/>
                </a:solidFill>
                <a:latin typeface="Plus Jakarta Sans"/>
                <a:ea typeface="Plus Jakarta Sans"/>
                <a:cs typeface="Plus Jakarta Sans"/>
              </a:rPr>
              <a:t>Which one sounds like you?</a:t>
            </a:r>
          </a:p>
        </p:txBody>
      </p:sp>
      <p:sp>
        <p:nvSpPr>
          <p:cNvPr id="5" name="s017 text 5">
            <a:extLst xmlns:a="http://schemas.openxmlformats.org/drawingml/2006/main">
              <a:ext uri="{FF2B5EF4-FFF2-40B4-BE49-F238E27FC236}">
                <a16:creationId xmlns:a16="http://schemas.microsoft.com/office/drawing/2014/main" id="{75FA4006-FF08-4E54-BE19-BC58DA2D0390}"/>
              </a:ext>
            </a:extLst>
          </p:cNvPr>
          <p:cNvSpPr>
            <a:spLocks xmlns:a="http://schemas.openxmlformats.org/drawingml/2006/main" noGrp="1"/>
          </p:cNvSpPr>
          <p:nvPr/>
        </p:nvSpPr>
        <p:spPr>
          <a:xfrm xmlns:a="http://schemas.openxmlformats.org/drawingml/2006/main">
            <a:off x="762000" y="3028950"/>
            <a:ext cx="12382500" cy="210294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2"/>
          </a:bodyPr>
          <a:lstStyle xmlns:a="http://schemas.openxmlformats.org/drawingml/2006/main"/>
          <a:p xmlns:a="http://schemas.openxmlformats.org/drawingml/2006/main">
            <a:pPr algn="l">
              <a:lnSpc>
                <a:spcPct val="95833"/>
              </a:lnSpc>
              <a:buNone/>
              <a:defRPr sz="4800" b="0" i="0">
                <a:solidFill>
                  <a:srgbClr val="15291E"/>
                </a:solidFill>
                <a:latin typeface="Instrument Serif"/>
                <a:ea typeface="Instrument Serif"/>
                <a:cs typeface="Instrument Serif"/>
              </a:defRPr>
            </a:pPr>
            <a:r>
              <a:rPr sz="4800" b="0" i="0">
                <a:solidFill>
                  <a:srgbClr val="15291E"/>
                </a:solidFill>
                <a:latin typeface="Instrument Serif"/>
                <a:ea typeface="Instrument Serif"/>
                <a:cs typeface="Instrument Serif"/>
              </a:rPr>
              <a:t>1 · I run a business</a:t>
            </a:r>
          </a:p>
          <a:p xmlns:a="http://schemas.openxmlformats.org/drawingml/2006/main">
            <a:pPr algn="l">
              <a:lnSpc>
                <a:spcPct val="95833"/>
              </a:lnSpc>
              <a:buNone/>
              <a:defRPr sz="4800" b="0" i="0">
                <a:solidFill>
                  <a:srgbClr val="15291E"/>
                </a:solidFill>
                <a:latin typeface="Instrument Serif"/>
                <a:ea typeface="Instrument Serif"/>
                <a:cs typeface="Instrument Serif"/>
              </a:defRPr>
            </a:pPr>
            <a:r>
              <a:rPr sz="4800" b="0" i="0">
                <a:solidFill>
                  <a:srgbClr val="15291E"/>
                </a:solidFill>
                <a:latin typeface="Instrument Serif"/>
                <a:ea typeface="Instrument Serif"/>
                <a:cs typeface="Instrument Serif"/>
              </a:rPr>
              <a:t>2 · I am starting one</a:t>
            </a:r>
          </a:p>
          <a:p xmlns:a="http://schemas.openxmlformats.org/drawingml/2006/main">
            <a:pPr algn="l">
              <a:lnSpc>
                <a:spcPct val="95833"/>
              </a:lnSpc>
              <a:buNone/>
              <a:defRPr sz="4800" b="0" i="0">
                <a:solidFill>
                  <a:srgbClr val="15291E"/>
                </a:solidFill>
                <a:latin typeface="Instrument Serif"/>
                <a:ea typeface="Instrument Serif"/>
                <a:cs typeface="Instrument Serif"/>
              </a:defRPr>
            </a:pPr>
            <a:r>
              <a:rPr sz="4800" b="0" i="0">
                <a:solidFill>
                  <a:srgbClr val="15291E"/>
                </a:solidFill>
                <a:latin typeface="Instrument Serif"/>
                <a:ea typeface="Instrument Serif"/>
                <a:cs typeface="Instrument Serif"/>
              </a:rPr>
              <a:t>3 · I build systems for clients</a:t>
            </a:r>
          </a:p>
        </p:txBody>
      </p:sp>
      <p:sp>
        <p:nvSpPr>
          <p:cNvPr id="6" name="s017 text 6">
            <a:extLst xmlns:a="http://schemas.openxmlformats.org/drawingml/2006/main">
              <a:ext uri="{FF2B5EF4-FFF2-40B4-BE49-F238E27FC236}">
                <a16:creationId xmlns:a16="http://schemas.microsoft.com/office/drawing/2014/main" id="{FA354459-7F9F-4C74-AB8E-695517C9A22F}"/>
              </a:ext>
            </a:extLst>
          </p:cNvPr>
          <p:cNvSpPr>
            <a:spLocks xmlns:a="http://schemas.openxmlformats.org/drawingml/2006/main" noGrp="1"/>
          </p:cNvSpPr>
          <p:nvPr/>
        </p:nvSpPr>
        <p:spPr>
          <a:xfrm xmlns:a="http://schemas.openxmlformats.org/drawingml/2006/main">
            <a:off x="13791754" y="8086725"/>
            <a:ext cx="68624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825"/>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017 / 152</a:t>
            </a:r>
          </a:p>
        </p:txBody>
      </p:sp>
    </p:spTree>
    <p:extLst>
      <p:ext uri="{BB962C8B-B14F-4D97-AF65-F5344CB8AC3E}">
        <p14:creationId xmlns:p14="http://schemas.microsoft.com/office/powerpoint/2010/main" val="1983427335"/>
      </p:ext>
    </p:extLst>
  </p:cSld>
</p:sld>
</file>

<file path=ppt/slides/slide18.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4" name=""/>
          <p:cNvPicPr>
            <a:picLocks xmlns:a="http://schemas.openxmlformats.org/drawingml/2006/main" noChangeAspect="1"/>
          </p:cNvPicPr>
          <p:nvPr/>
        </p:nvPicPr>
        <p:blipFill>
          <a:blip xmlns:r="http://schemas.openxmlformats.org/officeDocument/2006/relationships" xmlns:a="http://schemas.openxmlformats.org/drawingml/2006/main" r:embed="R6d493669f4a3455a"/>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18 text 2">
            <a:extLst xmlns:a="http://schemas.openxmlformats.org/drawingml/2006/main">
              <a:ext uri="{FF2B5EF4-FFF2-40B4-BE49-F238E27FC236}">
                <a16:creationId xmlns:a16="http://schemas.microsoft.com/office/drawing/2014/main" id="{86312015-C3BC-4AFA-9890-AF8D18C29487}"/>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18 text 3">
            <a:extLst xmlns:a="http://schemas.openxmlformats.org/drawingml/2006/main">
              <a:ext uri="{FF2B5EF4-FFF2-40B4-BE49-F238E27FC236}">
                <a16:creationId xmlns:a16="http://schemas.microsoft.com/office/drawing/2014/main" id="{4A7DF9E1-4D02-499E-AD9A-C38FC400994E}"/>
              </a:ext>
            </a:extLst>
          </p:cNvPr>
          <p:cNvSpPr>
            <a:spLocks xmlns:a="http://schemas.openxmlformats.org/drawingml/2006/main" noGrp="1"/>
          </p:cNvSpPr>
          <p:nvPr/>
        </p:nvSpPr>
        <p:spPr>
          <a:xfrm xmlns:a="http://schemas.openxmlformats.org/drawingml/2006/main">
            <a:off x="12143482" y="476250"/>
            <a:ext cx="2334518"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Meet Ahmed and SkillTreeOS</a:t>
            </a:r>
          </a:p>
        </p:txBody>
      </p:sp>
      <p:sp>
        <p:nvSpPr>
          <p:cNvPr id="4" name="s018 text 4">
            <a:extLst xmlns:a="http://schemas.openxmlformats.org/drawingml/2006/main">
              <a:ext uri="{FF2B5EF4-FFF2-40B4-BE49-F238E27FC236}">
                <a16:creationId xmlns:a16="http://schemas.microsoft.com/office/drawing/2014/main" id="{38EBBB20-1DEF-4F2A-A098-A1341A9BEDCB}"/>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This is for you if…</a:t>
            </a:r>
          </a:p>
        </p:txBody>
      </p:sp>
      <p:sp>
        <p:nvSpPr>
          <p:cNvPr id="5" name="s018 text 5">
            <a:extLst xmlns:a="http://schemas.openxmlformats.org/drawingml/2006/main">
              <a:ext uri="{FF2B5EF4-FFF2-40B4-BE49-F238E27FC236}">
                <a16:creationId xmlns:a16="http://schemas.microsoft.com/office/drawing/2014/main" id="{680128BE-146F-4C7F-A104-39D146D3422F}"/>
              </a:ext>
            </a:extLst>
          </p:cNvPr>
          <p:cNvSpPr>
            <a:spLocks xmlns:a="http://schemas.openxmlformats.org/drawingml/2006/main" noGrp="1"/>
          </p:cNvSpPr>
          <p:nvPr/>
        </p:nvSpPr>
        <p:spPr>
          <a:xfrm xmlns:a="http://schemas.openxmlformats.org/drawingml/2006/main">
            <a:off x="762000" y="3009900"/>
            <a:ext cx="438150" cy="470892"/>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5"/>
          </a:bodyPr>
          <a:lstStyle xmlns:a="http://schemas.openxmlformats.org/drawingml/2006/main"/>
          <a:p xmlns:a="http://schemas.openxmlformats.org/drawingml/2006/main">
            <a:pPr algn="l">
              <a:lnSpc>
                <a:spcPct val="95833"/>
              </a:lnSpc>
              <a:buNone/>
              <a:defRPr sz="3225" b="0" i="0">
                <a:solidFill>
                  <a:srgbClr val="0B8A4B"/>
                </a:solidFill>
                <a:latin typeface="Plus Jakarta Sans"/>
                <a:ea typeface="Plus Jakarta Sans"/>
                <a:cs typeface="Plus Jakarta Sans"/>
              </a:defRPr>
            </a:pPr>
            <a:r>
              <a:rPr sz="3225" b="0" i="0">
                <a:solidFill>
                  <a:srgbClr val="0B8A4B"/>
                </a:solidFill>
                <a:latin typeface="Plus Jakarta Sans"/>
                <a:ea typeface="Plus Jakarta Sans"/>
                <a:cs typeface="Plus Jakarta Sans"/>
              </a:rPr>
              <a:t>→</a:t>
            </a:r>
          </a:p>
        </p:txBody>
      </p:sp>
      <p:sp>
        <p:nvSpPr>
          <p:cNvPr id="6" name="s018 text 6">
            <a:extLst xmlns:a="http://schemas.openxmlformats.org/drawingml/2006/main">
              <a:ext uri="{FF2B5EF4-FFF2-40B4-BE49-F238E27FC236}">
                <a16:creationId xmlns:a16="http://schemas.microsoft.com/office/drawing/2014/main" id="{C65FE083-C5EF-411B-88A3-98FEA4EAE424}"/>
              </a:ext>
            </a:extLst>
          </p:cNvPr>
          <p:cNvSpPr>
            <a:spLocks xmlns:a="http://schemas.openxmlformats.org/drawingml/2006/main" noGrp="1"/>
          </p:cNvSpPr>
          <p:nvPr/>
        </p:nvSpPr>
        <p:spPr>
          <a:xfrm xmlns:a="http://schemas.openxmlformats.org/drawingml/2006/main">
            <a:off x="1371600" y="3009900"/>
            <a:ext cx="13106400" cy="47997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16667"/>
              </a:lnSpc>
              <a:buNone/>
              <a:defRPr sz="2700" b="0" i="0">
                <a:solidFill>
                  <a:srgbClr val="15291E"/>
                </a:solidFill>
                <a:latin typeface="Plus Jakarta Sans"/>
                <a:ea typeface="Plus Jakarta Sans"/>
                <a:cs typeface="Plus Jakarta Sans"/>
              </a:defRPr>
            </a:pPr>
            <a:r>
              <a:rPr sz="2700" b="0" i="0">
                <a:solidFill>
                  <a:srgbClr val="15291E"/>
                </a:solidFill>
                <a:latin typeface="Plus Jakarta Sans"/>
                <a:ea typeface="Plus Jakarta Sans"/>
                <a:cs typeface="Plus Jakarta Sans"/>
              </a:rPr>
              <a:t>Your AI work is scattered across chats and tools</a:t>
            </a:r>
          </a:p>
        </p:txBody>
      </p:sp>
      <p:sp>
        <p:nvSpPr>
          <p:cNvPr id="7" name="s018 text 7">
            <a:extLst xmlns:a="http://schemas.openxmlformats.org/drawingml/2006/main">
              <a:ext uri="{FF2B5EF4-FFF2-40B4-BE49-F238E27FC236}">
                <a16:creationId xmlns:a16="http://schemas.microsoft.com/office/drawing/2014/main" id="{5E43DD31-9902-4596-88B0-10ADB30F8CCA}"/>
              </a:ext>
            </a:extLst>
          </p:cNvPr>
          <p:cNvSpPr>
            <a:spLocks xmlns:a="http://schemas.openxmlformats.org/drawingml/2006/main" noGrp="1"/>
          </p:cNvSpPr>
          <p:nvPr/>
        </p:nvSpPr>
        <p:spPr>
          <a:xfrm xmlns:a="http://schemas.openxmlformats.org/drawingml/2006/main">
            <a:off x="762000" y="3813721"/>
            <a:ext cx="438150" cy="470892"/>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5"/>
          </a:bodyPr>
          <a:lstStyle xmlns:a="http://schemas.openxmlformats.org/drawingml/2006/main"/>
          <a:p xmlns:a="http://schemas.openxmlformats.org/drawingml/2006/main">
            <a:pPr algn="l">
              <a:lnSpc>
                <a:spcPct val="95833"/>
              </a:lnSpc>
              <a:buNone/>
              <a:defRPr sz="3225" b="0" i="0">
                <a:solidFill>
                  <a:srgbClr val="0B8A4B"/>
                </a:solidFill>
                <a:latin typeface="Plus Jakarta Sans"/>
                <a:ea typeface="Plus Jakarta Sans"/>
                <a:cs typeface="Plus Jakarta Sans"/>
              </a:defRPr>
            </a:pPr>
            <a:r>
              <a:rPr sz="3225" b="0" i="0">
                <a:solidFill>
                  <a:srgbClr val="0B8A4B"/>
                </a:solidFill>
                <a:latin typeface="Plus Jakarta Sans"/>
                <a:ea typeface="Plus Jakarta Sans"/>
                <a:cs typeface="Plus Jakarta Sans"/>
              </a:rPr>
              <a:t>→</a:t>
            </a:r>
          </a:p>
        </p:txBody>
      </p:sp>
      <p:sp>
        <p:nvSpPr>
          <p:cNvPr id="8" name="s018 text 8">
            <a:extLst xmlns:a="http://schemas.openxmlformats.org/drawingml/2006/main">
              <a:ext uri="{FF2B5EF4-FFF2-40B4-BE49-F238E27FC236}">
                <a16:creationId xmlns:a16="http://schemas.microsoft.com/office/drawing/2014/main" id="{47DBEA72-D6D6-4BCB-8CD2-5BDE682700D7}"/>
              </a:ext>
            </a:extLst>
          </p:cNvPr>
          <p:cNvSpPr>
            <a:spLocks xmlns:a="http://schemas.openxmlformats.org/drawingml/2006/main" noGrp="1"/>
          </p:cNvSpPr>
          <p:nvPr/>
        </p:nvSpPr>
        <p:spPr>
          <a:xfrm xmlns:a="http://schemas.openxmlformats.org/drawingml/2006/main">
            <a:off x="1371600" y="3813721"/>
            <a:ext cx="13106400" cy="47997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16667"/>
              </a:lnSpc>
              <a:buNone/>
              <a:defRPr sz="2700" b="0" i="0">
                <a:solidFill>
                  <a:srgbClr val="15291E"/>
                </a:solidFill>
                <a:latin typeface="Plus Jakarta Sans"/>
                <a:ea typeface="Plus Jakarta Sans"/>
                <a:cs typeface="Plus Jakarta Sans"/>
              </a:defRPr>
            </a:pPr>
            <a:r>
              <a:rPr sz="2700" b="0" i="0">
                <a:solidFill>
                  <a:srgbClr val="15291E"/>
                </a:solidFill>
                <a:latin typeface="Plus Jakarta Sans"/>
                <a:ea typeface="Plus Jakarta Sans"/>
                <a:cs typeface="Plus Jakarta Sans"/>
              </a:rPr>
              <a:t>You have knowledge or recurring work you want an AI worker to use</a:t>
            </a:r>
          </a:p>
        </p:txBody>
      </p:sp>
      <p:sp>
        <p:nvSpPr>
          <p:cNvPr id="9" name="s018 text 9">
            <a:extLst xmlns:a="http://schemas.openxmlformats.org/drawingml/2006/main">
              <a:ext uri="{FF2B5EF4-FFF2-40B4-BE49-F238E27FC236}">
                <a16:creationId xmlns:a16="http://schemas.microsoft.com/office/drawing/2014/main" id="{9A5C583D-90ED-4A00-AE1B-2C1F37C6B23F}"/>
              </a:ext>
            </a:extLst>
          </p:cNvPr>
          <p:cNvSpPr>
            <a:spLocks xmlns:a="http://schemas.openxmlformats.org/drawingml/2006/main" noGrp="1"/>
          </p:cNvSpPr>
          <p:nvPr/>
        </p:nvSpPr>
        <p:spPr>
          <a:xfrm xmlns:a="http://schemas.openxmlformats.org/drawingml/2006/main">
            <a:off x="762000" y="4617541"/>
            <a:ext cx="438150" cy="470892"/>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5"/>
          </a:bodyPr>
          <a:lstStyle xmlns:a="http://schemas.openxmlformats.org/drawingml/2006/main"/>
          <a:p xmlns:a="http://schemas.openxmlformats.org/drawingml/2006/main">
            <a:pPr algn="l">
              <a:lnSpc>
                <a:spcPct val="95833"/>
              </a:lnSpc>
              <a:buNone/>
              <a:defRPr sz="3225" b="0" i="0">
                <a:solidFill>
                  <a:srgbClr val="0B8A4B"/>
                </a:solidFill>
                <a:latin typeface="Plus Jakarta Sans"/>
                <a:ea typeface="Plus Jakarta Sans"/>
                <a:cs typeface="Plus Jakarta Sans"/>
              </a:defRPr>
            </a:pPr>
            <a:r>
              <a:rPr sz="3225" b="0" i="0">
                <a:solidFill>
                  <a:srgbClr val="0B8A4B"/>
                </a:solidFill>
                <a:latin typeface="Plus Jakarta Sans"/>
                <a:ea typeface="Plus Jakarta Sans"/>
                <a:cs typeface="Plus Jakarta Sans"/>
              </a:rPr>
              <a:t>→</a:t>
            </a:r>
          </a:p>
        </p:txBody>
      </p:sp>
      <p:sp>
        <p:nvSpPr>
          <p:cNvPr id="10" name="s018 text 10">
            <a:extLst xmlns:a="http://schemas.openxmlformats.org/drawingml/2006/main">
              <a:ext uri="{FF2B5EF4-FFF2-40B4-BE49-F238E27FC236}">
                <a16:creationId xmlns:a16="http://schemas.microsoft.com/office/drawing/2014/main" id="{905D61B9-2350-460C-B44B-E0D7AB49EDE2}"/>
              </a:ext>
            </a:extLst>
          </p:cNvPr>
          <p:cNvSpPr>
            <a:spLocks xmlns:a="http://schemas.openxmlformats.org/drawingml/2006/main" noGrp="1"/>
          </p:cNvSpPr>
          <p:nvPr/>
        </p:nvSpPr>
        <p:spPr>
          <a:xfrm xmlns:a="http://schemas.openxmlformats.org/drawingml/2006/main">
            <a:off x="1371600" y="4617541"/>
            <a:ext cx="13106400" cy="47997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16667"/>
              </a:lnSpc>
              <a:buNone/>
              <a:defRPr sz="2700" b="0" i="0">
                <a:solidFill>
                  <a:srgbClr val="15291E"/>
                </a:solidFill>
                <a:latin typeface="Plus Jakarta Sans"/>
                <a:ea typeface="Plus Jakarta Sans"/>
                <a:cs typeface="Plus Jakarta Sans"/>
              </a:defRPr>
            </a:pPr>
            <a:r>
              <a:rPr sz="2700" b="0" i="0">
                <a:solidFill>
                  <a:srgbClr val="15291E"/>
                </a:solidFill>
                <a:latin typeface="Plus Jakarta Sans"/>
                <a:ea typeface="Plus Jakarta Sans"/>
                <a:cs typeface="Plus Jakarta Sans"/>
              </a:rPr>
              <a:t>You want to build for your own work before expanding to clients</a:t>
            </a:r>
          </a:p>
        </p:txBody>
      </p:sp>
      <p:sp>
        <p:nvSpPr>
          <p:cNvPr id="11" name="s018 text 11">
            <a:extLst xmlns:a="http://schemas.openxmlformats.org/drawingml/2006/main">
              <a:ext uri="{FF2B5EF4-FFF2-40B4-BE49-F238E27FC236}">
                <a16:creationId xmlns:a16="http://schemas.microsoft.com/office/drawing/2014/main" id="{1F524EA0-4B54-4474-A495-1BDD43944B02}"/>
              </a:ext>
            </a:extLst>
          </p:cNvPr>
          <p:cNvSpPr>
            <a:spLocks xmlns:a="http://schemas.openxmlformats.org/drawingml/2006/main" noGrp="1"/>
          </p:cNvSpPr>
          <p:nvPr/>
        </p:nvSpPr>
        <p:spPr>
          <a:xfrm xmlns:a="http://schemas.openxmlformats.org/drawingml/2006/main">
            <a:off x="762000" y="5421362"/>
            <a:ext cx="438150" cy="470892"/>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5"/>
          </a:bodyPr>
          <a:lstStyle xmlns:a="http://schemas.openxmlformats.org/drawingml/2006/main"/>
          <a:p xmlns:a="http://schemas.openxmlformats.org/drawingml/2006/main">
            <a:pPr algn="l">
              <a:lnSpc>
                <a:spcPct val="95833"/>
              </a:lnSpc>
              <a:buNone/>
              <a:defRPr sz="3225" b="0" i="0">
                <a:solidFill>
                  <a:srgbClr val="0B8A4B"/>
                </a:solidFill>
                <a:latin typeface="Plus Jakarta Sans"/>
                <a:ea typeface="Plus Jakarta Sans"/>
                <a:cs typeface="Plus Jakarta Sans"/>
              </a:defRPr>
            </a:pPr>
            <a:r>
              <a:rPr sz="3225" b="0" i="0">
                <a:solidFill>
                  <a:srgbClr val="0B8A4B"/>
                </a:solidFill>
                <a:latin typeface="Plus Jakarta Sans"/>
                <a:ea typeface="Plus Jakarta Sans"/>
                <a:cs typeface="Plus Jakarta Sans"/>
              </a:rPr>
              <a:t>→</a:t>
            </a:r>
          </a:p>
        </p:txBody>
      </p:sp>
      <p:sp>
        <p:nvSpPr>
          <p:cNvPr id="12" name="s018 text 12">
            <a:extLst xmlns:a="http://schemas.openxmlformats.org/drawingml/2006/main">
              <a:ext uri="{FF2B5EF4-FFF2-40B4-BE49-F238E27FC236}">
                <a16:creationId xmlns:a16="http://schemas.microsoft.com/office/drawing/2014/main" id="{F0EF2CBE-6E41-4804-8D7A-010C32D0AE03}"/>
              </a:ext>
            </a:extLst>
          </p:cNvPr>
          <p:cNvSpPr>
            <a:spLocks xmlns:a="http://schemas.openxmlformats.org/drawingml/2006/main" noGrp="1"/>
          </p:cNvSpPr>
          <p:nvPr/>
        </p:nvSpPr>
        <p:spPr>
          <a:xfrm xmlns:a="http://schemas.openxmlformats.org/drawingml/2006/main">
            <a:off x="1371600" y="5421362"/>
            <a:ext cx="13106400" cy="47997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16667"/>
              </a:lnSpc>
              <a:buNone/>
              <a:defRPr sz="2700" b="0" i="0">
                <a:solidFill>
                  <a:srgbClr val="15291E"/>
                </a:solidFill>
                <a:latin typeface="Plus Jakarta Sans"/>
                <a:ea typeface="Plus Jakarta Sans"/>
                <a:cs typeface="Plus Jakarta Sans"/>
              </a:defRPr>
            </a:pPr>
            <a:r>
              <a:rPr sz="2700" b="0" i="0">
                <a:solidFill>
                  <a:srgbClr val="15291E"/>
                </a:solidFill>
                <a:latin typeface="Plus Jakarta Sans"/>
                <a:ea typeface="Plus Jakarta Sans"/>
                <a:cs typeface="Plus Jakarta Sans"/>
              </a:rPr>
              <a:t>You are willing to set it up, review the outputs and practice</a:t>
            </a:r>
          </a:p>
        </p:txBody>
      </p:sp>
      <p:sp>
        <p:nvSpPr>
          <p:cNvPr id="13" name="s018 text 13">
            <a:extLst xmlns:a="http://schemas.openxmlformats.org/drawingml/2006/main">
              <a:ext uri="{FF2B5EF4-FFF2-40B4-BE49-F238E27FC236}">
                <a16:creationId xmlns:a16="http://schemas.microsoft.com/office/drawing/2014/main" id="{F693AB55-AC76-44EA-B766-79A2A2A0D9B8}"/>
              </a:ext>
            </a:extLst>
          </p:cNvPr>
          <p:cNvSpPr>
            <a:spLocks xmlns:a="http://schemas.openxmlformats.org/drawingml/2006/main" noGrp="1"/>
          </p:cNvSpPr>
          <p:nvPr/>
        </p:nvSpPr>
        <p:spPr>
          <a:xfrm xmlns:a="http://schemas.openxmlformats.org/drawingml/2006/main">
            <a:off x="13777168" y="8086725"/>
            <a:ext cx="700832"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347"/>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018 / 152</a:t>
            </a:r>
          </a:p>
        </p:txBody>
      </p:sp>
    </p:spTree>
    <p:extLst>
      <p:ext uri="{BB962C8B-B14F-4D97-AF65-F5344CB8AC3E}">
        <p14:creationId xmlns:p14="http://schemas.microsoft.com/office/powerpoint/2010/main" val="172223613"/>
      </p:ext>
    </p:extLst>
  </p:cSld>
</p:sld>
</file>

<file path=ppt/slides/slide19.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7" name=""/>
          <p:cNvPicPr>
            <a:picLocks xmlns:a="http://schemas.openxmlformats.org/drawingml/2006/main" noChangeAspect="1"/>
          </p:cNvPicPr>
          <p:nvPr/>
        </p:nvPicPr>
        <p:blipFill>
          <a:blip xmlns:r="http://schemas.openxmlformats.org/officeDocument/2006/relationships" xmlns:a="http://schemas.openxmlformats.org/drawingml/2006/main" r:embed="Rd714c6bc738f48fa"/>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19 text 2">
            <a:extLst xmlns:a="http://schemas.openxmlformats.org/drawingml/2006/main">
              <a:ext uri="{FF2B5EF4-FFF2-40B4-BE49-F238E27FC236}">
                <a16:creationId xmlns:a16="http://schemas.microsoft.com/office/drawing/2014/main" id="{51737F02-E1C3-4D89-9F6C-A959703D4598}"/>
              </a:ext>
            </a:extLst>
          </p:cNvPr>
          <p:cNvSpPr>
            <a:spLocks xmlns:a="http://schemas.openxmlformats.org/drawingml/2006/main" noGrp="1"/>
          </p:cNvSpPr>
          <p:nvPr/>
        </p:nvSpPr>
        <p:spPr>
          <a:xfrm xmlns:a="http://schemas.openxmlformats.org/drawingml/2006/main">
            <a:off x="1171575" y="466725"/>
            <a:ext cx="1416397"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0B8A4B"/>
                </a:solidFill>
                <a:latin typeface="Marcellus"/>
                <a:ea typeface="Marcellus"/>
                <a:cs typeface="Marcellus"/>
              </a:defRPr>
            </a:pPr>
            <a:r>
              <a:rPr sz="1950" b="0" i="0">
                <a:solidFill>
                  <a:srgbClr val="0B8A4B"/>
                </a:solidFill>
                <a:latin typeface="Marcellus"/>
                <a:ea typeface="Marcellus"/>
                <a:cs typeface="Marcellus"/>
              </a:rPr>
              <a:t>SKILLTREE</a:t>
            </a:r>
          </a:p>
        </p:txBody>
      </p:sp>
      <p:sp>
        <p:nvSpPr>
          <p:cNvPr id="3" name="s019 text 3">
            <a:extLst xmlns:a="http://schemas.openxmlformats.org/drawingml/2006/main">
              <a:ext uri="{FF2B5EF4-FFF2-40B4-BE49-F238E27FC236}">
                <a16:creationId xmlns:a16="http://schemas.microsoft.com/office/drawing/2014/main" id="{B7A080AC-894A-4105-8303-0B2F4C1140C4}"/>
              </a:ext>
            </a:extLst>
          </p:cNvPr>
          <p:cNvSpPr>
            <a:spLocks xmlns:a="http://schemas.openxmlformats.org/drawingml/2006/main" noGrp="1"/>
          </p:cNvSpPr>
          <p:nvPr/>
        </p:nvSpPr>
        <p:spPr>
          <a:xfrm xmlns:a="http://schemas.openxmlformats.org/drawingml/2006/main">
            <a:off x="12444561" y="476250"/>
            <a:ext cx="203343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Set up your AI workspace</a:t>
            </a:r>
          </a:p>
        </p:txBody>
      </p:sp>
      <p:sp>
        <p:nvSpPr>
          <p:cNvPr id="4" name="s019 text 4">
            <a:extLst xmlns:a="http://schemas.openxmlformats.org/drawingml/2006/main">
              <a:ext uri="{FF2B5EF4-FFF2-40B4-BE49-F238E27FC236}">
                <a16:creationId xmlns:a16="http://schemas.microsoft.com/office/drawing/2014/main" id="{F609E397-7B83-496E-807D-2C4673ED3584}"/>
              </a:ext>
            </a:extLst>
          </p:cNvPr>
          <p:cNvSpPr>
            <a:spLocks xmlns:a="http://schemas.openxmlformats.org/drawingml/2006/main" noGrp="1"/>
          </p:cNvSpPr>
          <p:nvPr/>
        </p:nvSpPr>
        <p:spPr>
          <a:xfrm xmlns:a="http://schemas.openxmlformats.org/drawingml/2006/main">
            <a:off x="762000" y="2038350"/>
            <a:ext cx="12858750" cy="21761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5"/>
          </a:bodyPr>
          <a:lstStyle xmlns:a="http://schemas.openxmlformats.org/drawingml/2006/main"/>
          <a:p xmlns:a="http://schemas.openxmlformats.org/drawingml/2006/main">
            <a:pPr algn="l">
              <a:lnSpc>
                <a:spcPct val="85000"/>
              </a:lnSpc>
              <a:buNone/>
              <a:defRPr sz="8400" b="0" i="0">
                <a:solidFill>
                  <a:srgbClr val="117A43"/>
                </a:solidFill>
                <a:latin typeface="Instrument Serif"/>
                <a:ea typeface="Instrument Serif"/>
                <a:cs typeface="Instrument Serif"/>
              </a:defRPr>
            </a:pPr>
            <a:r>
              <a:rPr sz="8400" b="0" i="0">
                <a:solidFill>
                  <a:srgbClr val="117A43"/>
                </a:solidFill>
                <a:latin typeface="Instrument Serif"/>
                <a:ea typeface="Instrument Serif"/>
                <a:cs typeface="Instrument Serif"/>
              </a:rPr>
              <a:t>Set up your</a:t>
            </a:r>
          </a:p>
          <a:p xmlns:a="http://schemas.openxmlformats.org/drawingml/2006/main">
            <a:pPr algn="l">
              <a:lnSpc>
                <a:spcPct val="85000"/>
              </a:lnSpc>
              <a:buNone/>
              <a:defRPr sz="8400" b="0" i="0">
                <a:solidFill>
                  <a:srgbClr val="117A43"/>
                </a:solidFill>
                <a:latin typeface="Instrument Serif"/>
                <a:ea typeface="Instrument Serif"/>
                <a:cs typeface="Instrument Serif"/>
              </a:defRPr>
            </a:pPr>
            <a:r>
              <a:rPr sz="8400" b="0" i="0">
                <a:solidFill>
                  <a:srgbClr val="117A43"/>
                </a:solidFill>
                <a:latin typeface="Instrument Serif"/>
                <a:ea typeface="Instrument Serif"/>
                <a:cs typeface="Instrument Serif"/>
              </a:rPr>
              <a:t>AI workspace.</a:t>
            </a:r>
          </a:p>
        </p:txBody>
      </p:sp>
      <p:sp>
        <p:nvSpPr>
          <p:cNvPr id="5" name="s019 text 5">
            <a:extLst xmlns:a="http://schemas.openxmlformats.org/drawingml/2006/main">
              <a:ext uri="{FF2B5EF4-FFF2-40B4-BE49-F238E27FC236}">
                <a16:creationId xmlns:a16="http://schemas.microsoft.com/office/drawing/2014/main" id="{32A49E37-DA50-455A-8679-B841892373D7}"/>
              </a:ext>
            </a:extLst>
          </p:cNvPr>
          <p:cNvSpPr>
            <a:spLocks xmlns:a="http://schemas.openxmlformats.org/drawingml/2006/main" noGrp="1"/>
          </p:cNvSpPr>
          <p:nvPr/>
        </p:nvSpPr>
        <p:spPr>
          <a:xfrm xmlns:a="http://schemas.openxmlformats.org/drawingml/2006/main">
            <a:off x="762000" y="4738390"/>
            <a:ext cx="1304925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6667"/>
              </a:lnSpc>
              <a:buNone/>
              <a:defRPr sz="2250" b="0" i="0">
                <a:solidFill>
                  <a:srgbClr val="506559"/>
                </a:solidFill>
                <a:latin typeface="Plus Jakarta Sans"/>
                <a:ea typeface="Plus Jakarta Sans"/>
                <a:cs typeface="Plus Jakarta Sans"/>
              </a:defRPr>
            </a:pPr>
            <a:r>
              <a:rPr sz="2250" b="0" i="0">
                <a:solidFill>
                  <a:srgbClr val="506559"/>
                </a:solidFill>
                <a:latin typeface="Plus Jakarta Sans"/>
                <a:ea typeface="Plus Jakarta Sans"/>
                <a:cs typeface="Plus Jakarta Sans"/>
              </a:rPr>
              <a:t>Give the agent a place to read, work and save.</a:t>
            </a:r>
          </a:p>
        </p:txBody>
      </p:sp>
      <p:sp>
        <p:nvSpPr>
          <p:cNvPr id="6" name="s019 text 6">
            <a:extLst xmlns:a="http://schemas.openxmlformats.org/drawingml/2006/main">
              <a:ext uri="{FF2B5EF4-FFF2-40B4-BE49-F238E27FC236}">
                <a16:creationId xmlns:a16="http://schemas.microsoft.com/office/drawing/2014/main" id="{61B7E038-A955-4337-80DA-2569E1EAED41}"/>
              </a:ext>
            </a:extLst>
          </p:cNvPr>
          <p:cNvSpPr>
            <a:spLocks xmlns:a="http://schemas.openxmlformats.org/drawingml/2006/main" noGrp="1"/>
          </p:cNvSpPr>
          <p:nvPr/>
        </p:nvSpPr>
        <p:spPr>
          <a:xfrm xmlns:a="http://schemas.openxmlformats.org/drawingml/2006/main">
            <a:off x="13782526" y="8086725"/>
            <a:ext cx="69547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803"/>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019 / 152</a:t>
            </a:r>
          </a:p>
        </p:txBody>
      </p:sp>
    </p:spTree>
    <p:extLst>
      <p:ext uri="{BB962C8B-B14F-4D97-AF65-F5344CB8AC3E}">
        <p14:creationId xmlns:p14="http://schemas.microsoft.com/office/powerpoint/2010/main" val="463526095"/>
      </p:ext>
    </p:extLst>
  </p:cSld>
</p:sld>
</file>

<file path=ppt/slides/slide20.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7" name=""/>
          <p:cNvPicPr>
            <a:picLocks xmlns:a="http://schemas.openxmlformats.org/drawingml/2006/main" noChangeAspect="1"/>
          </p:cNvPicPr>
          <p:nvPr/>
        </p:nvPicPr>
        <p:blipFill>
          <a:blip xmlns:r="http://schemas.openxmlformats.org/officeDocument/2006/relationships" xmlns:a="http://schemas.openxmlformats.org/drawingml/2006/main" r:embed="Rec4bc4d912774d0a"/>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20 text 2">
            <a:extLst xmlns:a="http://schemas.openxmlformats.org/drawingml/2006/main">
              <a:ext uri="{FF2B5EF4-FFF2-40B4-BE49-F238E27FC236}">
                <a16:creationId xmlns:a16="http://schemas.microsoft.com/office/drawing/2014/main" id="{60B42097-3BFC-47D3-914C-B2EDF98788D2}"/>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20 text 3">
            <a:extLst xmlns:a="http://schemas.openxmlformats.org/drawingml/2006/main">
              <a:ext uri="{FF2B5EF4-FFF2-40B4-BE49-F238E27FC236}">
                <a16:creationId xmlns:a16="http://schemas.microsoft.com/office/drawing/2014/main" id="{347B7ED6-4381-4723-A0DB-0BACA0F1F13D}"/>
              </a:ext>
            </a:extLst>
          </p:cNvPr>
          <p:cNvSpPr>
            <a:spLocks xmlns:a="http://schemas.openxmlformats.org/drawingml/2006/main" noGrp="1"/>
          </p:cNvSpPr>
          <p:nvPr/>
        </p:nvSpPr>
        <p:spPr>
          <a:xfrm xmlns:a="http://schemas.openxmlformats.org/drawingml/2006/main">
            <a:off x="12444561" y="476250"/>
            <a:ext cx="203343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Set up your AI workspace</a:t>
            </a:r>
          </a:p>
        </p:txBody>
      </p:sp>
      <p:sp>
        <p:nvSpPr>
          <p:cNvPr id="4" name="s020 text 4">
            <a:extLst xmlns:a="http://schemas.openxmlformats.org/drawingml/2006/main">
              <a:ext uri="{FF2B5EF4-FFF2-40B4-BE49-F238E27FC236}">
                <a16:creationId xmlns:a16="http://schemas.microsoft.com/office/drawing/2014/main" id="{75EFCEC4-6F8A-478A-8755-55F5DFD04FC0}"/>
              </a:ext>
            </a:extLst>
          </p:cNvPr>
          <p:cNvSpPr>
            <a:spLocks xmlns:a="http://schemas.openxmlformats.org/drawingml/2006/main" noGrp="1"/>
          </p:cNvSpPr>
          <p:nvPr/>
        </p:nvSpPr>
        <p:spPr>
          <a:xfrm xmlns:a="http://schemas.openxmlformats.org/drawingml/2006/main">
            <a:off x="762000" y="1333500"/>
            <a:ext cx="1266825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800" b="1" i="0">
                <a:solidFill>
                  <a:srgbClr val="15291E"/>
                </a:solidFill>
                <a:latin typeface="Plus Jakarta Sans"/>
                <a:ea typeface="Plus Jakarta Sans"/>
                <a:cs typeface="Plus Jakarta Sans"/>
              </a:defRPr>
            </a:pPr>
            <a:r>
              <a:rPr sz="4800" b="1" i="0">
                <a:solidFill>
                  <a:srgbClr val="15291E"/>
                </a:solidFill>
                <a:latin typeface="Plus Jakarta Sans"/>
                <a:ea typeface="Plus Jakarta Sans"/>
                <a:cs typeface="Plus Jakarta Sans"/>
              </a:rPr>
              <a:t>A useful answer. Then what?</a:t>
            </a:r>
          </a:p>
        </p:txBody>
      </p:sp>
      <p:sp>
        <p:nvSpPr>
          <p:cNvPr id="5" name="s020 text 5">
            <a:extLst xmlns:a="http://schemas.openxmlformats.org/drawingml/2006/main">
              <a:ext uri="{FF2B5EF4-FFF2-40B4-BE49-F238E27FC236}">
                <a16:creationId xmlns:a16="http://schemas.microsoft.com/office/drawing/2014/main" id="{35D3D618-61B3-411B-A6B8-0A022648F785}"/>
              </a:ext>
            </a:extLst>
          </p:cNvPr>
          <p:cNvSpPr>
            <a:spLocks xmlns:a="http://schemas.openxmlformats.org/drawingml/2006/main" noGrp="1"/>
          </p:cNvSpPr>
          <p:nvPr/>
        </p:nvSpPr>
        <p:spPr>
          <a:xfrm xmlns:a="http://schemas.openxmlformats.org/drawingml/2006/main">
            <a:off x="762000" y="3028950"/>
            <a:ext cx="12382500" cy="210294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2"/>
          </a:bodyPr>
          <a:lstStyle xmlns:a="http://schemas.openxmlformats.org/drawingml/2006/main"/>
          <a:p xmlns:a="http://schemas.openxmlformats.org/drawingml/2006/main">
            <a:pPr algn="l">
              <a:lnSpc>
                <a:spcPct val="95833"/>
              </a:lnSpc>
              <a:buNone/>
              <a:defRPr sz="4800" b="0" i="0">
                <a:solidFill>
                  <a:srgbClr val="15291E"/>
                </a:solidFill>
                <a:latin typeface="Instrument Serif"/>
                <a:ea typeface="Instrument Serif"/>
                <a:cs typeface="Instrument Serif"/>
              </a:defRPr>
            </a:pPr>
            <a:r>
              <a:rPr sz="4800" b="0" i="0">
                <a:solidFill>
                  <a:srgbClr val="15291E"/>
                </a:solidFill>
                <a:latin typeface="Instrument Serif"/>
                <a:ea typeface="Instrument Serif"/>
                <a:cs typeface="Instrument Serif"/>
              </a:rPr>
              <a:t>Where is the current offer?</a:t>
            </a:r>
          </a:p>
          <a:p xmlns:a="http://schemas.openxmlformats.org/drawingml/2006/main">
            <a:pPr algn="l">
              <a:lnSpc>
                <a:spcPct val="95833"/>
              </a:lnSpc>
              <a:buNone/>
              <a:defRPr sz="4800" b="0" i="0">
                <a:solidFill>
                  <a:srgbClr val="15291E"/>
                </a:solidFill>
                <a:latin typeface="Instrument Serif"/>
                <a:ea typeface="Instrument Serif"/>
                <a:cs typeface="Instrument Serif"/>
              </a:defRPr>
            </a:pPr>
            <a:r>
              <a:rPr sz="4800" b="0" i="0">
                <a:solidFill>
                  <a:srgbClr val="15291E"/>
                </a:solidFill>
                <a:latin typeface="Instrument Serif"/>
                <a:ea typeface="Instrument Serif"/>
                <a:cs typeface="Instrument Serif"/>
              </a:rPr>
              <a:t>Where is the finished work?</a:t>
            </a:r>
          </a:p>
          <a:p xmlns:a="http://schemas.openxmlformats.org/drawingml/2006/main">
            <a:pPr algn="l">
              <a:lnSpc>
                <a:spcPct val="95833"/>
              </a:lnSpc>
              <a:buNone/>
              <a:defRPr sz="4800" b="0" i="0">
                <a:solidFill>
                  <a:srgbClr val="15291E"/>
                </a:solidFill>
                <a:latin typeface="Instrument Serif"/>
                <a:ea typeface="Instrument Serif"/>
                <a:cs typeface="Instrument Serif"/>
              </a:defRPr>
            </a:pPr>
            <a:r>
              <a:rPr sz="4800" b="0" i="0">
                <a:solidFill>
                  <a:srgbClr val="15291E"/>
                </a:solidFill>
                <a:latin typeface="Instrument Serif"/>
                <a:ea typeface="Instrument Serif"/>
                <a:cs typeface="Instrument Serif"/>
              </a:rPr>
              <a:t>How does tomorrow’s task find both?</a:t>
            </a:r>
          </a:p>
        </p:txBody>
      </p:sp>
      <p:sp>
        <p:nvSpPr>
          <p:cNvPr id="6" name="s020 text 6">
            <a:extLst xmlns:a="http://schemas.openxmlformats.org/drawingml/2006/main">
              <a:ext uri="{FF2B5EF4-FFF2-40B4-BE49-F238E27FC236}">
                <a16:creationId xmlns:a16="http://schemas.microsoft.com/office/drawing/2014/main" id="{D69E1B86-F7DF-4E5D-A030-83FF3FD86A56}"/>
              </a:ext>
            </a:extLst>
          </p:cNvPr>
          <p:cNvSpPr>
            <a:spLocks xmlns:a="http://schemas.openxmlformats.org/drawingml/2006/main" noGrp="1"/>
          </p:cNvSpPr>
          <p:nvPr/>
        </p:nvSpPr>
        <p:spPr>
          <a:xfrm xmlns:a="http://schemas.openxmlformats.org/drawingml/2006/main">
            <a:off x="13720167" y="8086725"/>
            <a:ext cx="757833"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020 / 152</a:t>
            </a:r>
          </a:p>
        </p:txBody>
      </p:sp>
    </p:spTree>
    <p:extLst>
      <p:ext uri="{BB962C8B-B14F-4D97-AF65-F5344CB8AC3E}">
        <p14:creationId xmlns:p14="http://schemas.microsoft.com/office/powerpoint/2010/main" val="1337801148"/>
      </p:ext>
    </p:extLst>
  </p:cSld>
</p:sld>
</file>

<file path=ppt/slides/slide21.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1ba128ab838b499a"/>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21 text 2">
            <a:extLst xmlns:a="http://schemas.openxmlformats.org/drawingml/2006/main">
              <a:ext uri="{FF2B5EF4-FFF2-40B4-BE49-F238E27FC236}">
                <a16:creationId xmlns:a16="http://schemas.microsoft.com/office/drawing/2014/main" id="{3CF59592-EFFC-4E36-AF89-DD2672ECB38D}"/>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21 text 3">
            <a:extLst xmlns:a="http://schemas.openxmlformats.org/drawingml/2006/main">
              <a:ext uri="{FF2B5EF4-FFF2-40B4-BE49-F238E27FC236}">
                <a16:creationId xmlns:a16="http://schemas.microsoft.com/office/drawing/2014/main" id="{3E8AD23A-2A32-409C-9937-5DD4EA974F8C}"/>
              </a:ext>
            </a:extLst>
          </p:cNvPr>
          <p:cNvSpPr>
            <a:spLocks xmlns:a="http://schemas.openxmlformats.org/drawingml/2006/main" noGrp="1"/>
          </p:cNvSpPr>
          <p:nvPr/>
        </p:nvSpPr>
        <p:spPr>
          <a:xfrm xmlns:a="http://schemas.openxmlformats.org/drawingml/2006/main">
            <a:off x="12444561" y="476250"/>
            <a:ext cx="203343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Set up your AI workspace</a:t>
            </a:r>
          </a:p>
        </p:txBody>
      </p:sp>
      <p:sp>
        <p:nvSpPr>
          <p:cNvPr id="4" name="s021 text 4">
            <a:extLst xmlns:a="http://schemas.openxmlformats.org/drawingml/2006/main">
              <a:ext uri="{FF2B5EF4-FFF2-40B4-BE49-F238E27FC236}">
                <a16:creationId xmlns:a16="http://schemas.microsoft.com/office/drawing/2014/main" id="{82765458-B1F8-4000-9367-436AB80956A6}"/>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From conversations to company work.</a:t>
            </a:r>
          </a:p>
        </p:txBody>
      </p:sp>
      <p:sp>
        <p:nvSpPr>
          <p:cNvPr id="5" name="s021 text 5">
            <a:extLst xmlns:a="http://schemas.openxmlformats.org/drawingml/2006/main">
              <a:ext uri="{FF2B5EF4-FFF2-40B4-BE49-F238E27FC236}">
                <a16:creationId xmlns:a16="http://schemas.microsoft.com/office/drawing/2014/main" id="{4871488E-CBCD-4612-9074-5941E5D6FB61}"/>
              </a:ext>
            </a:extLst>
          </p:cNvPr>
          <p:cNvSpPr>
            <a:spLocks xmlns:a="http://schemas.openxmlformats.org/drawingml/2006/main" noGrp="1"/>
          </p:cNvSpPr>
          <p:nvPr/>
        </p:nvSpPr>
        <p:spPr>
          <a:xfrm xmlns:a="http://schemas.openxmlformats.org/drawingml/2006/main">
            <a:off x="762000" y="3609975"/>
            <a:ext cx="6524625"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506559"/>
                </a:solidFill>
                <a:latin typeface="Plus Jakarta Sans"/>
                <a:ea typeface="Plus Jakarta Sans"/>
                <a:cs typeface="Plus Jakarta Sans"/>
              </a:defRPr>
            </a:pPr>
            <a:r>
              <a:rPr sz="2100" b="0" i="0">
                <a:solidFill>
                  <a:srgbClr val="506559"/>
                </a:solidFill>
                <a:latin typeface="Plus Jakarta Sans"/>
                <a:ea typeface="Plus Jakarta Sans"/>
                <a:cs typeface="Plus Jakarta Sans"/>
              </a:rPr>
              <a:t>One-off chat</a:t>
            </a:r>
          </a:p>
        </p:txBody>
      </p:sp>
      <p:sp>
        <p:nvSpPr>
          <p:cNvPr id="6" name="s021 text 6">
            <a:extLst xmlns:a="http://schemas.openxmlformats.org/drawingml/2006/main">
              <a:ext uri="{FF2B5EF4-FFF2-40B4-BE49-F238E27FC236}">
                <a16:creationId xmlns:a16="http://schemas.microsoft.com/office/drawing/2014/main" id="{5F6F7BDB-4145-494D-8915-FC0571410077}"/>
              </a:ext>
            </a:extLst>
          </p:cNvPr>
          <p:cNvSpPr>
            <a:spLocks xmlns:a="http://schemas.openxmlformats.org/drawingml/2006/main" noGrp="1"/>
          </p:cNvSpPr>
          <p:nvPr/>
        </p:nvSpPr>
        <p:spPr>
          <a:xfrm xmlns:a="http://schemas.openxmlformats.org/drawingml/2006/main">
            <a:off x="762000" y="4276725"/>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Ask a question. Get a useful answer.</a:t>
            </a:r>
          </a:p>
        </p:txBody>
      </p:sp>
      <p:sp>
        <p:nvSpPr>
          <p:cNvPr id="7" name="s021 text 7">
            <a:extLst xmlns:a="http://schemas.openxmlformats.org/drawingml/2006/main">
              <a:ext uri="{FF2B5EF4-FFF2-40B4-BE49-F238E27FC236}">
                <a16:creationId xmlns:a16="http://schemas.microsoft.com/office/drawing/2014/main" id="{6F79BCCB-205E-4964-A7D9-68D0E6C1DEA9}"/>
              </a:ext>
            </a:extLst>
          </p:cNvPr>
          <p:cNvSpPr>
            <a:spLocks xmlns:a="http://schemas.openxmlformats.org/drawingml/2006/main" noGrp="1"/>
          </p:cNvSpPr>
          <p:nvPr/>
        </p:nvSpPr>
        <p:spPr>
          <a:xfrm xmlns:a="http://schemas.openxmlformats.org/drawingml/2006/main">
            <a:off x="762000" y="5036790"/>
            <a:ext cx="6524625" cy="98673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You often move the result into the</a:t>
            </a:r>
          </a:p>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business yourself.</a:t>
            </a:r>
          </a:p>
        </p:txBody>
      </p:sp>
      <p:sp>
        <p:nvSpPr>
          <p:cNvPr id="8" name="s021 text 8">
            <a:extLst xmlns:a="http://schemas.openxmlformats.org/drawingml/2006/main">
              <a:ext uri="{FF2B5EF4-FFF2-40B4-BE49-F238E27FC236}">
                <a16:creationId xmlns:a16="http://schemas.microsoft.com/office/drawing/2014/main" id="{40C8705D-ACB6-4094-8A7C-FA793F2E756B}"/>
              </a:ext>
            </a:extLst>
          </p:cNvPr>
          <p:cNvSpPr>
            <a:spLocks xmlns:a="http://schemas.openxmlformats.org/drawingml/2006/main" noGrp="1"/>
          </p:cNvSpPr>
          <p:nvPr/>
        </p:nvSpPr>
        <p:spPr>
          <a:xfrm xmlns:a="http://schemas.openxmlformats.org/drawingml/2006/main">
            <a:off x="7953375" y="3609975"/>
            <a:ext cx="6524625"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506559"/>
                </a:solidFill>
                <a:latin typeface="Plus Jakarta Sans"/>
                <a:ea typeface="Plus Jakarta Sans"/>
                <a:cs typeface="Plus Jakarta Sans"/>
              </a:defRPr>
            </a:pPr>
            <a:r>
              <a:rPr sz="2100" b="0" i="0">
                <a:solidFill>
                  <a:srgbClr val="506559"/>
                </a:solidFill>
                <a:latin typeface="Plus Jakarta Sans"/>
                <a:ea typeface="Plus Jakarta Sans"/>
                <a:cs typeface="Plus Jakarta Sans"/>
              </a:rPr>
              <a:t>Your company workspace</a:t>
            </a:r>
          </a:p>
        </p:txBody>
      </p:sp>
      <p:sp>
        <p:nvSpPr>
          <p:cNvPr id="9" name="s021 text 9">
            <a:extLst xmlns:a="http://schemas.openxmlformats.org/drawingml/2006/main">
              <a:ext uri="{FF2B5EF4-FFF2-40B4-BE49-F238E27FC236}">
                <a16:creationId xmlns:a16="http://schemas.microsoft.com/office/drawing/2014/main" id="{6879609B-3BE7-4F92-96CE-36C6E01EA300}"/>
              </a:ext>
            </a:extLst>
          </p:cNvPr>
          <p:cNvSpPr>
            <a:spLocks xmlns:a="http://schemas.openxmlformats.org/drawingml/2006/main" noGrp="1"/>
          </p:cNvSpPr>
          <p:nvPr/>
        </p:nvSpPr>
        <p:spPr>
          <a:xfrm xmlns:a="http://schemas.openxmlformats.org/drawingml/2006/main">
            <a:off x="7953375" y="4276725"/>
            <a:ext cx="6524625" cy="98673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Read the company sources and</a:t>
            </a:r>
          </a:p>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instructions.</a:t>
            </a:r>
          </a:p>
        </p:txBody>
      </p:sp>
      <p:sp>
        <p:nvSpPr>
          <p:cNvPr id="10" name="s021 text 10">
            <a:extLst xmlns:a="http://schemas.openxmlformats.org/drawingml/2006/main">
              <a:ext uri="{FF2B5EF4-FFF2-40B4-BE49-F238E27FC236}">
                <a16:creationId xmlns:a16="http://schemas.microsoft.com/office/drawing/2014/main" id="{706045F9-B7A8-41D0-B763-211C12EEBB51}"/>
              </a:ext>
            </a:extLst>
          </p:cNvPr>
          <p:cNvSpPr>
            <a:spLocks xmlns:a="http://schemas.openxmlformats.org/drawingml/2006/main" noGrp="1"/>
          </p:cNvSpPr>
          <p:nvPr/>
        </p:nvSpPr>
        <p:spPr>
          <a:xfrm xmlns:a="http://schemas.openxmlformats.org/drawingml/2006/main">
            <a:off x="7953375" y="5530155"/>
            <a:ext cx="6524625" cy="98673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Save the result where the next job can</a:t>
            </a:r>
          </a:p>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use it.</a:t>
            </a:r>
          </a:p>
        </p:txBody>
      </p:sp>
      <p:sp>
        <p:nvSpPr>
          <p:cNvPr id="11" name="s021 text 11">
            <a:extLst xmlns:a="http://schemas.openxmlformats.org/drawingml/2006/main">
              <a:ext uri="{FF2B5EF4-FFF2-40B4-BE49-F238E27FC236}">
                <a16:creationId xmlns:a16="http://schemas.microsoft.com/office/drawing/2014/main" id="{3726E2B3-917D-4D37-AF1D-5A54C144A061}"/>
              </a:ext>
            </a:extLst>
          </p:cNvPr>
          <p:cNvSpPr>
            <a:spLocks xmlns:a="http://schemas.openxmlformats.org/drawingml/2006/main" noGrp="1"/>
          </p:cNvSpPr>
          <p:nvPr/>
        </p:nvSpPr>
        <p:spPr>
          <a:xfrm xmlns:a="http://schemas.openxmlformats.org/drawingml/2006/main">
            <a:off x="13782080" y="8086725"/>
            <a:ext cx="69592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803"/>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021 / 152</a:t>
            </a:r>
          </a:p>
        </p:txBody>
      </p:sp>
    </p:spTree>
    <p:extLst>
      <p:ext uri="{BB962C8B-B14F-4D97-AF65-F5344CB8AC3E}">
        <p14:creationId xmlns:p14="http://schemas.microsoft.com/office/powerpoint/2010/main" val="109423525"/>
      </p:ext>
    </p:extLst>
  </p:cSld>
</p:sld>
</file>

<file path=ppt/slides/slide22.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2b1493377cbe4e1b"/>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22 text 2">
            <a:extLst xmlns:a="http://schemas.openxmlformats.org/drawingml/2006/main">
              <a:ext uri="{FF2B5EF4-FFF2-40B4-BE49-F238E27FC236}">
                <a16:creationId xmlns:a16="http://schemas.microsoft.com/office/drawing/2014/main" id="{F15CE9F2-D36B-4EC6-828C-BE350B19ADB6}"/>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22 text 3">
            <a:extLst xmlns:a="http://schemas.openxmlformats.org/drawingml/2006/main">
              <a:ext uri="{FF2B5EF4-FFF2-40B4-BE49-F238E27FC236}">
                <a16:creationId xmlns:a16="http://schemas.microsoft.com/office/drawing/2014/main" id="{BA13B0A5-2F03-4E8F-AF2F-A226E028212E}"/>
              </a:ext>
            </a:extLst>
          </p:cNvPr>
          <p:cNvSpPr>
            <a:spLocks xmlns:a="http://schemas.openxmlformats.org/drawingml/2006/main" noGrp="1"/>
          </p:cNvSpPr>
          <p:nvPr/>
        </p:nvSpPr>
        <p:spPr>
          <a:xfrm xmlns:a="http://schemas.openxmlformats.org/drawingml/2006/main">
            <a:off x="12444561" y="476250"/>
            <a:ext cx="203343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Set up your AI workspace</a:t>
            </a:r>
          </a:p>
        </p:txBody>
      </p:sp>
      <p:sp>
        <p:nvSpPr>
          <p:cNvPr id="4" name="s022 text 4">
            <a:extLst xmlns:a="http://schemas.openxmlformats.org/drawingml/2006/main">
              <a:ext uri="{FF2B5EF4-FFF2-40B4-BE49-F238E27FC236}">
                <a16:creationId xmlns:a16="http://schemas.microsoft.com/office/drawing/2014/main" id="{DDD45739-15A8-4A0E-89E6-B48A80C561B3}"/>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Why am I fixing the same thing again?</a:t>
            </a:r>
          </a:p>
        </p:txBody>
      </p:sp>
      <p:sp>
        <p:nvSpPr>
          <p:cNvPr id="5" name="s022 text 5">
            <a:extLst xmlns:a="http://schemas.openxmlformats.org/drawingml/2006/main">
              <a:ext uri="{FF2B5EF4-FFF2-40B4-BE49-F238E27FC236}">
                <a16:creationId xmlns:a16="http://schemas.microsoft.com/office/drawing/2014/main" id="{0F2E47D6-2D53-4530-8B54-AD70B26CE386}"/>
              </a:ext>
            </a:extLst>
          </p:cNvPr>
          <p:cNvSpPr>
            <a:spLocks xmlns:a="http://schemas.openxmlformats.org/drawingml/2006/main" noGrp="1"/>
          </p:cNvSpPr>
          <p:nvPr/>
        </p:nvSpPr>
        <p:spPr>
          <a:xfrm xmlns:a="http://schemas.openxmlformats.org/drawingml/2006/main">
            <a:off x="762000" y="3362325"/>
            <a:ext cx="12382500" cy="113139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4"/>
          </a:bodyPr>
          <a:lstStyle xmlns:a="http://schemas.openxmlformats.org/drawingml/2006/main"/>
          <a:p xmlns:a="http://schemas.openxmlformats.org/drawingml/2006/main">
            <a:pPr algn="l">
              <a:lnSpc>
                <a:spcPct val="112500"/>
              </a:lnSpc>
              <a:buNone/>
              <a:defRPr sz="3300" b="0" i="0">
                <a:solidFill>
                  <a:srgbClr val="15291E"/>
                </a:solidFill>
                <a:latin typeface="Plus Jakarta Sans"/>
                <a:ea typeface="Plus Jakarta Sans"/>
                <a:cs typeface="Plus Jakarta Sans"/>
              </a:defRPr>
            </a:pPr>
            <a:r>
              <a:rPr sz="3300" b="0" i="0">
                <a:solidFill>
                  <a:srgbClr val="15291E"/>
                </a:solidFill>
                <a:latin typeface="Plus Jakarta Sans"/>
                <a:ea typeface="Plus Jakarta Sans"/>
                <a:cs typeface="Plus Jakarta Sans"/>
              </a:rPr>
              <a:t>You corrected the offer in one conversation. What should</a:t>
            </a:r>
          </a:p>
          <a:p xmlns:a="http://schemas.openxmlformats.org/drawingml/2006/main">
            <a:pPr algn="l">
              <a:lnSpc>
                <a:spcPct val="112500"/>
              </a:lnSpc>
              <a:buNone/>
              <a:defRPr sz="3300" b="0" i="0">
                <a:solidFill>
                  <a:srgbClr val="15291E"/>
                </a:solidFill>
                <a:latin typeface="Plus Jakarta Sans"/>
                <a:ea typeface="Plus Jakarta Sans"/>
                <a:cs typeface="Plus Jakarta Sans"/>
              </a:defRPr>
            </a:pPr>
            <a:r>
              <a:rPr sz="3300" b="0" i="0">
                <a:solidFill>
                  <a:srgbClr val="15291E"/>
                </a:solidFill>
                <a:latin typeface="Plus Jakarta Sans"/>
                <a:ea typeface="Plus Jakarta Sans"/>
                <a:cs typeface="Plus Jakarta Sans"/>
              </a:rPr>
              <a:t>happen next?</a:t>
            </a:r>
          </a:p>
        </p:txBody>
      </p:sp>
      <p:sp>
        <p:nvSpPr>
          <p:cNvPr id="6" name="s022 text 6">
            <a:extLst xmlns:a="http://schemas.openxmlformats.org/drawingml/2006/main">
              <a:ext uri="{FF2B5EF4-FFF2-40B4-BE49-F238E27FC236}">
                <a16:creationId xmlns:a16="http://schemas.microsoft.com/office/drawing/2014/main" id="{4525CE08-931E-422D-93AC-964C0967B1AA}"/>
              </a:ext>
            </a:extLst>
          </p:cNvPr>
          <p:cNvSpPr>
            <a:spLocks xmlns:a="http://schemas.openxmlformats.org/drawingml/2006/main" noGrp="1"/>
          </p:cNvSpPr>
          <p:nvPr/>
        </p:nvSpPr>
        <p:spPr>
          <a:xfrm xmlns:a="http://schemas.openxmlformats.org/drawingml/2006/main">
            <a:off x="762000" y="4827091"/>
            <a:ext cx="13239750" cy="139124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3333"/>
              </a:lnSpc>
              <a:buNone/>
              <a:defRPr sz="2925" b="0" i="0">
                <a:solidFill>
                  <a:srgbClr val="194D2D"/>
                </a:solidFill>
                <a:latin typeface="Plus Jakarta Sans"/>
                <a:ea typeface="Plus Jakarta Sans"/>
                <a:cs typeface="Plus Jakarta Sans"/>
              </a:defRPr>
            </a:pPr>
            <a:r>
              <a:rPr sz="2925" b="0" i="0">
                <a:solidFill>
                  <a:srgbClr val="194D2D"/>
                </a:solidFill>
                <a:latin typeface="Plus Jakarta Sans"/>
                <a:ea typeface="Plus Jakarta Sans"/>
                <a:cs typeface="Plus Jakarta Sans"/>
              </a:rPr>
              <a:t>Update the current offer source and any affected work. The next task</a:t>
            </a:r>
          </a:p>
          <a:p xmlns:a="http://schemas.openxmlformats.org/drawingml/2006/main">
            <a:pPr algn="l">
              <a:lnSpc>
                <a:spcPct val="113333"/>
              </a:lnSpc>
              <a:buNone/>
              <a:defRPr sz="2925" b="0" i="0">
                <a:solidFill>
                  <a:srgbClr val="194D2D"/>
                </a:solidFill>
                <a:latin typeface="Plus Jakarta Sans"/>
                <a:ea typeface="Plus Jakarta Sans"/>
                <a:cs typeface="Plus Jakarta Sans"/>
              </a:defRPr>
            </a:pPr>
            <a:r>
              <a:rPr sz="2925" b="0" i="0">
                <a:solidFill>
                  <a:srgbClr val="194D2D"/>
                </a:solidFill>
                <a:latin typeface="Plus Jakarta Sans"/>
                <a:ea typeface="Plus Jakarta Sans"/>
                <a:cs typeface="Plus Jakarta Sans"/>
              </a:rPr>
              <a:t>must read that source.</a:t>
            </a:r>
          </a:p>
        </p:txBody>
      </p:sp>
      <p:sp>
        <p:nvSpPr>
          <p:cNvPr id="7" name="s022 text 7">
            <a:extLst xmlns:a="http://schemas.openxmlformats.org/drawingml/2006/main">
              <a:ext uri="{FF2B5EF4-FFF2-40B4-BE49-F238E27FC236}">
                <a16:creationId xmlns:a16="http://schemas.microsoft.com/office/drawing/2014/main" id="{E53E357F-A4C4-436D-8A2B-A080A2DA29FF}"/>
              </a:ext>
            </a:extLst>
          </p:cNvPr>
          <p:cNvSpPr>
            <a:spLocks xmlns:a="http://schemas.openxmlformats.org/drawingml/2006/main" noGrp="1"/>
          </p:cNvSpPr>
          <p:nvPr/>
        </p:nvSpPr>
        <p:spPr>
          <a:xfrm xmlns:a="http://schemas.openxmlformats.org/drawingml/2006/main">
            <a:off x="13742789" y="8086725"/>
            <a:ext cx="735211"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022 / 152</a:t>
            </a:r>
          </a:p>
        </p:txBody>
      </p:sp>
    </p:spTree>
    <p:extLst>
      <p:ext uri="{BB962C8B-B14F-4D97-AF65-F5344CB8AC3E}">
        <p14:creationId xmlns:p14="http://schemas.microsoft.com/office/powerpoint/2010/main" val="647587806"/>
      </p:ext>
    </p:extLst>
  </p:cSld>
</p:sld>
</file>

<file path=ppt/slides/slide23.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39547815a746402d"/>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23 text 2">
            <a:extLst xmlns:a="http://schemas.openxmlformats.org/drawingml/2006/main">
              <a:ext uri="{FF2B5EF4-FFF2-40B4-BE49-F238E27FC236}">
                <a16:creationId xmlns:a16="http://schemas.microsoft.com/office/drawing/2014/main" id="{6AFF3CA9-AA3C-42DF-B64C-3302ABB09DAF}"/>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23 text 3">
            <a:extLst xmlns:a="http://schemas.openxmlformats.org/drawingml/2006/main">
              <a:ext uri="{FF2B5EF4-FFF2-40B4-BE49-F238E27FC236}">
                <a16:creationId xmlns:a16="http://schemas.microsoft.com/office/drawing/2014/main" id="{952C8E45-4B20-4BBF-AA60-AFC3CB064F90}"/>
              </a:ext>
            </a:extLst>
          </p:cNvPr>
          <p:cNvSpPr>
            <a:spLocks xmlns:a="http://schemas.openxmlformats.org/drawingml/2006/main" noGrp="1"/>
          </p:cNvSpPr>
          <p:nvPr/>
        </p:nvSpPr>
        <p:spPr>
          <a:xfrm xmlns:a="http://schemas.openxmlformats.org/drawingml/2006/main">
            <a:off x="12444561" y="476250"/>
            <a:ext cx="203343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Set up your AI workspace</a:t>
            </a:r>
          </a:p>
        </p:txBody>
      </p:sp>
      <p:sp>
        <p:nvSpPr>
          <p:cNvPr id="4" name="s023 text 4">
            <a:extLst xmlns:a="http://schemas.openxmlformats.org/drawingml/2006/main">
              <a:ext uri="{FF2B5EF4-FFF2-40B4-BE49-F238E27FC236}">
                <a16:creationId xmlns:a16="http://schemas.microsoft.com/office/drawing/2014/main" id="{CB97ABE5-672C-40D5-8348-41C9170C09B9}"/>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The model thinks. The harness acts.</a:t>
            </a:r>
          </a:p>
        </p:txBody>
      </p:sp>
      <p:sp>
        <p:nvSpPr>
          <p:cNvPr id="5" name="s023 text 5">
            <a:extLst xmlns:a="http://schemas.openxmlformats.org/drawingml/2006/main">
              <a:ext uri="{FF2B5EF4-FFF2-40B4-BE49-F238E27FC236}">
                <a16:creationId xmlns:a16="http://schemas.microsoft.com/office/drawing/2014/main" id="{D1D5412F-B1C5-4D6C-9713-6332EEDFAFD6}"/>
              </a:ext>
            </a:extLst>
          </p:cNvPr>
          <p:cNvSpPr>
            <a:spLocks xmlns:a="http://schemas.openxmlformats.org/drawingml/2006/main" noGrp="1"/>
          </p:cNvSpPr>
          <p:nvPr/>
        </p:nvSpPr>
        <p:spPr>
          <a:xfrm xmlns:a="http://schemas.openxmlformats.org/drawingml/2006/main">
            <a:off x="762000" y="3609975"/>
            <a:ext cx="6524625"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506559"/>
                </a:solidFill>
                <a:latin typeface="Plus Jakarta Sans"/>
                <a:ea typeface="Plus Jakarta Sans"/>
                <a:cs typeface="Plus Jakarta Sans"/>
              </a:defRPr>
            </a:pPr>
            <a:r>
              <a:rPr sz="2100" b="0" i="0">
                <a:solidFill>
                  <a:srgbClr val="506559"/>
                </a:solidFill>
                <a:latin typeface="Plus Jakarta Sans"/>
                <a:ea typeface="Plus Jakarta Sans"/>
                <a:cs typeface="Plus Jakarta Sans"/>
              </a:rPr>
              <a:t>The AI model</a:t>
            </a:r>
          </a:p>
        </p:txBody>
      </p:sp>
      <p:sp>
        <p:nvSpPr>
          <p:cNvPr id="6" name="s023 text 6">
            <a:extLst xmlns:a="http://schemas.openxmlformats.org/drawingml/2006/main">
              <a:ext uri="{FF2B5EF4-FFF2-40B4-BE49-F238E27FC236}">
                <a16:creationId xmlns:a16="http://schemas.microsoft.com/office/drawing/2014/main" id="{92F3CA1D-F39A-48BD-BD49-7D16F4E5E0BF}"/>
              </a:ext>
            </a:extLst>
          </p:cNvPr>
          <p:cNvSpPr>
            <a:spLocks xmlns:a="http://schemas.openxmlformats.org/drawingml/2006/main" noGrp="1"/>
          </p:cNvSpPr>
          <p:nvPr/>
        </p:nvSpPr>
        <p:spPr>
          <a:xfrm xmlns:a="http://schemas.openxmlformats.org/drawingml/2006/main">
            <a:off x="762000" y="4276725"/>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Works with the context it receives.</a:t>
            </a:r>
          </a:p>
        </p:txBody>
      </p:sp>
      <p:sp>
        <p:nvSpPr>
          <p:cNvPr id="7" name="s023 text 7">
            <a:extLst xmlns:a="http://schemas.openxmlformats.org/drawingml/2006/main">
              <a:ext uri="{FF2B5EF4-FFF2-40B4-BE49-F238E27FC236}">
                <a16:creationId xmlns:a16="http://schemas.microsoft.com/office/drawing/2014/main" id="{B384D45E-72ED-4D3A-81DE-4A9A66B4256A}"/>
              </a:ext>
            </a:extLst>
          </p:cNvPr>
          <p:cNvSpPr>
            <a:spLocks xmlns:a="http://schemas.openxmlformats.org/drawingml/2006/main" noGrp="1"/>
          </p:cNvSpPr>
          <p:nvPr/>
        </p:nvSpPr>
        <p:spPr>
          <a:xfrm xmlns:a="http://schemas.openxmlformats.org/drawingml/2006/main">
            <a:off x="762000" y="5036790"/>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Proposes an answer or next action.</a:t>
            </a:r>
          </a:p>
        </p:txBody>
      </p:sp>
      <p:sp>
        <p:nvSpPr>
          <p:cNvPr id="8" name="s023 text 8">
            <a:extLst xmlns:a="http://schemas.openxmlformats.org/drawingml/2006/main">
              <a:ext uri="{FF2B5EF4-FFF2-40B4-BE49-F238E27FC236}">
                <a16:creationId xmlns:a16="http://schemas.microsoft.com/office/drawing/2014/main" id="{49A4B603-490E-4394-9FE4-E94C8FE85DFD}"/>
              </a:ext>
            </a:extLst>
          </p:cNvPr>
          <p:cNvSpPr>
            <a:spLocks xmlns:a="http://schemas.openxmlformats.org/drawingml/2006/main" noGrp="1"/>
          </p:cNvSpPr>
          <p:nvPr/>
        </p:nvSpPr>
        <p:spPr>
          <a:xfrm xmlns:a="http://schemas.openxmlformats.org/drawingml/2006/main">
            <a:off x="7953375" y="3609975"/>
            <a:ext cx="6524625"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506559"/>
                </a:solidFill>
                <a:latin typeface="Plus Jakarta Sans"/>
                <a:ea typeface="Plus Jakarta Sans"/>
                <a:cs typeface="Plus Jakarta Sans"/>
              </a:defRPr>
            </a:pPr>
            <a:r>
              <a:rPr sz="2100" b="0" i="0">
                <a:solidFill>
                  <a:srgbClr val="506559"/>
                </a:solidFill>
                <a:latin typeface="Plus Jakarta Sans"/>
                <a:ea typeface="Plus Jakarta Sans"/>
                <a:cs typeface="Plus Jakarta Sans"/>
              </a:rPr>
              <a:t>The agent harness</a:t>
            </a:r>
          </a:p>
        </p:txBody>
      </p:sp>
      <p:sp>
        <p:nvSpPr>
          <p:cNvPr id="9" name="s023 text 9">
            <a:extLst xmlns:a="http://schemas.openxmlformats.org/drawingml/2006/main">
              <a:ext uri="{FF2B5EF4-FFF2-40B4-BE49-F238E27FC236}">
                <a16:creationId xmlns:a16="http://schemas.microsoft.com/office/drawing/2014/main" id="{72295F4C-7D12-4E05-98D9-F29A7F5693AF}"/>
              </a:ext>
            </a:extLst>
          </p:cNvPr>
          <p:cNvSpPr>
            <a:spLocks xmlns:a="http://schemas.openxmlformats.org/drawingml/2006/main" noGrp="1"/>
          </p:cNvSpPr>
          <p:nvPr/>
        </p:nvSpPr>
        <p:spPr>
          <a:xfrm xmlns:a="http://schemas.openxmlformats.org/drawingml/2006/main">
            <a:off x="7953375" y="4276725"/>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Gives it tools and manages the task.</a:t>
            </a:r>
          </a:p>
        </p:txBody>
      </p:sp>
      <p:sp>
        <p:nvSpPr>
          <p:cNvPr id="10" name="s023 text 10">
            <a:extLst xmlns:a="http://schemas.openxmlformats.org/drawingml/2006/main">
              <a:ext uri="{FF2B5EF4-FFF2-40B4-BE49-F238E27FC236}">
                <a16:creationId xmlns:a16="http://schemas.microsoft.com/office/drawing/2014/main" id="{9DC828AA-60D0-457D-BB89-5513F1CD325D}"/>
              </a:ext>
            </a:extLst>
          </p:cNvPr>
          <p:cNvSpPr>
            <a:spLocks xmlns:a="http://schemas.openxmlformats.org/drawingml/2006/main" noGrp="1"/>
          </p:cNvSpPr>
          <p:nvPr/>
        </p:nvSpPr>
        <p:spPr>
          <a:xfrm xmlns:a="http://schemas.openxmlformats.org/drawingml/2006/main">
            <a:off x="7953375" y="5036790"/>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Reads files, runs steps and saves work.</a:t>
            </a:r>
          </a:p>
        </p:txBody>
      </p:sp>
      <p:sp>
        <p:nvSpPr>
          <p:cNvPr id="11" name="s023 text 11">
            <a:extLst xmlns:a="http://schemas.openxmlformats.org/drawingml/2006/main">
              <a:ext uri="{FF2B5EF4-FFF2-40B4-BE49-F238E27FC236}">
                <a16:creationId xmlns:a16="http://schemas.microsoft.com/office/drawing/2014/main" id="{65B8E85C-0DC7-4585-B0DB-573B7A187A03}"/>
              </a:ext>
            </a:extLst>
          </p:cNvPr>
          <p:cNvSpPr>
            <a:spLocks xmlns:a="http://schemas.openxmlformats.org/drawingml/2006/main" noGrp="1"/>
          </p:cNvSpPr>
          <p:nvPr/>
        </p:nvSpPr>
        <p:spPr>
          <a:xfrm xmlns:a="http://schemas.openxmlformats.org/drawingml/2006/main">
            <a:off x="13741152" y="8086725"/>
            <a:ext cx="736848"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023 / 152</a:t>
            </a:r>
          </a:p>
        </p:txBody>
      </p:sp>
    </p:spTree>
    <p:extLst>
      <p:ext uri="{BB962C8B-B14F-4D97-AF65-F5344CB8AC3E}">
        <p14:creationId xmlns:p14="http://schemas.microsoft.com/office/powerpoint/2010/main" val="475528824"/>
      </p:ext>
    </p:extLst>
  </p:cSld>
</p:sld>
</file>

<file path=ppt/slides/slide24.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7" name=""/>
          <p:cNvPicPr>
            <a:picLocks xmlns:a="http://schemas.openxmlformats.org/drawingml/2006/main" noChangeAspect="1"/>
          </p:cNvPicPr>
          <p:nvPr/>
        </p:nvPicPr>
        <p:blipFill>
          <a:blip xmlns:r="http://schemas.openxmlformats.org/officeDocument/2006/relationships" xmlns:a="http://schemas.openxmlformats.org/drawingml/2006/main" r:embed="Reddf8a053ae54579"/>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24 text 2">
            <a:extLst xmlns:a="http://schemas.openxmlformats.org/drawingml/2006/main">
              <a:ext uri="{FF2B5EF4-FFF2-40B4-BE49-F238E27FC236}">
                <a16:creationId xmlns:a16="http://schemas.microsoft.com/office/drawing/2014/main" id="{9E13B5FA-873B-4F3A-8C7B-8C362C5B13FA}"/>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24 text 3">
            <a:extLst xmlns:a="http://schemas.openxmlformats.org/drawingml/2006/main">
              <a:ext uri="{FF2B5EF4-FFF2-40B4-BE49-F238E27FC236}">
                <a16:creationId xmlns:a16="http://schemas.microsoft.com/office/drawing/2014/main" id="{E798B820-3610-4E30-A73B-50B5C30A530A}"/>
              </a:ext>
            </a:extLst>
          </p:cNvPr>
          <p:cNvSpPr>
            <a:spLocks xmlns:a="http://schemas.openxmlformats.org/drawingml/2006/main" noGrp="1"/>
          </p:cNvSpPr>
          <p:nvPr/>
        </p:nvSpPr>
        <p:spPr>
          <a:xfrm xmlns:a="http://schemas.openxmlformats.org/drawingml/2006/main">
            <a:off x="12444561" y="476250"/>
            <a:ext cx="203343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Set up your AI workspace</a:t>
            </a:r>
          </a:p>
        </p:txBody>
      </p:sp>
      <p:sp>
        <p:nvSpPr>
          <p:cNvPr id="4" name="s024 text 4">
            <a:extLst xmlns:a="http://schemas.openxmlformats.org/drawingml/2006/main">
              <a:ext uri="{FF2B5EF4-FFF2-40B4-BE49-F238E27FC236}">
                <a16:creationId xmlns:a16="http://schemas.microsoft.com/office/drawing/2014/main" id="{3B0AB7B9-5ADC-42D0-9E7B-512732112043}"/>
              </a:ext>
            </a:extLst>
          </p:cNvPr>
          <p:cNvSpPr>
            <a:spLocks xmlns:a="http://schemas.openxmlformats.org/drawingml/2006/main" noGrp="1"/>
          </p:cNvSpPr>
          <p:nvPr/>
        </p:nvSpPr>
        <p:spPr>
          <a:xfrm xmlns:a="http://schemas.openxmlformats.org/drawingml/2006/main">
            <a:off x="762000" y="1619250"/>
            <a:ext cx="1266825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5550" b="1" i="0">
                <a:solidFill>
                  <a:srgbClr val="15291E"/>
                </a:solidFill>
                <a:latin typeface="Plus Jakarta Sans"/>
                <a:ea typeface="Plus Jakarta Sans"/>
                <a:cs typeface="Plus Jakarta Sans"/>
              </a:defRPr>
            </a:pPr>
            <a:r>
              <a:rPr sz="5550" b="1" i="0">
                <a:solidFill>
                  <a:srgbClr val="15291E"/>
                </a:solidFill>
                <a:latin typeface="Plus Jakarta Sans"/>
                <a:ea typeface="Plus Jakarta Sans"/>
                <a:cs typeface="Plus Jakarta Sans"/>
              </a:rPr>
              <a:t>The harness is the driver’s seat.</a:t>
            </a:r>
          </a:p>
        </p:txBody>
      </p:sp>
      <p:sp>
        <p:nvSpPr>
          <p:cNvPr id="5" name="s024 text 5">
            <a:extLst xmlns:a="http://schemas.openxmlformats.org/drawingml/2006/main">
              <a:ext uri="{FF2B5EF4-FFF2-40B4-BE49-F238E27FC236}">
                <a16:creationId xmlns:a16="http://schemas.microsoft.com/office/drawing/2014/main" id="{121A8491-0959-410C-802D-5E374F5F6B23}"/>
              </a:ext>
            </a:extLst>
          </p:cNvPr>
          <p:cNvSpPr>
            <a:spLocks xmlns:a="http://schemas.openxmlformats.org/drawingml/2006/main" noGrp="1"/>
          </p:cNvSpPr>
          <p:nvPr/>
        </p:nvSpPr>
        <p:spPr>
          <a:xfrm xmlns:a="http://schemas.openxmlformats.org/drawingml/2006/main">
            <a:off x="762000" y="4048125"/>
            <a:ext cx="11811000" cy="52000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8"/>
          </a:bodyPr>
          <a:lstStyle xmlns:a="http://schemas.openxmlformats.org/drawingml/2006/main"/>
          <a:p xmlns:a="http://schemas.openxmlformats.org/drawingml/2006/main">
            <a:pPr algn="l">
              <a:lnSpc>
                <a:spcPct val="116667"/>
              </a:lnSpc>
              <a:buNone/>
              <a:defRPr sz="2925" b="0" i="0">
                <a:solidFill>
                  <a:srgbClr val="506559"/>
                </a:solidFill>
                <a:latin typeface="Plus Jakarta Sans"/>
                <a:ea typeface="Plus Jakarta Sans"/>
                <a:cs typeface="Plus Jakarta Sans"/>
              </a:defRPr>
            </a:pPr>
            <a:r>
              <a:rPr sz="2925" b="0" i="0">
                <a:solidFill>
                  <a:srgbClr val="506559"/>
                </a:solidFill>
                <a:latin typeface="Plus Jakarta Sans"/>
                <a:ea typeface="Plus Jakarta Sans"/>
                <a:cs typeface="Plus Jakarta Sans"/>
              </a:rPr>
              <a:t>The app that lets the AI work with your files and tools.</a:t>
            </a:r>
          </a:p>
        </p:txBody>
      </p:sp>
      <p:sp>
        <p:nvSpPr>
          <p:cNvPr id="6" name="s024 text 6">
            <a:extLst xmlns:a="http://schemas.openxmlformats.org/drawingml/2006/main">
              <a:ext uri="{FF2B5EF4-FFF2-40B4-BE49-F238E27FC236}">
                <a16:creationId xmlns:a16="http://schemas.microsoft.com/office/drawing/2014/main" id="{595E663A-7B93-4B84-B800-ADDEC30DBD2A}"/>
              </a:ext>
            </a:extLst>
          </p:cNvPr>
          <p:cNvSpPr>
            <a:spLocks xmlns:a="http://schemas.openxmlformats.org/drawingml/2006/main" noGrp="1"/>
          </p:cNvSpPr>
          <p:nvPr/>
        </p:nvSpPr>
        <p:spPr>
          <a:xfrm xmlns:a="http://schemas.openxmlformats.org/drawingml/2006/main">
            <a:off x="13739366" y="8086725"/>
            <a:ext cx="73863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024 / 152</a:t>
            </a:r>
          </a:p>
        </p:txBody>
      </p:sp>
    </p:spTree>
    <p:extLst>
      <p:ext uri="{BB962C8B-B14F-4D97-AF65-F5344CB8AC3E}">
        <p14:creationId xmlns:p14="http://schemas.microsoft.com/office/powerpoint/2010/main" val="1640339893"/>
      </p:ext>
    </p:extLst>
  </p:cSld>
</p:sld>
</file>

<file path=ppt/slides/slide25.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31" name=""/>
          <p:cNvPicPr>
            <a:picLocks xmlns:a="http://schemas.openxmlformats.org/drawingml/2006/main" noChangeAspect="1"/>
          </p:cNvPicPr>
          <p:nvPr/>
        </p:nvPicPr>
        <p:blipFill>
          <a:blip xmlns:r="http://schemas.openxmlformats.org/officeDocument/2006/relationships" xmlns:a="http://schemas.openxmlformats.org/drawingml/2006/main" r:embed="Rd9e0108bd6a34ec4"/>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25 text 2">
            <a:extLst xmlns:a="http://schemas.openxmlformats.org/drawingml/2006/main">
              <a:ext uri="{FF2B5EF4-FFF2-40B4-BE49-F238E27FC236}">
                <a16:creationId xmlns:a16="http://schemas.microsoft.com/office/drawing/2014/main" id="{63C4027B-FD0A-4F78-8565-3DCEC416D0CA}"/>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25 text 3">
            <a:extLst xmlns:a="http://schemas.openxmlformats.org/drawingml/2006/main">
              <a:ext uri="{FF2B5EF4-FFF2-40B4-BE49-F238E27FC236}">
                <a16:creationId xmlns:a16="http://schemas.microsoft.com/office/drawing/2014/main" id="{106F645D-2B55-4774-8205-72A704EA2C6E}"/>
              </a:ext>
            </a:extLst>
          </p:cNvPr>
          <p:cNvSpPr>
            <a:spLocks xmlns:a="http://schemas.openxmlformats.org/drawingml/2006/main" noGrp="1"/>
          </p:cNvSpPr>
          <p:nvPr/>
        </p:nvSpPr>
        <p:spPr>
          <a:xfrm xmlns:a="http://schemas.openxmlformats.org/drawingml/2006/main">
            <a:off x="12444561" y="476250"/>
            <a:ext cx="203343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Set up your AI workspace</a:t>
            </a:r>
          </a:p>
        </p:txBody>
      </p:sp>
      <p:sp>
        <p:nvSpPr>
          <p:cNvPr id="4" name="s025 text 4">
            <a:extLst xmlns:a="http://schemas.openxmlformats.org/drawingml/2006/main">
              <a:ext uri="{FF2B5EF4-FFF2-40B4-BE49-F238E27FC236}">
                <a16:creationId xmlns:a16="http://schemas.microsoft.com/office/drawing/2014/main" id="{14AA697C-DE3F-4C18-814F-E9025489FCB5}"/>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Choose a harness. Keep your company.</a:t>
            </a:r>
          </a:p>
        </p:txBody>
      </p:sp>
      <p:sp>
        <p:nvSpPr>
          <p:cNvPr id="5" name="s025 rect 5">
            <a:extLst xmlns:a="http://schemas.openxmlformats.org/drawingml/2006/main">
              <a:ext uri="{FF2B5EF4-FFF2-40B4-BE49-F238E27FC236}">
                <a16:creationId xmlns:a16="http://schemas.microsoft.com/office/drawing/2014/main" id="{FF81333E-3CED-4089-98BF-A8CDD5FB51BC}"/>
              </a:ext>
            </a:extLst>
          </p:cNvPr>
          <p:cNvSpPr>
            <a:spLocks xmlns:a="http://schemas.openxmlformats.org/drawingml/2006/main" noGrp="1"/>
          </p:cNvSpPr>
          <p:nvPr/>
        </p:nvSpPr>
        <p:spPr>
          <a:xfrm xmlns:a="http://schemas.openxmlformats.org/drawingml/2006/main">
            <a:off x="762000" y="2838450"/>
            <a:ext cx="4432250" cy="1981200"/>
          </a:xfrm>
          <a:prstGeom xmlns:a="http://schemas.openxmlformats.org/drawingml/2006/main" prst="roundRect">
            <a:avLst>
              <a:gd name="adj" fmla="val 8654"/>
            </a:avLst>
          </a:prstGeom>
          <a:solidFill xmlns:a="http://schemas.openxmlformats.org/drawingml/2006/main">
            <a:srgbClr val="FFFFFF"/>
          </a:solidFill>
          <a:ln xmlns:a="http://schemas.openxmlformats.org/drawingml/2006/main" w="9525">
            <a:solidFill>
              <a:srgbClr val="D4D8DD"/>
            </a:solidFill>
            <a:prstDash val="solid"/>
          </a:ln>
        </p:spPr>
      </p:sp>
      <p:pic>
        <p:nvPicPr>
          <p:cNvPr id="36" name=""/>
          <p:cNvPicPr>
            <a:picLocks xmlns:a="http://schemas.openxmlformats.org/drawingml/2006/main" noChangeAspect="1"/>
          </p:cNvPicPr>
          <p:nvPr/>
        </p:nvPicPr>
        <p:blipFill>
          <a:blip xmlns:r="http://schemas.openxmlformats.org/officeDocument/2006/relationships" xmlns:a="http://schemas.openxmlformats.org/drawingml/2006/main" r:embed="Rbc27808c190f4c5e">
            <a:extLst>
              <a:ext uri="{96DAC541-7B7A-43D3-8B79-37D633B846F1}">
                <asvg:svgBlip xmlns:asvg="http://schemas.microsoft.com/office/drawing/2016/SVG/main" r:embed="Rbd44a1ece0794685"/>
              </a:ext>
            </a:extLst>
          </a:blip>
          <a:stretch xmlns:a="http://schemas.openxmlformats.org/drawingml/2006/main"/>
        </p:blipFill>
        <p:spPr>
          <a:xfrm xmlns:a="http://schemas.openxmlformats.org/drawingml/2006/main">
            <a:off x="1057275" y="3495675"/>
            <a:ext cx="666750" cy="666750"/>
          </a:xfrm>
          <a:prstGeom xmlns:a="http://schemas.openxmlformats.org/drawingml/2006/main" prst="rect">
            <a:avLst/>
          </a:prstGeom>
        </p:spPr>
      </p:pic>
      <p:sp>
        <p:nvSpPr>
          <p:cNvPr id="7" name="s025 text 7">
            <a:extLst xmlns:a="http://schemas.openxmlformats.org/drawingml/2006/main">
              <a:ext uri="{FF2B5EF4-FFF2-40B4-BE49-F238E27FC236}">
                <a16:creationId xmlns:a16="http://schemas.microsoft.com/office/drawing/2014/main" id="{7D3648E1-1BBB-417E-BB76-B721A7C09EA1}"/>
              </a:ext>
            </a:extLst>
          </p:cNvPr>
          <p:cNvSpPr>
            <a:spLocks xmlns:a="http://schemas.openxmlformats.org/drawingml/2006/main" noGrp="1"/>
          </p:cNvSpPr>
          <p:nvPr/>
        </p:nvSpPr>
        <p:spPr>
          <a:xfrm xmlns:a="http://schemas.openxmlformats.org/drawingml/2006/main">
            <a:off x="2143125" y="3428107"/>
            <a:ext cx="2755850" cy="32474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91667"/>
              </a:lnSpc>
              <a:buNone/>
              <a:defRPr sz="2325" b="1" i="0">
                <a:solidFill>
                  <a:srgbClr val="15291E"/>
                </a:solidFill>
                <a:latin typeface="Plus Jakarta Sans"/>
                <a:ea typeface="Plus Jakarta Sans"/>
                <a:cs typeface="Plus Jakarta Sans"/>
              </a:defRPr>
            </a:pPr>
            <a:r>
              <a:rPr sz="2325" b="1" i="0">
                <a:solidFill>
                  <a:srgbClr val="15291E"/>
                </a:solidFill>
                <a:latin typeface="Plus Jakarta Sans"/>
                <a:ea typeface="Plus Jakarta Sans"/>
                <a:cs typeface="Plus Jakarta Sans"/>
              </a:rPr>
              <a:t>Claude Code</a:t>
            </a:r>
          </a:p>
        </p:txBody>
      </p:sp>
      <p:sp>
        <p:nvSpPr>
          <p:cNvPr id="8" name="s025 text 8">
            <a:extLst xmlns:a="http://schemas.openxmlformats.org/drawingml/2006/main">
              <a:ext uri="{FF2B5EF4-FFF2-40B4-BE49-F238E27FC236}">
                <a16:creationId xmlns:a16="http://schemas.microsoft.com/office/drawing/2014/main" id="{0CB971A4-77A6-454E-8676-46CC0E064102}"/>
              </a:ext>
            </a:extLst>
          </p:cNvPr>
          <p:cNvSpPr>
            <a:spLocks xmlns:a="http://schemas.openxmlformats.org/drawingml/2006/main" noGrp="1"/>
          </p:cNvSpPr>
          <p:nvPr/>
        </p:nvSpPr>
        <p:spPr>
          <a:xfrm xmlns:a="http://schemas.openxmlformats.org/drawingml/2006/main">
            <a:off x="2143125" y="3829050"/>
            <a:ext cx="275585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650" b="0" i="0">
                <a:solidFill>
                  <a:srgbClr val="6B727A"/>
                </a:solidFill>
                <a:latin typeface="Plus Jakarta Sans"/>
                <a:ea typeface="Plus Jakarta Sans"/>
                <a:cs typeface="Plus Jakarta Sans"/>
              </a:defRPr>
            </a:pPr>
            <a:r>
              <a:rPr sz="1650" b="0" i="0">
                <a:solidFill>
                  <a:srgbClr val="6B727A"/>
                </a:solidFill>
                <a:latin typeface="Plus Jakarta Sans"/>
                <a:ea typeface="Plus Jakarta Sans"/>
                <a:cs typeface="Plus Jakarta Sans"/>
              </a:rPr>
              <a:t>Anthropic</a:t>
            </a:r>
          </a:p>
        </p:txBody>
      </p:sp>
      <p:sp>
        <p:nvSpPr>
          <p:cNvPr id="9" name="s025 rect 9">
            <a:extLst xmlns:a="http://schemas.openxmlformats.org/drawingml/2006/main">
              <a:ext uri="{FF2B5EF4-FFF2-40B4-BE49-F238E27FC236}">
                <a16:creationId xmlns:a16="http://schemas.microsoft.com/office/drawing/2014/main" id="{8102E0A5-5F88-4208-9E5B-3E22BA732FDC}"/>
              </a:ext>
            </a:extLst>
          </p:cNvPr>
          <p:cNvSpPr>
            <a:spLocks xmlns:a="http://schemas.openxmlformats.org/drawingml/2006/main" noGrp="1"/>
          </p:cNvSpPr>
          <p:nvPr/>
        </p:nvSpPr>
        <p:spPr>
          <a:xfrm xmlns:a="http://schemas.openxmlformats.org/drawingml/2006/main">
            <a:off x="5403800" y="2838450"/>
            <a:ext cx="4432250" cy="1981200"/>
          </a:xfrm>
          <a:prstGeom xmlns:a="http://schemas.openxmlformats.org/drawingml/2006/main" prst="roundRect">
            <a:avLst>
              <a:gd name="adj" fmla="val 8654"/>
            </a:avLst>
          </a:prstGeom>
          <a:solidFill xmlns:a="http://schemas.openxmlformats.org/drawingml/2006/main">
            <a:srgbClr val="FFFFFF"/>
          </a:solidFill>
          <a:ln xmlns:a="http://schemas.openxmlformats.org/drawingml/2006/main" w="9525">
            <a:solidFill>
              <a:srgbClr val="D4D8DD"/>
            </a:solidFill>
            <a:prstDash val="solid"/>
          </a:ln>
        </p:spPr>
      </p:sp>
      <p:pic>
        <p:nvPicPr>
          <p:cNvPr id="40" name=""/>
          <p:cNvPicPr>
            <a:picLocks xmlns:a="http://schemas.openxmlformats.org/drawingml/2006/main" noChangeAspect="1"/>
          </p:cNvPicPr>
          <p:nvPr/>
        </p:nvPicPr>
        <p:blipFill>
          <a:blip xmlns:r="http://schemas.openxmlformats.org/officeDocument/2006/relationships" xmlns:a="http://schemas.openxmlformats.org/drawingml/2006/main" r:embed="R2777edc572b94d0e">
            <a:extLst>
              <a:ext uri="{96DAC541-7B7A-43D3-8B79-37D633B846F1}">
                <asvg:svgBlip xmlns:asvg="http://schemas.microsoft.com/office/drawing/2016/SVG/main" r:embed="R2be2a62e028c44a7"/>
              </a:ext>
            </a:extLst>
          </a:blip>
          <a:stretch xmlns:a="http://schemas.openxmlformats.org/drawingml/2006/main"/>
        </p:blipFill>
        <p:spPr>
          <a:xfrm xmlns:a="http://schemas.openxmlformats.org/drawingml/2006/main">
            <a:off x="5699075" y="3495675"/>
            <a:ext cx="666750" cy="666750"/>
          </a:xfrm>
          <a:prstGeom xmlns:a="http://schemas.openxmlformats.org/drawingml/2006/main" prst="rect">
            <a:avLst/>
          </a:prstGeom>
        </p:spPr>
      </p:pic>
      <p:sp>
        <p:nvSpPr>
          <p:cNvPr id="11" name="s025 text 11">
            <a:extLst xmlns:a="http://schemas.openxmlformats.org/drawingml/2006/main">
              <a:ext uri="{FF2B5EF4-FFF2-40B4-BE49-F238E27FC236}">
                <a16:creationId xmlns:a16="http://schemas.microsoft.com/office/drawing/2014/main" id="{D71A0CBD-5D12-4575-A29D-8E9C2B3E3CA8}"/>
              </a:ext>
            </a:extLst>
          </p:cNvPr>
          <p:cNvSpPr>
            <a:spLocks xmlns:a="http://schemas.openxmlformats.org/drawingml/2006/main" noGrp="1"/>
          </p:cNvSpPr>
          <p:nvPr/>
        </p:nvSpPr>
        <p:spPr>
          <a:xfrm xmlns:a="http://schemas.openxmlformats.org/drawingml/2006/main">
            <a:off x="6784925" y="3428107"/>
            <a:ext cx="2755850" cy="32474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91667"/>
              </a:lnSpc>
              <a:buNone/>
              <a:defRPr sz="2325" b="1" i="0">
                <a:solidFill>
                  <a:srgbClr val="15291E"/>
                </a:solidFill>
                <a:latin typeface="Plus Jakarta Sans"/>
                <a:ea typeface="Plus Jakarta Sans"/>
                <a:cs typeface="Plus Jakarta Sans"/>
              </a:defRPr>
            </a:pPr>
            <a:r>
              <a:rPr sz="2325" b="1" i="0">
                <a:solidFill>
                  <a:srgbClr val="15291E"/>
                </a:solidFill>
                <a:latin typeface="Plus Jakarta Sans"/>
                <a:ea typeface="Plus Jakarta Sans"/>
                <a:cs typeface="Plus Jakarta Sans"/>
              </a:rPr>
              <a:t>Codex</a:t>
            </a:r>
          </a:p>
        </p:txBody>
      </p:sp>
      <p:sp>
        <p:nvSpPr>
          <p:cNvPr id="12" name="s025 text 12">
            <a:extLst xmlns:a="http://schemas.openxmlformats.org/drawingml/2006/main">
              <a:ext uri="{FF2B5EF4-FFF2-40B4-BE49-F238E27FC236}">
                <a16:creationId xmlns:a16="http://schemas.microsoft.com/office/drawing/2014/main" id="{9036E886-E41D-4D69-A447-82CAEA614E2F}"/>
              </a:ext>
            </a:extLst>
          </p:cNvPr>
          <p:cNvSpPr>
            <a:spLocks xmlns:a="http://schemas.openxmlformats.org/drawingml/2006/main" noGrp="1"/>
          </p:cNvSpPr>
          <p:nvPr/>
        </p:nvSpPr>
        <p:spPr>
          <a:xfrm xmlns:a="http://schemas.openxmlformats.org/drawingml/2006/main">
            <a:off x="6784925" y="3829050"/>
            <a:ext cx="275585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650" b="0" i="0">
                <a:solidFill>
                  <a:srgbClr val="6B727A"/>
                </a:solidFill>
                <a:latin typeface="Plus Jakarta Sans"/>
                <a:ea typeface="Plus Jakarta Sans"/>
                <a:cs typeface="Plus Jakarta Sans"/>
              </a:defRPr>
            </a:pPr>
            <a:r>
              <a:rPr sz="1650" b="0" i="0">
                <a:solidFill>
                  <a:srgbClr val="6B727A"/>
                </a:solidFill>
                <a:latin typeface="Plus Jakarta Sans"/>
                <a:ea typeface="Plus Jakarta Sans"/>
                <a:cs typeface="Plus Jakarta Sans"/>
              </a:rPr>
              <a:t>OpenAI</a:t>
            </a:r>
          </a:p>
        </p:txBody>
      </p:sp>
      <p:sp>
        <p:nvSpPr>
          <p:cNvPr id="13" name="s025 rect 13">
            <a:extLst xmlns:a="http://schemas.openxmlformats.org/drawingml/2006/main">
              <a:ext uri="{FF2B5EF4-FFF2-40B4-BE49-F238E27FC236}">
                <a16:creationId xmlns:a16="http://schemas.microsoft.com/office/drawing/2014/main" id="{D5AD93A8-B087-4BE2-983A-18BE343719CC}"/>
              </a:ext>
            </a:extLst>
          </p:cNvPr>
          <p:cNvSpPr>
            <a:spLocks xmlns:a="http://schemas.openxmlformats.org/drawingml/2006/main" noGrp="1"/>
          </p:cNvSpPr>
          <p:nvPr/>
        </p:nvSpPr>
        <p:spPr>
          <a:xfrm xmlns:a="http://schemas.openxmlformats.org/drawingml/2006/main">
            <a:off x="10045601" y="2838450"/>
            <a:ext cx="4432399" cy="1981200"/>
          </a:xfrm>
          <a:prstGeom xmlns:a="http://schemas.openxmlformats.org/drawingml/2006/main" prst="roundRect">
            <a:avLst>
              <a:gd name="adj" fmla="val 8654"/>
            </a:avLst>
          </a:prstGeom>
          <a:solidFill xmlns:a="http://schemas.openxmlformats.org/drawingml/2006/main">
            <a:srgbClr val="FFFFFF"/>
          </a:solidFill>
          <a:ln xmlns:a="http://schemas.openxmlformats.org/drawingml/2006/main" w="9525">
            <a:solidFill>
              <a:srgbClr val="D4D8DD"/>
            </a:solidFill>
            <a:prstDash val="solid"/>
          </a:ln>
        </p:spPr>
      </p:sp>
      <p:pic>
        <p:nvPicPr>
          <p:cNvPr id="44" name=""/>
          <p:cNvPicPr>
            <a:picLocks xmlns:a="http://schemas.openxmlformats.org/drawingml/2006/main" noChangeAspect="1"/>
          </p:cNvPicPr>
          <p:nvPr/>
        </p:nvPicPr>
        <p:blipFill>
          <a:blip xmlns:r="http://schemas.openxmlformats.org/officeDocument/2006/relationships" xmlns:a="http://schemas.openxmlformats.org/drawingml/2006/main" r:embed="R15d3684af9ce4194">
            <a:extLst>
              <a:ext uri="{96DAC541-7B7A-43D3-8B79-37D633B846F1}">
                <asvg:svgBlip xmlns:asvg="http://schemas.microsoft.com/office/drawing/2016/SVG/main" r:embed="R93085823fa474937"/>
              </a:ext>
            </a:extLst>
          </a:blip>
          <a:stretch xmlns:a="http://schemas.openxmlformats.org/drawingml/2006/main"/>
        </p:blipFill>
        <p:spPr>
          <a:xfrm xmlns:a="http://schemas.openxmlformats.org/drawingml/2006/main">
            <a:off x="10340876" y="3495675"/>
            <a:ext cx="666750" cy="666750"/>
          </a:xfrm>
          <a:prstGeom xmlns:a="http://schemas.openxmlformats.org/drawingml/2006/main" prst="rect">
            <a:avLst/>
          </a:prstGeom>
        </p:spPr>
      </p:pic>
      <p:sp>
        <p:nvSpPr>
          <p:cNvPr id="15" name="s025 text 15">
            <a:extLst xmlns:a="http://schemas.openxmlformats.org/drawingml/2006/main">
              <a:ext uri="{FF2B5EF4-FFF2-40B4-BE49-F238E27FC236}">
                <a16:creationId xmlns:a16="http://schemas.microsoft.com/office/drawing/2014/main" id="{0C06E360-7ED4-48B2-8BA8-217F82809D55}"/>
              </a:ext>
            </a:extLst>
          </p:cNvPr>
          <p:cNvSpPr>
            <a:spLocks xmlns:a="http://schemas.openxmlformats.org/drawingml/2006/main" noGrp="1"/>
          </p:cNvSpPr>
          <p:nvPr/>
        </p:nvSpPr>
        <p:spPr>
          <a:xfrm xmlns:a="http://schemas.openxmlformats.org/drawingml/2006/main">
            <a:off x="11426726" y="3428107"/>
            <a:ext cx="2755999" cy="32474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91667"/>
              </a:lnSpc>
              <a:buNone/>
              <a:defRPr sz="2325" b="1" i="0">
                <a:solidFill>
                  <a:srgbClr val="15291E"/>
                </a:solidFill>
                <a:latin typeface="Plus Jakarta Sans"/>
                <a:ea typeface="Plus Jakarta Sans"/>
                <a:cs typeface="Plus Jakarta Sans"/>
              </a:defRPr>
            </a:pPr>
            <a:r>
              <a:rPr sz="2325" b="1" i="0">
                <a:solidFill>
                  <a:srgbClr val="15291E"/>
                </a:solidFill>
                <a:latin typeface="Plus Jakarta Sans"/>
                <a:ea typeface="Plus Jakarta Sans"/>
                <a:cs typeface="Plus Jakarta Sans"/>
              </a:rPr>
              <a:t>Cursor</a:t>
            </a:r>
          </a:p>
        </p:txBody>
      </p:sp>
      <p:sp>
        <p:nvSpPr>
          <p:cNvPr id="16" name="s025 text 16">
            <a:extLst xmlns:a="http://schemas.openxmlformats.org/drawingml/2006/main">
              <a:ext uri="{FF2B5EF4-FFF2-40B4-BE49-F238E27FC236}">
                <a16:creationId xmlns:a16="http://schemas.microsoft.com/office/drawing/2014/main" id="{02E81281-F4F7-41EA-BC8C-B8FEA06B2178}"/>
              </a:ext>
            </a:extLst>
          </p:cNvPr>
          <p:cNvSpPr>
            <a:spLocks xmlns:a="http://schemas.openxmlformats.org/drawingml/2006/main" noGrp="1"/>
          </p:cNvSpPr>
          <p:nvPr/>
        </p:nvSpPr>
        <p:spPr>
          <a:xfrm xmlns:a="http://schemas.openxmlformats.org/drawingml/2006/main">
            <a:off x="11426726" y="3829050"/>
            <a:ext cx="2755999"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650" b="0" i="0">
                <a:solidFill>
                  <a:srgbClr val="6B727A"/>
                </a:solidFill>
                <a:latin typeface="Plus Jakarta Sans"/>
                <a:ea typeface="Plus Jakarta Sans"/>
                <a:cs typeface="Plus Jakarta Sans"/>
              </a:defRPr>
            </a:pPr>
            <a:r>
              <a:rPr sz="1650" b="0" i="0">
                <a:solidFill>
                  <a:srgbClr val="6B727A"/>
                </a:solidFill>
                <a:latin typeface="Plus Jakarta Sans"/>
                <a:ea typeface="Plus Jakarta Sans"/>
                <a:cs typeface="Plus Jakarta Sans"/>
              </a:rPr>
              <a:t>Editor + agent</a:t>
            </a:r>
          </a:p>
        </p:txBody>
      </p:sp>
      <p:sp>
        <p:nvSpPr>
          <p:cNvPr id="17" name="s025 rect 17">
            <a:extLst xmlns:a="http://schemas.openxmlformats.org/drawingml/2006/main">
              <a:ext uri="{FF2B5EF4-FFF2-40B4-BE49-F238E27FC236}">
                <a16:creationId xmlns:a16="http://schemas.microsoft.com/office/drawing/2014/main" id="{5F54BC71-5CEF-4D13-B756-C6ABC80117C1}"/>
              </a:ext>
            </a:extLst>
          </p:cNvPr>
          <p:cNvSpPr>
            <a:spLocks xmlns:a="http://schemas.openxmlformats.org/drawingml/2006/main" noGrp="1"/>
          </p:cNvSpPr>
          <p:nvPr/>
        </p:nvSpPr>
        <p:spPr>
          <a:xfrm xmlns:a="http://schemas.openxmlformats.org/drawingml/2006/main">
            <a:off x="762000" y="5029200"/>
            <a:ext cx="4432250" cy="1981200"/>
          </a:xfrm>
          <a:prstGeom xmlns:a="http://schemas.openxmlformats.org/drawingml/2006/main" prst="roundRect">
            <a:avLst>
              <a:gd name="adj" fmla="val 8654"/>
            </a:avLst>
          </a:prstGeom>
          <a:solidFill xmlns:a="http://schemas.openxmlformats.org/drawingml/2006/main">
            <a:srgbClr val="FFFFFF"/>
          </a:solidFill>
          <a:ln xmlns:a="http://schemas.openxmlformats.org/drawingml/2006/main" w="9525">
            <a:solidFill>
              <a:srgbClr val="D4D8DD"/>
            </a:solidFill>
            <a:prstDash val="solid"/>
          </a:ln>
        </p:spPr>
      </p:sp>
      <p:pic>
        <p:nvPicPr>
          <p:cNvPr id="48" name=""/>
          <p:cNvPicPr>
            <a:picLocks xmlns:a="http://schemas.openxmlformats.org/drawingml/2006/main" noChangeAspect="1"/>
          </p:cNvPicPr>
          <p:nvPr/>
        </p:nvPicPr>
        <p:blipFill>
          <a:blip xmlns:r="http://schemas.openxmlformats.org/officeDocument/2006/relationships" xmlns:a="http://schemas.openxmlformats.org/drawingml/2006/main" r:embed="R2c2ad82bb1384da2">
            <a:extLst>
              <a:ext uri="{96DAC541-7B7A-43D3-8B79-37D633B846F1}">
                <asvg:svgBlip xmlns:asvg="http://schemas.microsoft.com/office/drawing/2016/SVG/main" r:embed="Rb01c979e5d774fca"/>
              </a:ext>
            </a:extLst>
          </a:blip>
          <a:stretch xmlns:a="http://schemas.openxmlformats.org/drawingml/2006/main"/>
        </p:blipFill>
        <p:spPr>
          <a:xfrm xmlns:a="http://schemas.openxmlformats.org/drawingml/2006/main">
            <a:off x="1057275" y="5686425"/>
            <a:ext cx="666750" cy="666750"/>
          </a:xfrm>
          <a:prstGeom xmlns:a="http://schemas.openxmlformats.org/drawingml/2006/main" prst="rect">
            <a:avLst/>
          </a:prstGeom>
        </p:spPr>
      </p:pic>
      <p:sp>
        <p:nvSpPr>
          <p:cNvPr id="19" name="s025 text 19">
            <a:extLst xmlns:a="http://schemas.openxmlformats.org/drawingml/2006/main">
              <a:ext uri="{FF2B5EF4-FFF2-40B4-BE49-F238E27FC236}">
                <a16:creationId xmlns:a16="http://schemas.microsoft.com/office/drawing/2014/main" id="{123F4BE6-288A-44D6-82B9-5F6F255AF664}"/>
              </a:ext>
            </a:extLst>
          </p:cNvPr>
          <p:cNvSpPr>
            <a:spLocks xmlns:a="http://schemas.openxmlformats.org/drawingml/2006/main" noGrp="1"/>
          </p:cNvSpPr>
          <p:nvPr/>
        </p:nvSpPr>
        <p:spPr>
          <a:xfrm xmlns:a="http://schemas.openxmlformats.org/drawingml/2006/main">
            <a:off x="2143125" y="5618857"/>
            <a:ext cx="2755850" cy="32474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91667"/>
              </a:lnSpc>
              <a:buNone/>
              <a:defRPr sz="2325" b="1" i="0">
                <a:solidFill>
                  <a:srgbClr val="15291E"/>
                </a:solidFill>
                <a:latin typeface="Plus Jakarta Sans"/>
                <a:ea typeface="Plus Jakarta Sans"/>
                <a:cs typeface="Plus Jakarta Sans"/>
              </a:defRPr>
            </a:pPr>
            <a:r>
              <a:rPr sz="2325" b="1" i="0">
                <a:solidFill>
                  <a:srgbClr val="15291E"/>
                </a:solidFill>
                <a:latin typeface="Plus Jakarta Sans"/>
                <a:ea typeface="Plus Jakarta Sans"/>
                <a:cs typeface="Plus Jakarta Sans"/>
              </a:rPr>
              <a:t>Gemini CLI</a:t>
            </a:r>
          </a:p>
        </p:txBody>
      </p:sp>
      <p:sp>
        <p:nvSpPr>
          <p:cNvPr id="20" name="s025 text 20">
            <a:extLst xmlns:a="http://schemas.openxmlformats.org/drawingml/2006/main">
              <a:ext uri="{FF2B5EF4-FFF2-40B4-BE49-F238E27FC236}">
                <a16:creationId xmlns:a16="http://schemas.microsoft.com/office/drawing/2014/main" id="{65DB4C42-EB90-4922-912C-C1F0826C173F}"/>
              </a:ext>
            </a:extLst>
          </p:cNvPr>
          <p:cNvSpPr>
            <a:spLocks xmlns:a="http://schemas.openxmlformats.org/drawingml/2006/main" noGrp="1"/>
          </p:cNvSpPr>
          <p:nvPr/>
        </p:nvSpPr>
        <p:spPr>
          <a:xfrm xmlns:a="http://schemas.openxmlformats.org/drawingml/2006/main">
            <a:off x="2143125" y="6019800"/>
            <a:ext cx="275585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650" b="0" i="0">
                <a:solidFill>
                  <a:srgbClr val="6B727A"/>
                </a:solidFill>
                <a:latin typeface="Plus Jakarta Sans"/>
                <a:ea typeface="Plus Jakarta Sans"/>
                <a:cs typeface="Plus Jakarta Sans"/>
              </a:defRPr>
            </a:pPr>
            <a:r>
              <a:rPr sz="1650" b="0" i="0">
                <a:solidFill>
                  <a:srgbClr val="6B727A"/>
                </a:solidFill>
                <a:latin typeface="Plus Jakarta Sans"/>
                <a:ea typeface="Plus Jakarta Sans"/>
                <a:cs typeface="Plus Jakarta Sans"/>
              </a:rPr>
              <a:t>Google</a:t>
            </a:r>
          </a:p>
        </p:txBody>
      </p:sp>
      <p:sp>
        <p:nvSpPr>
          <p:cNvPr id="21" name="s025 rect 21">
            <a:extLst xmlns:a="http://schemas.openxmlformats.org/drawingml/2006/main">
              <a:ext uri="{FF2B5EF4-FFF2-40B4-BE49-F238E27FC236}">
                <a16:creationId xmlns:a16="http://schemas.microsoft.com/office/drawing/2014/main" id="{078C8EC9-4A92-4F95-A527-F0E0266D8BFF}"/>
              </a:ext>
            </a:extLst>
          </p:cNvPr>
          <p:cNvSpPr>
            <a:spLocks xmlns:a="http://schemas.openxmlformats.org/drawingml/2006/main" noGrp="1"/>
          </p:cNvSpPr>
          <p:nvPr/>
        </p:nvSpPr>
        <p:spPr>
          <a:xfrm xmlns:a="http://schemas.openxmlformats.org/drawingml/2006/main">
            <a:off x="5403800" y="5029200"/>
            <a:ext cx="4432250" cy="1981200"/>
          </a:xfrm>
          <a:prstGeom xmlns:a="http://schemas.openxmlformats.org/drawingml/2006/main" prst="roundRect">
            <a:avLst>
              <a:gd name="adj" fmla="val 8654"/>
            </a:avLst>
          </a:prstGeom>
          <a:solidFill xmlns:a="http://schemas.openxmlformats.org/drawingml/2006/main">
            <a:srgbClr val="FFFFFF"/>
          </a:solidFill>
          <a:ln xmlns:a="http://schemas.openxmlformats.org/drawingml/2006/main" w="9525">
            <a:solidFill>
              <a:srgbClr val="D4D8DD"/>
            </a:solidFill>
            <a:prstDash val="solid"/>
          </a:ln>
        </p:spPr>
      </p:sp>
      <p:pic>
        <p:nvPicPr>
          <p:cNvPr id="52" name=""/>
          <p:cNvPicPr>
            <a:picLocks xmlns:a="http://schemas.openxmlformats.org/drawingml/2006/main" noChangeAspect="1"/>
          </p:cNvPicPr>
          <p:nvPr/>
        </p:nvPicPr>
        <p:blipFill>
          <a:blip xmlns:r="http://schemas.openxmlformats.org/officeDocument/2006/relationships" xmlns:a="http://schemas.openxmlformats.org/drawingml/2006/main" r:embed="Ra3423e35668445ed">
            <a:extLst>
              <a:ext uri="{96DAC541-7B7A-43D3-8B79-37D633B846F1}">
                <asvg:svgBlip xmlns:asvg="http://schemas.microsoft.com/office/drawing/2016/SVG/main" r:embed="Re8885c5c81124718"/>
              </a:ext>
            </a:extLst>
          </a:blip>
          <a:stretch xmlns:a="http://schemas.openxmlformats.org/drawingml/2006/main"/>
        </p:blipFill>
        <p:spPr>
          <a:xfrm xmlns:a="http://schemas.openxmlformats.org/drawingml/2006/main">
            <a:off x="5699075" y="5686425"/>
            <a:ext cx="666750" cy="666750"/>
          </a:xfrm>
          <a:prstGeom xmlns:a="http://schemas.openxmlformats.org/drawingml/2006/main" prst="rect">
            <a:avLst/>
          </a:prstGeom>
        </p:spPr>
      </p:pic>
      <p:sp>
        <p:nvSpPr>
          <p:cNvPr id="23" name="s025 text 23">
            <a:extLst xmlns:a="http://schemas.openxmlformats.org/drawingml/2006/main">
              <a:ext uri="{FF2B5EF4-FFF2-40B4-BE49-F238E27FC236}">
                <a16:creationId xmlns:a16="http://schemas.microsoft.com/office/drawing/2014/main" id="{1ED2F437-0F14-487D-8345-434ECE331299}"/>
              </a:ext>
            </a:extLst>
          </p:cNvPr>
          <p:cNvSpPr>
            <a:spLocks xmlns:a="http://schemas.openxmlformats.org/drawingml/2006/main" noGrp="1"/>
          </p:cNvSpPr>
          <p:nvPr/>
        </p:nvSpPr>
        <p:spPr>
          <a:xfrm xmlns:a="http://schemas.openxmlformats.org/drawingml/2006/main">
            <a:off x="6784925" y="5618857"/>
            <a:ext cx="2755850" cy="32474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91667"/>
              </a:lnSpc>
              <a:buNone/>
              <a:defRPr sz="2325" b="1" i="0">
                <a:solidFill>
                  <a:srgbClr val="15291E"/>
                </a:solidFill>
                <a:latin typeface="Plus Jakarta Sans"/>
                <a:ea typeface="Plus Jakarta Sans"/>
                <a:cs typeface="Plus Jakarta Sans"/>
              </a:defRPr>
            </a:pPr>
            <a:r>
              <a:rPr sz="2325" b="1" i="0">
                <a:solidFill>
                  <a:srgbClr val="15291E"/>
                </a:solidFill>
                <a:latin typeface="Plus Jakarta Sans"/>
                <a:ea typeface="Plus Jakarta Sans"/>
                <a:cs typeface="Plus Jakarta Sans"/>
              </a:rPr>
              <a:t>GitHub Copilot</a:t>
            </a:r>
          </a:p>
        </p:txBody>
      </p:sp>
      <p:sp>
        <p:nvSpPr>
          <p:cNvPr id="24" name="s025 text 24">
            <a:extLst xmlns:a="http://schemas.openxmlformats.org/drawingml/2006/main">
              <a:ext uri="{FF2B5EF4-FFF2-40B4-BE49-F238E27FC236}">
                <a16:creationId xmlns:a16="http://schemas.microsoft.com/office/drawing/2014/main" id="{8D1B14B3-B0DC-40D6-B29D-21EDF65B26F5}"/>
              </a:ext>
            </a:extLst>
          </p:cNvPr>
          <p:cNvSpPr>
            <a:spLocks xmlns:a="http://schemas.openxmlformats.org/drawingml/2006/main" noGrp="1"/>
          </p:cNvSpPr>
          <p:nvPr/>
        </p:nvSpPr>
        <p:spPr>
          <a:xfrm xmlns:a="http://schemas.openxmlformats.org/drawingml/2006/main">
            <a:off x="6784925" y="6019800"/>
            <a:ext cx="275585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650" b="0" i="0">
                <a:solidFill>
                  <a:srgbClr val="6B727A"/>
                </a:solidFill>
                <a:latin typeface="Plus Jakarta Sans"/>
                <a:ea typeface="Plus Jakarta Sans"/>
                <a:cs typeface="Plus Jakarta Sans"/>
              </a:defRPr>
            </a:pPr>
            <a:r>
              <a:rPr sz="1650" b="0" i="0">
                <a:solidFill>
                  <a:srgbClr val="6B727A"/>
                </a:solidFill>
                <a:latin typeface="Plus Jakarta Sans"/>
                <a:ea typeface="Plus Jakarta Sans"/>
                <a:cs typeface="Plus Jakarta Sans"/>
              </a:rPr>
              <a:t>GitHub</a:t>
            </a:r>
          </a:p>
        </p:txBody>
      </p:sp>
      <p:sp>
        <p:nvSpPr>
          <p:cNvPr id="25" name="s025 rect 25">
            <a:extLst xmlns:a="http://schemas.openxmlformats.org/drawingml/2006/main">
              <a:ext uri="{FF2B5EF4-FFF2-40B4-BE49-F238E27FC236}">
                <a16:creationId xmlns:a16="http://schemas.microsoft.com/office/drawing/2014/main" id="{85E39662-25A3-4533-AEF4-DF8B82F01016}"/>
              </a:ext>
            </a:extLst>
          </p:cNvPr>
          <p:cNvSpPr>
            <a:spLocks xmlns:a="http://schemas.openxmlformats.org/drawingml/2006/main" noGrp="1"/>
          </p:cNvSpPr>
          <p:nvPr/>
        </p:nvSpPr>
        <p:spPr>
          <a:xfrm xmlns:a="http://schemas.openxmlformats.org/drawingml/2006/main">
            <a:off x="10045601" y="5029200"/>
            <a:ext cx="4432399" cy="1981200"/>
          </a:xfrm>
          <a:prstGeom xmlns:a="http://schemas.openxmlformats.org/drawingml/2006/main" prst="roundRect">
            <a:avLst>
              <a:gd name="adj" fmla="val 8654"/>
            </a:avLst>
          </a:prstGeom>
          <a:solidFill xmlns:a="http://schemas.openxmlformats.org/drawingml/2006/main">
            <a:srgbClr val="FFFFFF"/>
          </a:solidFill>
          <a:ln xmlns:a="http://schemas.openxmlformats.org/drawingml/2006/main" w="9525">
            <a:solidFill>
              <a:srgbClr val="D4D8DD"/>
            </a:solidFill>
            <a:prstDash val="solid"/>
          </a:ln>
        </p:spPr>
      </p:sp>
      <p:pic>
        <p:nvPicPr>
          <p:cNvPr id="56" name=""/>
          <p:cNvPicPr>
            <a:picLocks xmlns:a="http://schemas.openxmlformats.org/drawingml/2006/main" noChangeAspect="1"/>
          </p:cNvPicPr>
          <p:nvPr/>
        </p:nvPicPr>
        <p:blipFill>
          <a:blip xmlns:r="http://schemas.openxmlformats.org/officeDocument/2006/relationships" xmlns:a="http://schemas.openxmlformats.org/drawingml/2006/main" r:embed="R673f8760c2dc48e6">
            <a:extLst>
              <a:ext uri="{96DAC541-7B7A-43D3-8B79-37D633B846F1}">
                <asvg:svgBlip xmlns:asvg="http://schemas.microsoft.com/office/drawing/2016/SVG/main" r:embed="Ra15feed9f2424e7a"/>
              </a:ext>
            </a:extLst>
          </a:blip>
          <a:stretch xmlns:a="http://schemas.openxmlformats.org/drawingml/2006/main"/>
        </p:blipFill>
        <p:spPr>
          <a:xfrm xmlns:a="http://schemas.openxmlformats.org/drawingml/2006/main">
            <a:off x="10340876" y="5686425"/>
            <a:ext cx="666750" cy="666750"/>
          </a:xfrm>
          <a:prstGeom xmlns:a="http://schemas.openxmlformats.org/drawingml/2006/main" prst="rect">
            <a:avLst/>
          </a:prstGeom>
        </p:spPr>
      </p:pic>
      <p:sp>
        <p:nvSpPr>
          <p:cNvPr id="27" name="s025 text 27">
            <a:extLst xmlns:a="http://schemas.openxmlformats.org/drawingml/2006/main">
              <a:ext uri="{FF2B5EF4-FFF2-40B4-BE49-F238E27FC236}">
                <a16:creationId xmlns:a16="http://schemas.microsoft.com/office/drawing/2014/main" id="{CEEC3361-39F0-4D73-A2E2-8554F9B30014}"/>
              </a:ext>
            </a:extLst>
          </p:cNvPr>
          <p:cNvSpPr>
            <a:spLocks xmlns:a="http://schemas.openxmlformats.org/drawingml/2006/main" noGrp="1"/>
          </p:cNvSpPr>
          <p:nvPr/>
        </p:nvSpPr>
        <p:spPr>
          <a:xfrm xmlns:a="http://schemas.openxmlformats.org/drawingml/2006/main">
            <a:off x="11426726" y="5618857"/>
            <a:ext cx="2755999" cy="32474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91667"/>
              </a:lnSpc>
              <a:buNone/>
              <a:defRPr sz="2325" b="1" i="0">
                <a:solidFill>
                  <a:srgbClr val="15291E"/>
                </a:solidFill>
                <a:latin typeface="Plus Jakarta Sans"/>
                <a:ea typeface="Plus Jakarta Sans"/>
                <a:cs typeface="Plus Jakarta Sans"/>
              </a:defRPr>
            </a:pPr>
            <a:r>
              <a:rPr sz="2325" b="1" i="0">
                <a:solidFill>
                  <a:srgbClr val="15291E"/>
                </a:solidFill>
                <a:latin typeface="Plus Jakarta Sans"/>
                <a:ea typeface="Plus Jakarta Sans"/>
                <a:cs typeface="Plus Jakarta Sans"/>
              </a:rPr>
              <a:t>OpenCode</a:t>
            </a:r>
          </a:p>
        </p:txBody>
      </p:sp>
      <p:sp>
        <p:nvSpPr>
          <p:cNvPr id="28" name="s025 text 28">
            <a:extLst xmlns:a="http://schemas.openxmlformats.org/drawingml/2006/main">
              <a:ext uri="{FF2B5EF4-FFF2-40B4-BE49-F238E27FC236}">
                <a16:creationId xmlns:a16="http://schemas.microsoft.com/office/drawing/2014/main" id="{2984FACC-FCDC-4B5A-A412-C04FFA7A96A6}"/>
              </a:ext>
            </a:extLst>
          </p:cNvPr>
          <p:cNvSpPr>
            <a:spLocks xmlns:a="http://schemas.openxmlformats.org/drawingml/2006/main" noGrp="1"/>
          </p:cNvSpPr>
          <p:nvPr/>
        </p:nvSpPr>
        <p:spPr>
          <a:xfrm xmlns:a="http://schemas.openxmlformats.org/drawingml/2006/main">
            <a:off x="11426726" y="6019800"/>
            <a:ext cx="2755999"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650" b="0" i="0">
                <a:solidFill>
                  <a:srgbClr val="6B727A"/>
                </a:solidFill>
                <a:latin typeface="Plus Jakarta Sans"/>
                <a:ea typeface="Plus Jakarta Sans"/>
                <a:cs typeface="Plus Jakarta Sans"/>
              </a:defRPr>
            </a:pPr>
            <a:r>
              <a:rPr sz="1650" b="0" i="0">
                <a:solidFill>
                  <a:srgbClr val="6B727A"/>
                </a:solidFill>
                <a:latin typeface="Plus Jakarta Sans"/>
                <a:ea typeface="Plus Jakarta Sans"/>
                <a:cs typeface="Plus Jakarta Sans"/>
              </a:rPr>
              <a:t>Open source</a:t>
            </a:r>
          </a:p>
        </p:txBody>
      </p:sp>
      <p:sp>
        <p:nvSpPr>
          <p:cNvPr id="29" name="s025 text 29">
            <a:extLst xmlns:a="http://schemas.openxmlformats.org/drawingml/2006/main">
              <a:ext uri="{FF2B5EF4-FFF2-40B4-BE49-F238E27FC236}">
                <a16:creationId xmlns:a16="http://schemas.microsoft.com/office/drawing/2014/main" id="{24DC492C-1C51-4756-8D58-09E7F644DA2A}"/>
              </a:ext>
            </a:extLst>
          </p:cNvPr>
          <p:cNvSpPr>
            <a:spLocks xmlns:a="http://schemas.openxmlformats.org/drawingml/2006/main" noGrp="1"/>
          </p:cNvSpPr>
          <p:nvPr/>
        </p:nvSpPr>
        <p:spPr>
          <a:xfrm xmlns:a="http://schemas.openxmlformats.org/drawingml/2006/main">
            <a:off x="762000" y="7277100"/>
            <a:ext cx="13716000" cy="33426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2"/>
          </a:bodyPr>
          <a:lstStyle xmlns:a="http://schemas.openxmlformats.org/drawingml/2006/main"/>
          <a:p xmlns:a="http://schemas.openxmlformats.org/drawingml/2006/main">
            <a:pPr algn="l">
              <a:lnSpc>
                <a:spcPct val="108333"/>
              </a:lnSpc>
              <a:buNone/>
              <a:defRPr sz="2025" b="0" i="0">
                <a:solidFill>
                  <a:srgbClr val="365342"/>
                </a:solidFill>
                <a:latin typeface="Plus Jakarta Sans"/>
                <a:ea typeface="Plus Jakarta Sans"/>
                <a:cs typeface="Plus Jakarta Sans"/>
              </a:defRPr>
            </a:pPr>
            <a:r>
              <a:rPr sz="2025" b="0" i="0">
                <a:solidFill>
                  <a:srgbClr val="365342"/>
                </a:solidFill>
                <a:latin typeface="Plus Jakarta Sans"/>
                <a:ea typeface="Plus Jakarta Sans"/>
                <a:cs typeface="Plus Jakarta Sans"/>
              </a:rPr>
              <a:t>Pick one for the first build. Your company knowledge stays in readable files.</a:t>
            </a:r>
          </a:p>
        </p:txBody>
      </p:sp>
      <p:sp>
        <p:nvSpPr>
          <p:cNvPr id="30" name="s025 text 30">
            <a:extLst xmlns:a="http://schemas.openxmlformats.org/drawingml/2006/main">
              <a:ext uri="{FF2B5EF4-FFF2-40B4-BE49-F238E27FC236}">
                <a16:creationId xmlns:a16="http://schemas.microsoft.com/office/drawing/2014/main" id="{16F06BCD-FC74-4D0A-B3CA-01C8A999D8C3}"/>
              </a:ext>
            </a:extLst>
          </p:cNvPr>
          <p:cNvSpPr>
            <a:spLocks xmlns:a="http://schemas.openxmlformats.org/drawingml/2006/main" noGrp="1"/>
          </p:cNvSpPr>
          <p:nvPr/>
        </p:nvSpPr>
        <p:spPr>
          <a:xfrm xmlns:a="http://schemas.openxmlformats.org/drawingml/2006/main">
            <a:off x="13739961" y="8086725"/>
            <a:ext cx="73803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025 / 152</a:t>
            </a:r>
          </a:p>
        </p:txBody>
      </p:sp>
    </p:spTree>
    <p:extLst>
      <p:ext uri="{BB962C8B-B14F-4D97-AF65-F5344CB8AC3E}">
        <p14:creationId xmlns:p14="http://schemas.microsoft.com/office/powerpoint/2010/main" val="687051434"/>
      </p:ext>
    </p:extLst>
  </p:cSld>
</p:sld>
</file>

<file path=ppt/slides/slide26.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25" name=""/>
          <p:cNvPicPr>
            <a:picLocks xmlns:a="http://schemas.openxmlformats.org/drawingml/2006/main" noChangeAspect="1"/>
          </p:cNvPicPr>
          <p:nvPr/>
        </p:nvPicPr>
        <p:blipFill>
          <a:blip xmlns:r="http://schemas.openxmlformats.org/officeDocument/2006/relationships" xmlns:a="http://schemas.openxmlformats.org/drawingml/2006/main" r:embed="R9c37d96764f04af5"/>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26 text 2">
            <a:extLst xmlns:a="http://schemas.openxmlformats.org/drawingml/2006/main">
              <a:ext uri="{FF2B5EF4-FFF2-40B4-BE49-F238E27FC236}">
                <a16:creationId xmlns:a16="http://schemas.microsoft.com/office/drawing/2014/main" id="{3B527154-E021-482E-A8AF-83DA77CB959E}"/>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26 text 3">
            <a:extLst xmlns:a="http://schemas.openxmlformats.org/drawingml/2006/main">
              <a:ext uri="{FF2B5EF4-FFF2-40B4-BE49-F238E27FC236}">
                <a16:creationId xmlns:a16="http://schemas.microsoft.com/office/drawing/2014/main" id="{3A783CC8-C084-4244-80E8-14AA0B2B220F}"/>
              </a:ext>
            </a:extLst>
          </p:cNvPr>
          <p:cNvSpPr>
            <a:spLocks xmlns:a="http://schemas.openxmlformats.org/drawingml/2006/main" noGrp="1"/>
          </p:cNvSpPr>
          <p:nvPr/>
        </p:nvSpPr>
        <p:spPr>
          <a:xfrm xmlns:a="http://schemas.openxmlformats.org/drawingml/2006/main">
            <a:off x="12444561" y="476250"/>
            <a:ext cx="203343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Set up your AI workspace</a:t>
            </a:r>
          </a:p>
        </p:txBody>
      </p:sp>
      <p:sp>
        <p:nvSpPr>
          <p:cNvPr id="4" name="s026 text 4">
            <a:extLst xmlns:a="http://schemas.openxmlformats.org/drawingml/2006/main">
              <a:ext uri="{FF2B5EF4-FFF2-40B4-BE49-F238E27FC236}">
                <a16:creationId xmlns:a16="http://schemas.microsoft.com/office/drawing/2014/main" id="{127C812A-1426-49EC-A487-7361133CF9ED}"/>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How an agent gets work done</a:t>
            </a:r>
          </a:p>
        </p:txBody>
      </p:sp>
      <p:sp>
        <p:nvSpPr>
          <p:cNvPr id="5" name="s026 line 5">
            <a:extLst xmlns:a="http://schemas.openxmlformats.org/drawingml/2006/main">
              <a:ext uri="{FF2B5EF4-FFF2-40B4-BE49-F238E27FC236}">
                <a16:creationId xmlns:a16="http://schemas.microsoft.com/office/drawing/2014/main" id="{6B05589A-B03E-44D1-A3C1-33FD07503C73}"/>
              </a:ext>
            </a:extLst>
          </p:cNvPr>
          <p:cNvSpPr>
            <a:spLocks xmlns:a="http://schemas.openxmlformats.org/drawingml/2006/main" noGrp="1"/>
          </p:cNvSpPr>
          <p:nvPr/>
        </p:nvSpPr>
        <p:spPr>
          <a:xfrm xmlns:a="http://schemas.openxmlformats.org/drawingml/2006/main" flipH="0" flipV="0">
            <a:off x="3869531" y="5334000"/>
            <a:ext cx="428625" cy="0"/>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6" name="s026 line 5 arrowhead">
            <a:extLst xmlns:a="http://schemas.openxmlformats.org/drawingml/2006/main">
              <a:ext uri="{FF2B5EF4-FFF2-40B4-BE49-F238E27FC236}">
                <a16:creationId xmlns:a16="http://schemas.microsoft.com/office/drawing/2014/main" id="{A8C52F8D-55A0-4CAA-ABC9-B64C9E6D0B4D}"/>
              </a:ext>
            </a:extLst>
          </p:cNvPr>
          <p:cNvSpPr>
            <a:spLocks xmlns:a="http://schemas.openxmlformats.org/drawingml/2006/main" noGrp="1"/>
          </p:cNvSpPr>
          <p:nvPr/>
        </p:nvSpPr>
        <p:spPr>
          <a:xfrm xmlns:a="http://schemas.openxmlformats.org/drawingml/2006/main">
            <a:off x="4221956" y="5297424"/>
            <a:ext cx="76200" cy="73152"/>
          </a:xfrm>
          <a:custGeom xmlns:a="http://schemas.openxmlformats.org/drawingml/2006/main">
            <a:pathLst>
              <a:path w="76200" h="73152">
                <a:moveTo>
                  <a:pt x="76200" y="36576"/>
                </a:moveTo>
                <a:lnTo>
                  <a:pt x="0" y="73152"/>
                </a:lnTo>
                <a:lnTo>
                  <a:pt x="0" y="0"/>
                </a:lnTo>
                <a:close/>
              </a:path>
            </a:pathLst>
          </a:custGeom>
          <a:solidFill xmlns:a="http://schemas.openxmlformats.org/drawingml/2006/main">
            <a:srgbClr val="506559"/>
          </a:solidFill>
          <a:ln xmlns:a="http://schemas.openxmlformats.org/drawingml/2006/main" w="0">
            <a:noFill/>
            <a:prstDash val="solid"/>
          </a:ln>
        </p:spPr>
      </p:sp>
      <p:sp>
        <p:nvSpPr>
          <p:cNvPr id="7" name="s026 line 6">
            <a:extLst xmlns:a="http://schemas.openxmlformats.org/drawingml/2006/main">
              <a:ext uri="{FF2B5EF4-FFF2-40B4-BE49-F238E27FC236}">
                <a16:creationId xmlns:a16="http://schemas.microsoft.com/office/drawing/2014/main" id="{0A26306A-F863-487C-AA58-FD3D67692F4C}"/>
              </a:ext>
            </a:extLst>
          </p:cNvPr>
          <p:cNvSpPr>
            <a:spLocks xmlns:a="http://schemas.openxmlformats.org/drawingml/2006/main" noGrp="1"/>
          </p:cNvSpPr>
          <p:nvPr/>
        </p:nvSpPr>
        <p:spPr>
          <a:xfrm xmlns:a="http://schemas.openxmlformats.org/drawingml/2006/main" flipH="0" flipV="0">
            <a:off x="7405688" y="5334000"/>
            <a:ext cx="428625" cy="0"/>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8" name="s026 line 6 arrowhead">
            <a:extLst xmlns:a="http://schemas.openxmlformats.org/drawingml/2006/main">
              <a:ext uri="{FF2B5EF4-FFF2-40B4-BE49-F238E27FC236}">
                <a16:creationId xmlns:a16="http://schemas.microsoft.com/office/drawing/2014/main" id="{AC06FAD3-B26F-42FD-A159-F96C50007C3F}"/>
              </a:ext>
            </a:extLst>
          </p:cNvPr>
          <p:cNvSpPr>
            <a:spLocks xmlns:a="http://schemas.openxmlformats.org/drawingml/2006/main" noGrp="1"/>
          </p:cNvSpPr>
          <p:nvPr/>
        </p:nvSpPr>
        <p:spPr>
          <a:xfrm xmlns:a="http://schemas.openxmlformats.org/drawingml/2006/main">
            <a:off x="7758113" y="5297424"/>
            <a:ext cx="76200" cy="73152"/>
          </a:xfrm>
          <a:custGeom xmlns:a="http://schemas.openxmlformats.org/drawingml/2006/main">
            <a:pathLst>
              <a:path w="76200" h="73152">
                <a:moveTo>
                  <a:pt x="76200" y="36576"/>
                </a:moveTo>
                <a:lnTo>
                  <a:pt x="0" y="73152"/>
                </a:lnTo>
                <a:lnTo>
                  <a:pt x="0" y="0"/>
                </a:lnTo>
                <a:close/>
              </a:path>
            </a:pathLst>
          </a:custGeom>
          <a:solidFill xmlns:a="http://schemas.openxmlformats.org/drawingml/2006/main">
            <a:srgbClr val="506559"/>
          </a:solidFill>
          <a:ln xmlns:a="http://schemas.openxmlformats.org/drawingml/2006/main" w="0">
            <a:noFill/>
            <a:prstDash val="solid"/>
          </a:ln>
        </p:spPr>
      </p:sp>
      <p:sp>
        <p:nvSpPr>
          <p:cNvPr id="9" name="s026 line 7">
            <a:extLst xmlns:a="http://schemas.openxmlformats.org/drawingml/2006/main">
              <a:ext uri="{FF2B5EF4-FFF2-40B4-BE49-F238E27FC236}">
                <a16:creationId xmlns:a16="http://schemas.microsoft.com/office/drawing/2014/main" id="{FE83421C-24A7-4A1D-BF42-026899CD3275}"/>
              </a:ext>
            </a:extLst>
          </p:cNvPr>
          <p:cNvSpPr>
            <a:spLocks xmlns:a="http://schemas.openxmlformats.org/drawingml/2006/main" noGrp="1"/>
          </p:cNvSpPr>
          <p:nvPr/>
        </p:nvSpPr>
        <p:spPr>
          <a:xfrm xmlns:a="http://schemas.openxmlformats.org/drawingml/2006/main" flipH="0" flipV="0">
            <a:off x="10941844" y="5334000"/>
            <a:ext cx="428625" cy="0"/>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10" name="s026 line 7 arrowhead">
            <a:extLst xmlns:a="http://schemas.openxmlformats.org/drawingml/2006/main">
              <a:ext uri="{FF2B5EF4-FFF2-40B4-BE49-F238E27FC236}">
                <a16:creationId xmlns:a16="http://schemas.microsoft.com/office/drawing/2014/main" id="{97C0F686-CCBE-4D4B-8890-4A7E22545C8A}"/>
              </a:ext>
            </a:extLst>
          </p:cNvPr>
          <p:cNvSpPr>
            <a:spLocks xmlns:a="http://schemas.openxmlformats.org/drawingml/2006/main" noGrp="1"/>
          </p:cNvSpPr>
          <p:nvPr/>
        </p:nvSpPr>
        <p:spPr>
          <a:xfrm xmlns:a="http://schemas.openxmlformats.org/drawingml/2006/main">
            <a:off x="11294269" y="5297424"/>
            <a:ext cx="76200" cy="73152"/>
          </a:xfrm>
          <a:custGeom xmlns:a="http://schemas.openxmlformats.org/drawingml/2006/main">
            <a:pathLst>
              <a:path w="76200" h="73152">
                <a:moveTo>
                  <a:pt x="76200" y="36576"/>
                </a:moveTo>
                <a:lnTo>
                  <a:pt x="0" y="73152"/>
                </a:lnTo>
                <a:lnTo>
                  <a:pt x="0" y="0"/>
                </a:lnTo>
                <a:close/>
              </a:path>
            </a:pathLst>
          </a:custGeom>
          <a:solidFill xmlns:a="http://schemas.openxmlformats.org/drawingml/2006/main">
            <a:srgbClr val="506559"/>
          </a:solidFill>
          <a:ln xmlns:a="http://schemas.openxmlformats.org/drawingml/2006/main" w="0">
            <a:noFill/>
            <a:prstDash val="solid"/>
          </a:ln>
        </p:spPr>
      </p:sp>
      <p:sp>
        <p:nvSpPr>
          <p:cNvPr id="11" name="s026 rect 8">
            <a:extLst xmlns:a="http://schemas.openxmlformats.org/drawingml/2006/main">
              <a:ext uri="{FF2B5EF4-FFF2-40B4-BE49-F238E27FC236}">
                <a16:creationId xmlns:a16="http://schemas.microsoft.com/office/drawing/2014/main" id="{7D73938B-3BFA-413F-A527-BE26EF5216E5}"/>
              </a:ext>
            </a:extLst>
          </p:cNvPr>
          <p:cNvSpPr>
            <a:spLocks xmlns:a="http://schemas.openxmlformats.org/drawingml/2006/main" noGrp="1"/>
          </p:cNvSpPr>
          <p:nvPr/>
        </p:nvSpPr>
        <p:spPr>
          <a:xfrm xmlns:a="http://schemas.openxmlformats.org/drawingml/2006/main">
            <a:off x="762000" y="4500563"/>
            <a:ext cx="3107531" cy="1666875"/>
          </a:xfrm>
          <a:prstGeom xmlns:a="http://schemas.openxmlformats.org/drawingml/2006/main" prst="roundRect">
            <a:avLst>
              <a:gd name="adj" fmla="val 8000"/>
            </a:avLst>
          </a:prstGeom>
          <a:solidFill xmlns:a="http://schemas.openxmlformats.org/drawingml/2006/main">
            <a:srgbClr val="FFFFFF"/>
          </a:solidFill>
          <a:ln xmlns:a="http://schemas.openxmlformats.org/drawingml/2006/main" w="9525">
            <a:solidFill>
              <a:srgbClr val="D5DDD7"/>
            </a:solidFill>
            <a:prstDash val="solid"/>
          </a:ln>
        </p:spPr>
      </p:sp>
      <p:sp>
        <p:nvSpPr>
          <p:cNvPr id="12" name="s026 text 9">
            <a:extLst xmlns:a="http://schemas.openxmlformats.org/drawingml/2006/main">
              <a:ext uri="{FF2B5EF4-FFF2-40B4-BE49-F238E27FC236}">
                <a16:creationId xmlns:a16="http://schemas.microsoft.com/office/drawing/2014/main" id="{D6A4CB01-2FE3-4E85-B662-81345B236D85}"/>
              </a:ext>
            </a:extLst>
          </p:cNvPr>
          <p:cNvSpPr>
            <a:spLocks xmlns:a="http://schemas.openxmlformats.org/drawingml/2006/main" noGrp="1"/>
          </p:cNvSpPr>
          <p:nvPr/>
        </p:nvSpPr>
        <p:spPr>
          <a:xfrm xmlns:a="http://schemas.openxmlformats.org/drawingml/2006/main">
            <a:off x="981075" y="4827687"/>
            <a:ext cx="2669381"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Read</a:t>
            </a:r>
          </a:p>
        </p:txBody>
      </p:sp>
      <p:sp>
        <p:nvSpPr>
          <p:cNvPr id="13" name="s026 text 10">
            <a:extLst xmlns:a="http://schemas.openxmlformats.org/drawingml/2006/main">
              <a:ext uri="{FF2B5EF4-FFF2-40B4-BE49-F238E27FC236}">
                <a16:creationId xmlns:a16="http://schemas.microsoft.com/office/drawing/2014/main" id="{B97AE419-1D53-499B-A519-BC83DB054310}"/>
              </a:ext>
            </a:extLst>
          </p:cNvPr>
          <p:cNvSpPr>
            <a:spLocks xmlns:a="http://schemas.openxmlformats.org/drawingml/2006/main" noGrp="1"/>
          </p:cNvSpPr>
          <p:nvPr/>
        </p:nvSpPr>
        <p:spPr>
          <a:xfrm xmlns:a="http://schemas.openxmlformats.org/drawingml/2006/main">
            <a:off x="981075" y="5261967"/>
            <a:ext cx="2669381" cy="57834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Gather the relevant</a:t>
            </a:r>
          </a:p>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context</a:t>
            </a:r>
          </a:p>
        </p:txBody>
      </p:sp>
      <p:sp>
        <p:nvSpPr>
          <p:cNvPr id="14" name="s026 rect 11">
            <a:extLst xmlns:a="http://schemas.openxmlformats.org/drawingml/2006/main">
              <a:ext uri="{FF2B5EF4-FFF2-40B4-BE49-F238E27FC236}">
                <a16:creationId xmlns:a16="http://schemas.microsoft.com/office/drawing/2014/main" id="{1AA679C0-692A-408B-B555-A72B11F27B4D}"/>
              </a:ext>
            </a:extLst>
          </p:cNvPr>
          <p:cNvSpPr>
            <a:spLocks xmlns:a="http://schemas.openxmlformats.org/drawingml/2006/main" noGrp="1"/>
          </p:cNvSpPr>
          <p:nvPr/>
        </p:nvSpPr>
        <p:spPr>
          <a:xfrm xmlns:a="http://schemas.openxmlformats.org/drawingml/2006/main">
            <a:off x="4298156" y="4500563"/>
            <a:ext cx="3107531" cy="1666875"/>
          </a:xfrm>
          <a:prstGeom xmlns:a="http://schemas.openxmlformats.org/drawingml/2006/main" prst="roundRect">
            <a:avLst>
              <a:gd name="adj" fmla="val 8000"/>
            </a:avLst>
          </a:prstGeom>
          <a:solidFill xmlns:a="http://schemas.openxmlformats.org/drawingml/2006/main">
            <a:srgbClr val="FFFFFF"/>
          </a:solidFill>
          <a:ln xmlns:a="http://schemas.openxmlformats.org/drawingml/2006/main" w="9525">
            <a:solidFill>
              <a:srgbClr val="D5DDD7"/>
            </a:solidFill>
            <a:prstDash val="solid"/>
          </a:ln>
        </p:spPr>
      </p:sp>
      <p:sp>
        <p:nvSpPr>
          <p:cNvPr id="15" name="s026 text 12">
            <a:extLst xmlns:a="http://schemas.openxmlformats.org/drawingml/2006/main">
              <a:ext uri="{FF2B5EF4-FFF2-40B4-BE49-F238E27FC236}">
                <a16:creationId xmlns:a16="http://schemas.microsoft.com/office/drawing/2014/main" id="{E24B6F6F-B74A-4616-BA0A-8B8BDC055EC8}"/>
              </a:ext>
            </a:extLst>
          </p:cNvPr>
          <p:cNvSpPr>
            <a:spLocks xmlns:a="http://schemas.openxmlformats.org/drawingml/2006/main" noGrp="1"/>
          </p:cNvSpPr>
          <p:nvPr/>
        </p:nvSpPr>
        <p:spPr>
          <a:xfrm xmlns:a="http://schemas.openxmlformats.org/drawingml/2006/main">
            <a:off x="4517231" y="4972199"/>
            <a:ext cx="2669381"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Act</a:t>
            </a:r>
          </a:p>
        </p:txBody>
      </p:sp>
      <p:sp>
        <p:nvSpPr>
          <p:cNvPr id="16" name="s026 text 13">
            <a:extLst xmlns:a="http://schemas.openxmlformats.org/drawingml/2006/main">
              <a:ext uri="{FF2B5EF4-FFF2-40B4-BE49-F238E27FC236}">
                <a16:creationId xmlns:a16="http://schemas.microsoft.com/office/drawing/2014/main" id="{66114BFD-4F9E-412F-ADA2-688FAD3A71FE}"/>
              </a:ext>
            </a:extLst>
          </p:cNvPr>
          <p:cNvSpPr>
            <a:spLocks xmlns:a="http://schemas.openxmlformats.org/drawingml/2006/main" noGrp="1"/>
          </p:cNvSpPr>
          <p:nvPr/>
        </p:nvSpPr>
        <p:spPr>
          <a:xfrm xmlns:a="http://schemas.openxmlformats.org/drawingml/2006/main">
            <a:off x="4517231" y="5406479"/>
            <a:ext cx="2669381" cy="28917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Use an allowed tool</a:t>
            </a:r>
          </a:p>
        </p:txBody>
      </p:sp>
      <p:sp>
        <p:nvSpPr>
          <p:cNvPr id="17" name="s026 rect 14">
            <a:extLst xmlns:a="http://schemas.openxmlformats.org/drawingml/2006/main">
              <a:ext uri="{FF2B5EF4-FFF2-40B4-BE49-F238E27FC236}">
                <a16:creationId xmlns:a16="http://schemas.microsoft.com/office/drawing/2014/main" id="{5EF941BA-B268-48A3-9FB0-EE5F7385052D}"/>
              </a:ext>
            </a:extLst>
          </p:cNvPr>
          <p:cNvSpPr>
            <a:spLocks xmlns:a="http://schemas.openxmlformats.org/drawingml/2006/main" noGrp="1"/>
          </p:cNvSpPr>
          <p:nvPr/>
        </p:nvSpPr>
        <p:spPr>
          <a:xfrm xmlns:a="http://schemas.openxmlformats.org/drawingml/2006/main">
            <a:off x="7834313" y="4500563"/>
            <a:ext cx="3107531" cy="1666875"/>
          </a:xfrm>
          <a:prstGeom xmlns:a="http://schemas.openxmlformats.org/drawingml/2006/main" prst="roundRect">
            <a:avLst>
              <a:gd name="adj" fmla="val 8000"/>
            </a:avLst>
          </a:prstGeom>
          <a:solidFill xmlns:a="http://schemas.openxmlformats.org/drawingml/2006/main">
            <a:srgbClr val="FFFFFF"/>
          </a:solidFill>
          <a:ln xmlns:a="http://schemas.openxmlformats.org/drawingml/2006/main" w="9525">
            <a:solidFill>
              <a:srgbClr val="D5DDD7"/>
            </a:solidFill>
            <a:prstDash val="solid"/>
          </a:ln>
        </p:spPr>
      </p:sp>
      <p:sp>
        <p:nvSpPr>
          <p:cNvPr id="18" name="s026 text 15">
            <a:extLst xmlns:a="http://schemas.openxmlformats.org/drawingml/2006/main">
              <a:ext uri="{FF2B5EF4-FFF2-40B4-BE49-F238E27FC236}">
                <a16:creationId xmlns:a16="http://schemas.microsoft.com/office/drawing/2014/main" id="{EAD1C4B3-A326-4EC2-8E20-2852B2395FD2}"/>
              </a:ext>
            </a:extLst>
          </p:cNvPr>
          <p:cNvSpPr>
            <a:spLocks xmlns:a="http://schemas.openxmlformats.org/drawingml/2006/main" noGrp="1"/>
          </p:cNvSpPr>
          <p:nvPr/>
        </p:nvSpPr>
        <p:spPr>
          <a:xfrm xmlns:a="http://schemas.openxmlformats.org/drawingml/2006/main">
            <a:off x="8053388" y="4972199"/>
            <a:ext cx="2669381"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Check</a:t>
            </a:r>
          </a:p>
        </p:txBody>
      </p:sp>
      <p:sp>
        <p:nvSpPr>
          <p:cNvPr id="19" name="s026 text 16">
            <a:extLst xmlns:a="http://schemas.openxmlformats.org/drawingml/2006/main">
              <a:ext uri="{FF2B5EF4-FFF2-40B4-BE49-F238E27FC236}">
                <a16:creationId xmlns:a16="http://schemas.microsoft.com/office/drawing/2014/main" id="{C887486F-DC1E-4CD9-BA1B-A936CE31837D}"/>
              </a:ext>
            </a:extLst>
          </p:cNvPr>
          <p:cNvSpPr>
            <a:spLocks xmlns:a="http://schemas.openxmlformats.org/drawingml/2006/main" noGrp="1"/>
          </p:cNvSpPr>
          <p:nvPr/>
        </p:nvSpPr>
        <p:spPr>
          <a:xfrm xmlns:a="http://schemas.openxmlformats.org/drawingml/2006/main">
            <a:off x="8053388" y="5406479"/>
            <a:ext cx="2669381" cy="28917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Inspect the result</a:t>
            </a:r>
          </a:p>
        </p:txBody>
      </p:sp>
      <p:sp>
        <p:nvSpPr>
          <p:cNvPr id="20" name="s026 rect 17">
            <a:extLst xmlns:a="http://schemas.openxmlformats.org/drawingml/2006/main">
              <a:ext uri="{FF2B5EF4-FFF2-40B4-BE49-F238E27FC236}">
                <a16:creationId xmlns:a16="http://schemas.microsoft.com/office/drawing/2014/main" id="{135F9F3A-8C4F-493C-9646-908BE53F6317}"/>
              </a:ext>
            </a:extLst>
          </p:cNvPr>
          <p:cNvSpPr>
            <a:spLocks xmlns:a="http://schemas.openxmlformats.org/drawingml/2006/main" noGrp="1"/>
          </p:cNvSpPr>
          <p:nvPr/>
        </p:nvSpPr>
        <p:spPr>
          <a:xfrm xmlns:a="http://schemas.openxmlformats.org/drawingml/2006/main">
            <a:off x="11370469" y="4500563"/>
            <a:ext cx="3107531" cy="1666875"/>
          </a:xfrm>
          <a:prstGeom xmlns:a="http://schemas.openxmlformats.org/drawingml/2006/main" prst="roundRect">
            <a:avLst>
              <a:gd name="adj" fmla="val 8000"/>
            </a:avLst>
          </a:prstGeom>
          <a:solidFill xmlns:a="http://schemas.openxmlformats.org/drawingml/2006/main">
            <a:srgbClr val="FFFFFF"/>
          </a:solidFill>
          <a:ln xmlns:a="http://schemas.openxmlformats.org/drawingml/2006/main" w="9525">
            <a:solidFill>
              <a:srgbClr val="D5DDD7"/>
            </a:solidFill>
            <a:prstDash val="solid"/>
          </a:ln>
        </p:spPr>
      </p:sp>
      <p:sp>
        <p:nvSpPr>
          <p:cNvPr id="21" name="s026 text 18">
            <a:extLst xmlns:a="http://schemas.openxmlformats.org/drawingml/2006/main">
              <a:ext uri="{FF2B5EF4-FFF2-40B4-BE49-F238E27FC236}">
                <a16:creationId xmlns:a16="http://schemas.microsoft.com/office/drawing/2014/main" id="{F587EBCA-525F-4C81-A23B-5F80C1E38F0E}"/>
              </a:ext>
            </a:extLst>
          </p:cNvPr>
          <p:cNvSpPr>
            <a:spLocks xmlns:a="http://schemas.openxmlformats.org/drawingml/2006/main" noGrp="1"/>
          </p:cNvSpPr>
          <p:nvPr/>
        </p:nvSpPr>
        <p:spPr>
          <a:xfrm xmlns:a="http://schemas.openxmlformats.org/drawingml/2006/main">
            <a:off x="11589544" y="4827687"/>
            <a:ext cx="2669381"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Continue</a:t>
            </a:r>
          </a:p>
        </p:txBody>
      </p:sp>
      <p:sp>
        <p:nvSpPr>
          <p:cNvPr id="22" name="s026 text 19">
            <a:extLst xmlns:a="http://schemas.openxmlformats.org/drawingml/2006/main">
              <a:ext uri="{FF2B5EF4-FFF2-40B4-BE49-F238E27FC236}">
                <a16:creationId xmlns:a16="http://schemas.microsoft.com/office/drawing/2014/main" id="{D8BAEA90-B571-47CC-882C-D20271717A71}"/>
              </a:ext>
            </a:extLst>
          </p:cNvPr>
          <p:cNvSpPr>
            <a:spLocks xmlns:a="http://schemas.openxmlformats.org/drawingml/2006/main" noGrp="1"/>
          </p:cNvSpPr>
          <p:nvPr/>
        </p:nvSpPr>
        <p:spPr>
          <a:xfrm xmlns:a="http://schemas.openxmlformats.org/drawingml/2006/main">
            <a:off x="11589544" y="5261967"/>
            <a:ext cx="2669381" cy="57834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Use the result in the next</a:t>
            </a:r>
          </a:p>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step</a:t>
            </a:r>
          </a:p>
        </p:txBody>
      </p:sp>
      <p:sp>
        <p:nvSpPr>
          <p:cNvPr id="23" name="s026 text 20">
            <a:extLst xmlns:a="http://schemas.openxmlformats.org/drawingml/2006/main">
              <a:ext uri="{FF2B5EF4-FFF2-40B4-BE49-F238E27FC236}">
                <a16:creationId xmlns:a16="http://schemas.microsoft.com/office/drawing/2014/main" id="{14E0DF5E-5B7F-4E43-B915-5AE9F4A4F689}"/>
              </a:ext>
            </a:extLst>
          </p:cNvPr>
          <p:cNvSpPr>
            <a:spLocks xmlns:a="http://schemas.openxmlformats.org/drawingml/2006/main" noGrp="1"/>
          </p:cNvSpPr>
          <p:nvPr/>
        </p:nvSpPr>
        <p:spPr>
          <a:xfrm xmlns:a="http://schemas.openxmlformats.org/drawingml/2006/main">
            <a:off x="762000" y="8096250"/>
            <a:ext cx="137160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The relationship between the parts</a:t>
            </a:r>
          </a:p>
        </p:txBody>
      </p:sp>
      <p:sp>
        <p:nvSpPr>
          <p:cNvPr id="24" name="s026 text 21">
            <a:extLst xmlns:a="http://schemas.openxmlformats.org/drawingml/2006/main">
              <a:ext uri="{FF2B5EF4-FFF2-40B4-BE49-F238E27FC236}">
                <a16:creationId xmlns:a16="http://schemas.microsoft.com/office/drawing/2014/main" id="{4505EF12-8390-424E-9383-E89C32F4AD8F}"/>
              </a:ext>
            </a:extLst>
          </p:cNvPr>
          <p:cNvSpPr>
            <a:spLocks xmlns:a="http://schemas.openxmlformats.org/drawingml/2006/main" noGrp="1"/>
          </p:cNvSpPr>
          <p:nvPr/>
        </p:nvSpPr>
        <p:spPr>
          <a:xfrm xmlns:a="http://schemas.openxmlformats.org/drawingml/2006/main">
            <a:off x="13743236" y="8086725"/>
            <a:ext cx="73476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026 / 152</a:t>
            </a:r>
          </a:p>
        </p:txBody>
      </p:sp>
    </p:spTree>
    <p:extLst>
      <p:ext uri="{BB962C8B-B14F-4D97-AF65-F5344CB8AC3E}">
        <p14:creationId xmlns:p14="http://schemas.microsoft.com/office/powerpoint/2010/main" val="2029095010"/>
      </p:ext>
    </p:extLst>
  </p:cSld>
</p:sld>
</file>

<file path=ppt/slides/slide27.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1ac738ccd4c4eb2"/>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27 text 2">
            <a:extLst xmlns:a="http://schemas.openxmlformats.org/drawingml/2006/main">
              <a:ext uri="{FF2B5EF4-FFF2-40B4-BE49-F238E27FC236}">
                <a16:creationId xmlns:a16="http://schemas.microsoft.com/office/drawing/2014/main" id="{5D31921F-9D25-42C5-959E-0ACF30E9B6C2}"/>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27 text 3">
            <a:extLst xmlns:a="http://schemas.openxmlformats.org/drawingml/2006/main">
              <a:ext uri="{FF2B5EF4-FFF2-40B4-BE49-F238E27FC236}">
                <a16:creationId xmlns:a16="http://schemas.microsoft.com/office/drawing/2014/main" id="{272DFF8B-292A-41FD-B962-100F3F6B4208}"/>
              </a:ext>
            </a:extLst>
          </p:cNvPr>
          <p:cNvSpPr>
            <a:spLocks xmlns:a="http://schemas.openxmlformats.org/drawingml/2006/main" noGrp="1"/>
          </p:cNvSpPr>
          <p:nvPr/>
        </p:nvSpPr>
        <p:spPr>
          <a:xfrm xmlns:a="http://schemas.openxmlformats.org/drawingml/2006/main">
            <a:off x="12444561" y="476250"/>
            <a:ext cx="203343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Set up your AI workspace</a:t>
            </a:r>
          </a:p>
        </p:txBody>
      </p:sp>
      <p:sp>
        <p:nvSpPr>
          <p:cNvPr id="4" name="s027 text 4">
            <a:extLst xmlns:a="http://schemas.openxmlformats.org/drawingml/2006/main">
              <a:ext uri="{FF2B5EF4-FFF2-40B4-BE49-F238E27FC236}">
                <a16:creationId xmlns:a16="http://schemas.microsoft.com/office/drawing/2014/main" id="{C5F10EF0-D23F-4018-B9AC-DB400D6023BA}"/>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What tools let the agent do</a:t>
            </a:r>
          </a:p>
        </p:txBody>
      </p:sp>
      <p:sp>
        <p:nvSpPr>
          <p:cNvPr id="5" name="s027 text 5">
            <a:extLst xmlns:a="http://schemas.openxmlformats.org/drawingml/2006/main">
              <a:ext uri="{FF2B5EF4-FFF2-40B4-BE49-F238E27FC236}">
                <a16:creationId xmlns:a16="http://schemas.microsoft.com/office/drawing/2014/main" id="{AA409893-F69B-4BF4-B82E-5B50913EA338}"/>
              </a:ext>
            </a:extLst>
          </p:cNvPr>
          <p:cNvSpPr>
            <a:spLocks xmlns:a="http://schemas.openxmlformats.org/drawingml/2006/main" noGrp="1"/>
          </p:cNvSpPr>
          <p:nvPr/>
        </p:nvSpPr>
        <p:spPr>
          <a:xfrm xmlns:a="http://schemas.openxmlformats.org/drawingml/2006/main">
            <a:off x="762000" y="311467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01</a:t>
            </a:r>
          </a:p>
        </p:txBody>
      </p:sp>
      <p:sp>
        <p:nvSpPr>
          <p:cNvPr id="6" name="s027 text 6">
            <a:extLst xmlns:a="http://schemas.openxmlformats.org/drawingml/2006/main">
              <a:ext uri="{FF2B5EF4-FFF2-40B4-BE49-F238E27FC236}">
                <a16:creationId xmlns:a16="http://schemas.microsoft.com/office/drawing/2014/main" id="{2D2F09FA-1104-468F-9B18-7BBB52854227}"/>
              </a:ext>
            </a:extLst>
          </p:cNvPr>
          <p:cNvSpPr>
            <a:spLocks xmlns:a="http://schemas.openxmlformats.org/drawingml/2006/main" noGrp="1"/>
          </p:cNvSpPr>
          <p:nvPr/>
        </p:nvSpPr>
        <p:spPr>
          <a:xfrm xmlns:a="http://schemas.openxmlformats.org/drawingml/2006/main">
            <a:off x="1543050" y="327660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Read</a:t>
            </a:r>
          </a:p>
        </p:txBody>
      </p:sp>
      <p:sp>
        <p:nvSpPr>
          <p:cNvPr id="7" name="s027 text 7">
            <a:extLst xmlns:a="http://schemas.openxmlformats.org/drawingml/2006/main">
              <a:ext uri="{FF2B5EF4-FFF2-40B4-BE49-F238E27FC236}">
                <a16:creationId xmlns:a16="http://schemas.microsoft.com/office/drawing/2014/main" id="{26DB0B72-1EA3-4593-BB2D-293BBF1A449C}"/>
              </a:ext>
            </a:extLst>
          </p:cNvPr>
          <p:cNvSpPr>
            <a:spLocks xmlns:a="http://schemas.openxmlformats.org/drawingml/2006/main" noGrp="1"/>
          </p:cNvSpPr>
          <p:nvPr/>
        </p:nvSpPr>
        <p:spPr>
          <a:xfrm xmlns:a="http://schemas.openxmlformats.org/drawingml/2006/main">
            <a:off x="5848350" y="329088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Inspect selected files.</a:t>
            </a:r>
          </a:p>
        </p:txBody>
      </p:sp>
      <p:sp>
        <p:nvSpPr>
          <p:cNvPr id="8" name="s027 text 8">
            <a:extLst xmlns:a="http://schemas.openxmlformats.org/drawingml/2006/main">
              <a:ext uri="{FF2B5EF4-FFF2-40B4-BE49-F238E27FC236}">
                <a16:creationId xmlns:a16="http://schemas.microsoft.com/office/drawing/2014/main" id="{13A9B8FF-B427-4422-AC76-BC1A84422EA2}"/>
              </a:ext>
            </a:extLst>
          </p:cNvPr>
          <p:cNvSpPr>
            <a:spLocks xmlns:a="http://schemas.openxmlformats.org/drawingml/2006/main" noGrp="1"/>
          </p:cNvSpPr>
          <p:nvPr/>
        </p:nvSpPr>
        <p:spPr>
          <a:xfrm xmlns:a="http://schemas.openxmlformats.org/drawingml/2006/main">
            <a:off x="762000" y="404812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02</a:t>
            </a:r>
          </a:p>
        </p:txBody>
      </p:sp>
      <p:sp>
        <p:nvSpPr>
          <p:cNvPr id="9" name="s027 text 9">
            <a:extLst xmlns:a="http://schemas.openxmlformats.org/drawingml/2006/main">
              <a:ext uri="{FF2B5EF4-FFF2-40B4-BE49-F238E27FC236}">
                <a16:creationId xmlns:a16="http://schemas.microsoft.com/office/drawing/2014/main" id="{D8EB6D5E-0D70-4B28-8753-C2CDB83D9C70}"/>
              </a:ext>
            </a:extLst>
          </p:cNvPr>
          <p:cNvSpPr>
            <a:spLocks xmlns:a="http://schemas.openxmlformats.org/drawingml/2006/main" noGrp="1"/>
          </p:cNvSpPr>
          <p:nvPr/>
        </p:nvSpPr>
        <p:spPr>
          <a:xfrm xmlns:a="http://schemas.openxmlformats.org/drawingml/2006/main">
            <a:off x="1543050" y="421005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Write</a:t>
            </a:r>
          </a:p>
        </p:txBody>
      </p:sp>
      <p:sp>
        <p:nvSpPr>
          <p:cNvPr id="10" name="s027 text 10">
            <a:extLst xmlns:a="http://schemas.openxmlformats.org/drawingml/2006/main">
              <a:ext uri="{FF2B5EF4-FFF2-40B4-BE49-F238E27FC236}">
                <a16:creationId xmlns:a16="http://schemas.microsoft.com/office/drawing/2014/main" id="{1B5E678F-1B95-4CEA-B84D-16762A92AB72}"/>
              </a:ext>
            </a:extLst>
          </p:cNvPr>
          <p:cNvSpPr>
            <a:spLocks xmlns:a="http://schemas.openxmlformats.org/drawingml/2006/main" noGrp="1"/>
          </p:cNvSpPr>
          <p:nvPr/>
        </p:nvSpPr>
        <p:spPr>
          <a:xfrm xmlns:a="http://schemas.openxmlformats.org/drawingml/2006/main">
            <a:off x="5848350" y="422433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Save or revise a draft.</a:t>
            </a:r>
          </a:p>
        </p:txBody>
      </p:sp>
      <p:sp>
        <p:nvSpPr>
          <p:cNvPr id="11" name="s027 text 11">
            <a:extLst xmlns:a="http://schemas.openxmlformats.org/drawingml/2006/main">
              <a:ext uri="{FF2B5EF4-FFF2-40B4-BE49-F238E27FC236}">
                <a16:creationId xmlns:a16="http://schemas.microsoft.com/office/drawing/2014/main" id="{5D6168C8-54F0-4C13-88CC-18A0B618240B}"/>
              </a:ext>
            </a:extLst>
          </p:cNvPr>
          <p:cNvSpPr>
            <a:spLocks xmlns:a="http://schemas.openxmlformats.org/drawingml/2006/main" noGrp="1"/>
          </p:cNvSpPr>
          <p:nvPr/>
        </p:nvSpPr>
        <p:spPr>
          <a:xfrm xmlns:a="http://schemas.openxmlformats.org/drawingml/2006/main">
            <a:off x="762000" y="498157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03</a:t>
            </a:r>
          </a:p>
        </p:txBody>
      </p:sp>
      <p:sp>
        <p:nvSpPr>
          <p:cNvPr id="12" name="s027 text 12">
            <a:extLst xmlns:a="http://schemas.openxmlformats.org/drawingml/2006/main">
              <a:ext uri="{FF2B5EF4-FFF2-40B4-BE49-F238E27FC236}">
                <a16:creationId xmlns:a16="http://schemas.microsoft.com/office/drawing/2014/main" id="{80ABD7DA-EC63-48D9-822C-67EF49650D96}"/>
              </a:ext>
            </a:extLst>
          </p:cNvPr>
          <p:cNvSpPr>
            <a:spLocks xmlns:a="http://schemas.openxmlformats.org/drawingml/2006/main" noGrp="1"/>
          </p:cNvSpPr>
          <p:nvPr/>
        </p:nvSpPr>
        <p:spPr>
          <a:xfrm xmlns:a="http://schemas.openxmlformats.org/drawingml/2006/main">
            <a:off x="1543050" y="514350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Run</a:t>
            </a:r>
          </a:p>
        </p:txBody>
      </p:sp>
      <p:sp>
        <p:nvSpPr>
          <p:cNvPr id="13" name="s027 text 13">
            <a:extLst xmlns:a="http://schemas.openxmlformats.org/drawingml/2006/main">
              <a:ext uri="{FF2B5EF4-FFF2-40B4-BE49-F238E27FC236}">
                <a16:creationId xmlns:a16="http://schemas.microsoft.com/office/drawing/2014/main" id="{93F86D44-E325-4E79-AA33-41F39891659A}"/>
              </a:ext>
            </a:extLst>
          </p:cNvPr>
          <p:cNvSpPr>
            <a:spLocks xmlns:a="http://schemas.openxmlformats.org/drawingml/2006/main" noGrp="1"/>
          </p:cNvSpPr>
          <p:nvPr/>
        </p:nvSpPr>
        <p:spPr>
          <a:xfrm xmlns:a="http://schemas.openxmlformats.org/drawingml/2006/main">
            <a:off x="5848350" y="515778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Execute a permitted command.</a:t>
            </a:r>
          </a:p>
        </p:txBody>
      </p:sp>
      <p:sp>
        <p:nvSpPr>
          <p:cNvPr id="14" name="s027 text 14">
            <a:extLst xmlns:a="http://schemas.openxmlformats.org/drawingml/2006/main">
              <a:ext uri="{FF2B5EF4-FFF2-40B4-BE49-F238E27FC236}">
                <a16:creationId xmlns:a16="http://schemas.microsoft.com/office/drawing/2014/main" id="{A65CF2ED-1241-48C0-8FDF-890893868790}"/>
              </a:ext>
            </a:extLst>
          </p:cNvPr>
          <p:cNvSpPr>
            <a:spLocks xmlns:a="http://schemas.openxmlformats.org/drawingml/2006/main" noGrp="1"/>
          </p:cNvSpPr>
          <p:nvPr/>
        </p:nvSpPr>
        <p:spPr>
          <a:xfrm xmlns:a="http://schemas.openxmlformats.org/drawingml/2006/main">
            <a:off x="762000" y="591502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04</a:t>
            </a:r>
          </a:p>
        </p:txBody>
      </p:sp>
      <p:sp>
        <p:nvSpPr>
          <p:cNvPr id="15" name="s027 text 15">
            <a:extLst xmlns:a="http://schemas.openxmlformats.org/drawingml/2006/main">
              <a:ext uri="{FF2B5EF4-FFF2-40B4-BE49-F238E27FC236}">
                <a16:creationId xmlns:a16="http://schemas.microsoft.com/office/drawing/2014/main" id="{1EC9BDBE-912A-4A06-BDB9-461BE31E653C}"/>
              </a:ext>
            </a:extLst>
          </p:cNvPr>
          <p:cNvSpPr>
            <a:spLocks xmlns:a="http://schemas.openxmlformats.org/drawingml/2006/main" noGrp="1"/>
          </p:cNvSpPr>
          <p:nvPr/>
        </p:nvSpPr>
        <p:spPr>
          <a:xfrm xmlns:a="http://schemas.openxmlformats.org/drawingml/2006/main">
            <a:off x="1543050" y="607695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Connect</a:t>
            </a:r>
          </a:p>
        </p:txBody>
      </p:sp>
      <p:sp>
        <p:nvSpPr>
          <p:cNvPr id="16" name="s027 text 16">
            <a:extLst xmlns:a="http://schemas.openxmlformats.org/drawingml/2006/main">
              <a:ext uri="{FF2B5EF4-FFF2-40B4-BE49-F238E27FC236}">
                <a16:creationId xmlns:a16="http://schemas.microsoft.com/office/drawing/2014/main" id="{65625962-0CEE-473B-9101-C228A8BC7170}"/>
              </a:ext>
            </a:extLst>
          </p:cNvPr>
          <p:cNvSpPr>
            <a:spLocks xmlns:a="http://schemas.openxmlformats.org/drawingml/2006/main" noGrp="1"/>
          </p:cNvSpPr>
          <p:nvPr/>
        </p:nvSpPr>
        <p:spPr>
          <a:xfrm xmlns:a="http://schemas.openxmlformats.org/drawingml/2006/main">
            <a:off x="5848350" y="609123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Use configured access to another system.</a:t>
            </a:r>
          </a:p>
        </p:txBody>
      </p:sp>
      <p:sp>
        <p:nvSpPr>
          <p:cNvPr id="17" name="s027 text 17">
            <a:extLst xmlns:a="http://schemas.openxmlformats.org/drawingml/2006/main">
              <a:ext uri="{FF2B5EF4-FFF2-40B4-BE49-F238E27FC236}">
                <a16:creationId xmlns:a16="http://schemas.microsoft.com/office/drawing/2014/main" id="{DD473B23-E703-43D5-B03F-84090CA273F3}"/>
              </a:ext>
            </a:extLst>
          </p:cNvPr>
          <p:cNvSpPr>
            <a:spLocks xmlns:a="http://schemas.openxmlformats.org/drawingml/2006/main" noGrp="1"/>
          </p:cNvSpPr>
          <p:nvPr/>
        </p:nvSpPr>
        <p:spPr>
          <a:xfrm xmlns:a="http://schemas.openxmlformats.org/drawingml/2006/main">
            <a:off x="13752463" y="8086725"/>
            <a:ext cx="72553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027 / 152</a:t>
            </a:r>
          </a:p>
        </p:txBody>
      </p:sp>
    </p:spTree>
    <p:extLst>
      <p:ext uri="{BB962C8B-B14F-4D97-AF65-F5344CB8AC3E}">
        <p14:creationId xmlns:p14="http://schemas.microsoft.com/office/powerpoint/2010/main" val="1568930330"/>
      </p:ext>
    </p:extLst>
  </p:cSld>
</p:sld>
</file>

<file path=ppt/slides/slide28.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8bc16991b0814fbc"/>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28 text 2">
            <a:extLst xmlns:a="http://schemas.openxmlformats.org/drawingml/2006/main">
              <a:ext uri="{FF2B5EF4-FFF2-40B4-BE49-F238E27FC236}">
                <a16:creationId xmlns:a16="http://schemas.microsoft.com/office/drawing/2014/main" id="{A6CE9215-1393-4F2F-8EC5-3747A30B015D}"/>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28 text 3">
            <a:extLst xmlns:a="http://schemas.openxmlformats.org/drawingml/2006/main">
              <a:ext uri="{FF2B5EF4-FFF2-40B4-BE49-F238E27FC236}">
                <a16:creationId xmlns:a16="http://schemas.microsoft.com/office/drawing/2014/main" id="{CDB3BB30-BB1F-4C03-93F7-A9D009614F1E}"/>
              </a:ext>
            </a:extLst>
          </p:cNvPr>
          <p:cNvSpPr>
            <a:spLocks xmlns:a="http://schemas.openxmlformats.org/drawingml/2006/main" noGrp="1"/>
          </p:cNvSpPr>
          <p:nvPr/>
        </p:nvSpPr>
        <p:spPr>
          <a:xfrm xmlns:a="http://schemas.openxmlformats.org/drawingml/2006/main">
            <a:off x="12444561" y="476250"/>
            <a:ext cx="203343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Set up your AI workspace</a:t>
            </a:r>
          </a:p>
        </p:txBody>
      </p:sp>
      <p:sp>
        <p:nvSpPr>
          <p:cNvPr id="4" name="s028 text 4">
            <a:extLst xmlns:a="http://schemas.openxmlformats.org/drawingml/2006/main">
              <a:ext uri="{FF2B5EF4-FFF2-40B4-BE49-F238E27FC236}">
                <a16:creationId xmlns:a16="http://schemas.microsoft.com/office/drawing/2014/main" id="{2291CC9F-C5E6-4E1C-B5A5-1B9581D5467F}"/>
              </a:ext>
            </a:extLst>
          </p:cNvPr>
          <p:cNvSpPr>
            <a:spLocks xmlns:a="http://schemas.openxmlformats.org/drawingml/2006/main" noGrp="1"/>
          </p:cNvSpPr>
          <p:nvPr/>
        </p:nvSpPr>
        <p:spPr>
          <a:xfrm xmlns:a="http://schemas.openxmlformats.org/drawingml/2006/main">
            <a:off x="762000" y="1619250"/>
            <a:ext cx="1266825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5550" b="1" i="0">
                <a:solidFill>
                  <a:srgbClr val="15291E"/>
                </a:solidFill>
                <a:latin typeface="Plus Jakarta Sans"/>
                <a:ea typeface="Plus Jakarta Sans"/>
                <a:cs typeface="Plus Jakarta Sans"/>
              </a:defRPr>
            </a:pPr>
            <a:r>
              <a:rPr sz="5550" b="1" i="0">
                <a:solidFill>
                  <a:srgbClr val="15291E"/>
                </a:solidFill>
                <a:latin typeface="Plus Jakarta Sans"/>
                <a:ea typeface="Plus Jakarta Sans"/>
                <a:cs typeface="Plus Jakarta Sans"/>
              </a:rPr>
              <a:t>Superset is our workbench</a:t>
            </a:r>
          </a:p>
        </p:txBody>
      </p:sp>
      <p:sp>
        <p:nvSpPr>
          <p:cNvPr id="5" name="s028 text 5">
            <a:extLst xmlns:a="http://schemas.openxmlformats.org/drawingml/2006/main">
              <a:ext uri="{FF2B5EF4-FFF2-40B4-BE49-F238E27FC236}">
                <a16:creationId xmlns:a16="http://schemas.microsoft.com/office/drawing/2014/main" id="{77178EA9-FD22-4E80-8D08-85F9A4B39450}"/>
              </a:ext>
            </a:extLst>
          </p:cNvPr>
          <p:cNvSpPr>
            <a:spLocks xmlns:a="http://schemas.openxmlformats.org/drawingml/2006/main" noGrp="1"/>
          </p:cNvSpPr>
          <p:nvPr/>
        </p:nvSpPr>
        <p:spPr>
          <a:xfrm xmlns:a="http://schemas.openxmlformats.org/drawingml/2006/main">
            <a:off x="762000" y="4048125"/>
            <a:ext cx="11811000" cy="104001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8"/>
          </a:bodyPr>
          <a:lstStyle xmlns:a="http://schemas.openxmlformats.org/drawingml/2006/main"/>
          <a:p xmlns:a="http://schemas.openxmlformats.org/drawingml/2006/main">
            <a:pPr algn="l">
              <a:lnSpc>
                <a:spcPct val="116667"/>
              </a:lnSpc>
              <a:buNone/>
              <a:defRPr sz="2925" b="0" i="0">
                <a:solidFill>
                  <a:srgbClr val="506559"/>
                </a:solidFill>
                <a:latin typeface="Plus Jakarta Sans"/>
                <a:ea typeface="Plus Jakarta Sans"/>
                <a:cs typeface="Plus Jakarta Sans"/>
              </a:defRPr>
            </a:pPr>
            <a:r>
              <a:rPr sz="2925" b="0" i="0">
                <a:solidFill>
                  <a:srgbClr val="506559"/>
                </a:solidFill>
                <a:latin typeface="Plus Jakarta Sans"/>
                <a:ea typeface="Plus Jakarta Sans"/>
                <a:cs typeface="Plus Jakarta Sans"/>
              </a:rPr>
              <a:t>An IDE is an integrated development environment: a place to work</a:t>
            </a:r>
          </a:p>
          <a:p xmlns:a="http://schemas.openxmlformats.org/drawingml/2006/main">
            <a:pPr algn="l">
              <a:lnSpc>
                <a:spcPct val="116667"/>
              </a:lnSpc>
              <a:buNone/>
              <a:defRPr sz="2925" b="0" i="0">
                <a:solidFill>
                  <a:srgbClr val="506559"/>
                </a:solidFill>
                <a:latin typeface="Plus Jakarta Sans"/>
                <a:ea typeface="Plus Jakarta Sans"/>
                <a:cs typeface="Plus Jakarta Sans"/>
              </a:defRPr>
            </a:pPr>
            <a:r>
              <a:rPr sz="2925" b="0" i="0">
                <a:solidFill>
                  <a:srgbClr val="506559"/>
                </a:solidFill>
                <a:latin typeface="Plus Jakarta Sans"/>
                <a:ea typeface="Plus Jakarta Sans"/>
                <a:cs typeface="Plus Jakarta Sans"/>
              </a:rPr>
              <a:t>with files.</a:t>
            </a:r>
          </a:p>
        </p:txBody>
      </p:sp>
      <p:sp>
        <p:nvSpPr>
          <p:cNvPr id="6" name="s028 text 6">
            <a:extLst xmlns:a="http://schemas.openxmlformats.org/drawingml/2006/main">
              <a:ext uri="{FF2B5EF4-FFF2-40B4-BE49-F238E27FC236}">
                <a16:creationId xmlns:a16="http://schemas.microsoft.com/office/drawing/2014/main" id="{40618917-55B3-4F90-A706-AD0DB94536F5}"/>
              </a:ext>
            </a:extLst>
          </p:cNvPr>
          <p:cNvSpPr>
            <a:spLocks xmlns:a="http://schemas.openxmlformats.org/drawingml/2006/main" noGrp="1"/>
          </p:cNvSpPr>
          <p:nvPr/>
        </p:nvSpPr>
        <p:spPr>
          <a:xfrm xmlns:a="http://schemas.openxmlformats.org/drawingml/2006/main">
            <a:off x="762000" y="5326261"/>
            <a:ext cx="11811000" cy="52000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8"/>
          </a:bodyPr>
          <a:lstStyle xmlns:a="http://schemas.openxmlformats.org/drawingml/2006/main"/>
          <a:p xmlns:a="http://schemas.openxmlformats.org/drawingml/2006/main">
            <a:pPr algn="l">
              <a:lnSpc>
                <a:spcPct val="116667"/>
              </a:lnSpc>
              <a:buNone/>
              <a:defRPr sz="2925" b="0" i="0">
                <a:solidFill>
                  <a:srgbClr val="506559"/>
                </a:solidFill>
                <a:latin typeface="Plus Jakarta Sans"/>
                <a:ea typeface="Plus Jakarta Sans"/>
                <a:cs typeface="Plus Jakarta Sans"/>
              </a:defRPr>
            </a:pPr>
            <a:r>
              <a:rPr sz="2925" b="0" i="0">
                <a:solidFill>
                  <a:srgbClr val="506559"/>
                </a:solidFill>
                <a:latin typeface="Plus Jakarta Sans"/>
                <a:ea typeface="Plus Jakarta Sans"/>
                <a:cs typeface="Plus Jakarta Sans"/>
              </a:rPr>
              <a:t>We’ll use Superset to bring the agent, files and review together.</a:t>
            </a:r>
          </a:p>
        </p:txBody>
      </p:sp>
      <p:sp>
        <p:nvSpPr>
          <p:cNvPr id="7" name="s028 text 7">
            <a:extLst xmlns:a="http://schemas.openxmlformats.org/drawingml/2006/main">
              <a:ext uri="{FF2B5EF4-FFF2-40B4-BE49-F238E27FC236}">
                <a16:creationId xmlns:a16="http://schemas.microsoft.com/office/drawing/2014/main" id="{969D62D4-7CD0-4886-8751-F13EF50C0C3E}"/>
              </a:ext>
            </a:extLst>
          </p:cNvPr>
          <p:cNvSpPr>
            <a:spLocks xmlns:a="http://schemas.openxmlformats.org/drawingml/2006/main" noGrp="1"/>
          </p:cNvSpPr>
          <p:nvPr/>
        </p:nvSpPr>
        <p:spPr>
          <a:xfrm xmlns:a="http://schemas.openxmlformats.org/drawingml/2006/main">
            <a:off x="13737878" y="8086725"/>
            <a:ext cx="740122"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028 / 152</a:t>
            </a:r>
          </a:p>
        </p:txBody>
      </p:sp>
    </p:spTree>
    <p:extLst>
      <p:ext uri="{BB962C8B-B14F-4D97-AF65-F5344CB8AC3E}">
        <p14:creationId xmlns:p14="http://schemas.microsoft.com/office/powerpoint/2010/main" val="631817473"/>
      </p:ext>
    </p:extLst>
  </p:cSld>
</p:sld>
</file>

<file path=ppt/slides/slide29.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8f506ce7c4bd46f3"/>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29 text 2">
            <a:extLst xmlns:a="http://schemas.openxmlformats.org/drawingml/2006/main">
              <a:ext uri="{FF2B5EF4-FFF2-40B4-BE49-F238E27FC236}">
                <a16:creationId xmlns:a16="http://schemas.microsoft.com/office/drawing/2014/main" id="{78934361-F4F4-4712-AF82-249B9876F1F3}"/>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29 text 3">
            <a:extLst xmlns:a="http://schemas.openxmlformats.org/drawingml/2006/main">
              <a:ext uri="{FF2B5EF4-FFF2-40B4-BE49-F238E27FC236}">
                <a16:creationId xmlns:a16="http://schemas.microsoft.com/office/drawing/2014/main" id="{AB9429BE-59BB-40BB-9D0D-8AF3D3069010}"/>
              </a:ext>
            </a:extLst>
          </p:cNvPr>
          <p:cNvSpPr>
            <a:spLocks xmlns:a="http://schemas.openxmlformats.org/drawingml/2006/main" noGrp="1"/>
          </p:cNvSpPr>
          <p:nvPr/>
        </p:nvSpPr>
        <p:spPr>
          <a:xfrm xmlns:a="http://schemas.openxmlformats.org/drawingml/2006/main">
            <a:off x="12444561" y="476250"/>
            <a:ext cx="203343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Set up your AI workspace</a:t>
            </a:r>
          </a:p>
        </p:txBody>
      </p:sp>
      <p:sp>
        <p:nvSpPr>
          <p:cNvPr id="4" name="s029 text 4">
            <a:extLst xmlns:a="http://schemas.openxmlformats.org/drawingml/2006/main">
              <a:ext uri="{FF2B5EF4-FFF2-40B4-BE49-F238E27FC236}">
                <a16:creationId xmlns:a16="http://schemas.microsoft.com/office/drawing/2014/main" id="{8C40E1A0-B09E-4E7C-B162-BF653AC7BFC9}"/>
              </a:ext>
            </a:extLst>
          </p:cNvPr>
          <p:cNvSpPr>
            <a:spLocks xmlns:a="http://schemas.openxmlformats.org/drawingml/2006/main" noGrp="1"/>
          </p:cNvSpPr>
          <p:nvPr/>
        </p:nvSpPr>
        <p:spPr>
          <a:xfrm xmlns:a="http://schemas.openxmlformats.org/drawingml/2006/main">
            <a:off x="762000" y="1190625"/>
            <a:ext cx="13525500" cy="1095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050" b="1" i="0">
                <a:solidFill>
                  <a:srgbClr val="15291E"/>
                </a:solidFill>
                <a:latin typeface="Plus Jakarta Sans"/>
                <a:ea typeface="Plus Jakarta Sans"/>
                <a:cs typeface="Plus Jakarta Sans"/>
              </a:defRPr>
            </a:pPr>
            <a:r>
              <a:rPr sz="4050" b="1" i="0">
                <a:solidFill>
                  <a:srgbClr val="15291E"/>
                </a:solidFill>
                <a:latin typeface="Plus Jakarta Sans"/>
                <a:ea typeface="Plus Jakarta Sans"/>
                <a:cs typeface="Plus Jakarta Sans"/>
              </a:rPr>
              <a:t>Inside Superset</a:t>
            </a:r>
          </a:p>
        </p:txBody>
      </p:sp>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f47f8cb234974caa"/>
          <a:stretch xmlns:a="http://schemas.openxmlformats.org/drawingml/2006/main"/>
        </p:blipFill>
        <p:spPr>
          <a:xfrm xmlns:a="http://schemas.openxmlformats.org/drawingml/2006/main">
            <a:off x="3635127" y="2374909"/>
            <a:ext cx="7969597" cy="5279858"/>
          </a:xfrm>
          <a:prstGeom xmlns:a="http://schemas.openxmlformats.org/drawingml/2006/main" prst="rect">
            <a:avLst/>
          </a:prstGeom>
        </p:spPr>
      </p:pic>
      <p:sp>
        <p:nvSpPr>
          <p:cNvPr id="6" name="s029 text 6">
            <a:extLst xmlns:a="http://schemas.openxmlformats.org/drawingml/2006/main">
              <a:ext uri="{FF2B5EF4-FFF2-40B4-BE49-F238E27FC236}">
                <a16:creationId xmlns:a16="http://schemas.microsoft.com/office/drawing/2014/main" id="{EEC6DB15-EE11-4116-9B6D-946958695259}"/>
              </a:ext>
            </a:extLst>
          </p:cNvPr>
          <p:cNvSpPr>
            <a:spLocks xmlns:a="http://schemas.openxmlformats.org/drawingml/2006/main" noGrp="1"/>
          </p:cNvSpPr>
          <p:nvPr/>
        </p:nvSpPr>
        <p:spPr>
          <a:xfrm xmlns:a="http://schemas.openxmlformats.org/drawingml/2006/main">
            <a:off x="762000" y="7753350"/>
            <a:ext cx="13716000" cy="26000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08333"/>
              </a:lnSpc>
              <a:buNone/>
              <a:defRPr sz="1575" b="0" i="0">
                <a:solidFill>
                  <a:srgbClr val="506559"/>
                </a:solidFill>
                <a:latin typeface="Plus Jakarta Sans"/>
                <a:ea typeface="Plus Jakarta Sans"/>
                <a:cs typeface="Plus Jakarta Sans"/>
              </a:defRPr>
            </a:pPr>
            <a:r>
              <a:rPr sz="1575" b="0" i="0">
                <a:solidFill>
                  <a:srgbClr val="506559"/>
                </a:solidFill>
                <a:latin typeface="Plus Jakarta Sans"/>
                <a:ea typeface="Plus Jakarta Sans"/>
                <a:cs typeface="Plus Jakarta Sans"/>
              </a:rPr>
              <a:t>Your files on the right. The open file in the centre. Agent tabs above.</a:t>
            </a:r>
          </a:p>
        </p:txBody>
      </p:sp>
      <p:sp>
        <p:nvSpPr>
          <p:cNvPr id="7" name="s029 text 7">
            <a:extLst xmlns:a="http://schemas.openxmlformats.org/drawingml/2006/main">
              <a:ext uri="{FF2B5EF4-FFF2-40B4-BE49-F238E27FC236}">
                <a16:creationId xmlns:a16="http://schemas.microsoft.com/office/drawing/2014/main" id="{2563B97B-3D8B-4155-8E7B-15701C9F18EA}"/>
              </a:ext>
            </a:extLst>
          </p:cNvPr>
          <p:cNvSpPr>
            <a:spLocks xmlns:a="http://schemas.openxmlformats.org/drawingml/2006/main" noGrp="1"/>
          </p:cNvSpPr>
          <p:nvPr/>
        </p:nvSpPr>
        <p:spPr>
          <a:xfrm xmlns:a="http://schemas.openxmlformats.org/drawingml/2006/main">
            <a:off x="13743236" y="8086725"/>
            <a:ext cx="73476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029 / 152</a:t>
            </a:r>
          </a:p>
        </p:txBody>
      </p:sp>
    </p:spTree>
    <p:extLst>
      <p:ext uri="{BB962C8B-B14F-4D97-AF65-F5344CB8AC3E}">
        <p14:creationId xmlns:p14="http://schemas.microsoft.com/office/powerpoint/2010/main" val="1840404266"/>
      </p:ext>
    </p:extLst>
  </p:cSld>
</p:sld>
</file>

<file path=ppt/slides/slide30.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5" name=""/>
          <p:cNvPicPr>
            <a:picLocks xmlns:a="http://schemas.openxmlformats.org/drawingml/2006/main" noChangeAspect="1"/>
          </p:cNvPicPr>
          <p:nvPr/>
        </p:nvPicPr>
        <p:blipFill>
          <a:blip xmlns:r="http://schemas.openxmlformats.org/officeDocument/2006/relationships" xmlns:a="http://schemas.openxmlformats.org/drawingml/2006/main" r:embed="R1b90ced460a349a4"/>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30 text 2">
            <a:extLst xmlns:a="http://schemas.openxmlformats.org/drawingml/2006/main">
              <a:ext uri="{FF2B5EF4-FFF2-40B4-BE49-F238E27FC236}">
                <a16:creationId xmlns:a16="http://schemas.microsoft.com/office/drawing/2014/main" id="{F8AE21DF-5250-4CD7-8984-C62E934171A0}"/>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30 text 3">
            <a:extLst xmlns:a="http://schemas.openxmlformats.org/drawingml/2006/main">
              <a:ext uri="{FF2B5EF4-FFF2-40B4-BE49-F238E27FC236}">
                <a16:creationId xmlns:a16="http://schemas.microsoft.com/office/drawing/2014/main" id="{771BF31B-065D-42EC-9CB0-CC82A5060725}"/>
              </a:ext>
            </a:extLst>
          </p:cNvPr>
          <p:cNvSpPr>
            <a:spLocks xmlns:a="http://schemas.openxmlformats.org/drawingml/2006/main" noGrp="1"/>
          </p:cNvSpPr>
          <p:nvPr/>
        </p:nvSpPr>
        <p:spPr>
          <a:xfrm xmlns:a="http://schemas.openxmlformats.org/drawingml/2006/main">
            <a:off x="12444561" y="476250"/>
            <a:ext cx="203343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Set up your AI workspace</a:t>
            </a:r>
          </a:p>
        </p:txBody>
      </p:sp>
      <p:sp>
        <p:nvSpPr>
          <p:cNvPr id="4" name="s030 text 4">
            <a:extLst xmlns:a="http://schemas.openxmlformats.org/drawingml/2006/main">
              <a:ext uri="{FF2B5EF4-FFF2-40B4-BE49-F238E27FC236}">
                <a16:creationId xmlns:a16="http://schemas.microsoft.com/office/drawing/2014/main" id="{0BE034CA-E950-4659-9A84-0706CDC0F013}"/>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Three places to look in Superset</a:t>
            </a:r>
          </a:p>
        </p:txBody>
      </p:sp>
      <p:sp>
        <p:nvSpPr>
          <p:cNvPr id="5" name="s030 text 5">
            <a:extLst xmlns:a="http://schemas.openxmlformats.org/drawingml/2006/main">
              <a:ext uri="{FF2B5EF4-FFF2-40B4-BE49-F238E27FC236}">
                <a16:creationId xmlns:a16="http://schemas.microsoft.com/office/drawing/2014/main" id="{B99E64F7-383F-4744-936C-7AECA519DBAB}"/>
              </a:ext>
            </a:extLst>
          </p:cNvPr>
          <p:cNvSpPr>
            <a:spLocks xmlns:a="http://schemas.openxmlformats.org/drawingml/2006/main" noGrp="1"/>
          </p:cNvSpPr>
          <p:nvPr/>
        </p:nvSpPr>
        <p:spPr>
          <a:xfrm xmlns:a="http://schemas.openxmlformats.org/drawingml/2006/main">
            <a:off x="762000" y="311467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01</a:t>
            </a:r>
          </a:p>
        </p:txBody>
      </p:sp>
      <p:sp>
        <p:nvSpPr>
          <p:cNvPr id="6" name="s030 text 6">
            <a:extLst xmlns:a="http://schemas.openxmlformats.org/drawingml/2006/main">
              <a:ext uri="{FF2B5EF4-FFF2-40B4-BE49-F238E27FC236}">
                <a16:creationId xmlns:a16="http://schemas.microsoft.com/office/drawing/2014/main" id="{4985312E-D31D-4230-A64C-1A469213F642}"/>
              </a:ext>
            </a:extLst>
          </p:cNvPr>
          <p:cNvSpPr>
            <a:spLocks xmlns:a="http://schemas.openxmlformats.org/drawingml/2006/main" noGrp="1"/>
          </p:cNvSpPr>
          <p:nvPr/>
        </p:nvSpPr>
        <p:spPr>
          <a:xfrm xmlns:a="http://schemas.openxmlformats.org/drawingml/2006/main">
            <a:off x="1543050" y="327660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Files</a:t>
            </a:r>
          </a:p>
        </p:txBody>
      </p:sp>
      <p:sp>
        <p:nvSpPr>
          <p:cNvPr id="7" name="s030 text 7">
            <a:extLst xmlns:a="http://schemas.openxmlformats.org/drawingml/2006/main">
              <a:ext uri="{FF2B5EF4-FFF2-40B4-BE49-F238E27FC236}">
                <a16:creationId xmlns:a16="http://schemas.microsoft.com/office/drawing/2014/main" id="{3DF3D61B-EBAD-4CD8-9124-0CDF147DB773}"/>
              </a:ext>
            </a:extLst>
          </p:cNvPr>
          <p:cNvSpPr>
            <a:spLocks xmlns:a="http://schemas.openxmlformats.org/drawingml/2006/main" noGrp="1"/>
          </p:cNvSpPr>
          <p:nvPr/>
        </p:nvSpPr>
        <p:spPr>
          <a:xfrm xmlns:a="http://schemas.openxmlformats.org/drawingml/2006/main">
            <a:off x="5848350" y="329088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Open the company knowledge and saved work.</a:t>
            </a:r>
          </a:p>
        </p:txBody>
      </p:sp>
      <p:sp>
        <p:nvSpPr>
          <p:cNvPr id="8" name="s030 text 8">
            <a:extLst xmlns:a="http://schemas.openxmlformats.org/drawingml/2006/main">
              <a:ext uri="{FF2B5EF4-FFF2-40B4-BE49-F238E27FC236}">
                <a16:creationId xmlns:a16="http://schemas.microsoft.com/office/drawing/2014/main" id="{9E9B7885-A56A-4B83-968E-F018ADA764A2}"/>
              </a:ext>
            </a:extLst>
          </p:cNvPr>
          <p:cNvSpPr>
            <a:spLocks xmlns:a="http://schemas.openxmlformats.org/drawingml/2006/main" noGrp="1"/>
          </p:cNvSpPr>
          <p:nvPr/>
        </p:nvSpPr>
        <p:spPr>
          <a:xfrm xmlns:a="http://schemas.openxmlformats.org/drawingml/2006/main">
            <a:off x="762000" y="404812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02</a:t>
            </a:r>
          </a:p>
        </p:txBody>
      </p:sp>
      <p:sp>
        <p:nvSpPr>
          <p:cNvPr id="9" name="s030 text 9">
            <a:extLst xmlns:a="http://schemas.openxmlformats.org/drawingml/2006/main">
              <a:ext uri="{FF2B5EF4-FFF2-40B4-BE49-F238E27FC236}">
                <a16:creationId xmlns:a16="http://schemas.microsoft.com/office/drawing/2014/main" id="{2E78FFBA-DFE2-41C8-BC11-E2F6AD84085A}"/>
              </a:ext>
            </a:extLst>
          </p:cNvPr>
          <p:cNvSpPr>
            <a:spLocks xmlns:a="http://schemas.openxmlformats.org/drawingml/2006/main" noGrp="1"/>
          </p:cNvSpPr>
          <p:nvPr/>
        </p:nvSpPr>
        <p:spPr>
          <a:xfrm xmlns:a="http://schemas.openxmlformats.org/drawingml/2006/main">
            <a:off x="1543050" y="421005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The open file</a:t>
            </a:r>
          </a:p>
        </p:txBody>
      </p:sp>
      <p:sp>
        <p:nvSpPr>
          <p:cNvPr id="10" name="s030 text 10">
            <a:extLst xmlns:a="http://schemas.openxmlformats.org/drawingml/2006/main">
              <a:ext uri="{FF2B5EF4-FFF2-40B4-BE49-F238E27FC236}">
                <a16:creationId xmlns:a16="http://schemas.microsoft.com/office/drawing/2014/main" id="{16E239C2-3185-4D78-9D82-114CA06D3C84}"/>
              </a:ext>
            </a:extLst>
          </p:cNvPr>
          <p:cNvSpPr>
            <a:spLocks xmlns:a="http://schemas.openxmlformats.org/drawingml/2006/main" noGrp="1"/>
          </p:cNvSpPr>
          <p:nvPr/>
        </p:nvSpPr>
        <p:spPr>
          <a:xfrm xmlns:a="http://schemas.openxmlformats.org/drawingml/2006/main">
            <a:off x="5848350" y="422433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Read the source or review the draft.</a:t>
            </a:r>
          </a:p>
        </p:txBody>
      </p:sp>
      <p:sp>
        <p:nvSpPr>
          <p:cNvPr id="11" name="s030 text 11">
            <a:extLst xmlns:a="http://schemas.openxmlformats.org/drawingml/2006/main">
              <a:ext uri="{FF2B5EF4-FFF2-40B4-BE49-F238E27FC236}">
                <a16:creationId xmlns:a16="http://schemas.microsoft.com/office/drawing/2014/main" id="{CD536B15-2995-45E0-8D8D-E9C3E1C40830}"/>
              </a:ext>
            </a:extLst>
          </p:cNvPr>
          <p:cNvSpPr>
            <a:spLocks xmlns:a="http://schemas.openxmlformats.org/drawingml/2006/main" noGrp="1"/>
          </p:cNvSpPr>
          <p:nvPr/>
        </p:nvSpPr>
        <p:spPr>
          <a:xfrm xmlns:a="http://schemas.openxmlformats.org/drawingml/2006/main">
            <a:off x="762000" y="498157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03</a:t>
            </a:r>
          </a:p>
        </p:txBody>
      </p:sp>
      <p:sp>
        <p:nvSpPr>
          <p:cNvPr id="12" name="s030 text 12">
            <a:extLst xmlns:a="http://schemas.openxmlformats.org/drawingml/2006/main">
              <a:ext uri="{FF2B5EF4-FFF2-40B4-BE49-F238E27FC236}">
                <a16:creationId xmlns:a16="http://schemas.microsoft.com/office/drawing/2014/main" id="{9DE4E879-B8DA-4ABA-AE98-F5887EBE0C54}"/>
              </a:ext>
            </a:extLst>
          </p:cNvPr>
          <p:cNvSpPr>
            <a:spLocks xmlns:a="http://schemas.openxmlformats.org/drawingml/2006/main" noGrp="1"/>
          </p:cNvSpPr>
          <p:nvPr/>
        </p:nvSpPr>
        <p:spPr>
          <a:xfrm xmlns:a="http://schemas.openxmlformats.org/drawingml/2006/main">
            <a:off x="1543050" y="514350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The agent tab</a:t>
            </a:r>
          </a:p>
        </p:txBody>
      </p:sp>
      <p:sp>
        <p:nvSpPr>
          <p:cNvPr id="13" name="s030 text 13">
            <a:extLst xmlns:a="http://schemas.openxmlformats.org/drawingml/2006/main">
              <a:ext uri="{FF2B5EF4-FFF2-40B4-BE49-F238E27FC236}">
                <a16:creationId xmlns:a16="http://schemas.microsoft.com/office/drawing/2014/main" id="{0E904F34-17AD-4018-B2EF-A29262CFE11C}"/>
              </a:ext>
            </a:extLst>
          </p:cNvPr>
          <p:cNvSpPr>
            <a:spLocks xmlns:a="http://schemas.openxmlformats.org/drawingml/2006/main" noGrp="1"/>
          </p:cNvSpPr>
          <p:nvPr/>
        </p:nvSpPr>
        <p:spPr>
          <a:xfrm xmlns:a="http://schemas.openxmlformats.org/drawingml/2006/main">
            <a:off x="5848350" y="515778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Describe the job and follow its progress.</a:t>
            </a:r>
          </a:p>
        </p:txBody>
      </p:sp>
      <p:sp>
        <p:nvSpPr>
          <p:cNvPr id="14" name="s030 text 14">
            <a:extLst xmlns:a="http://schemas.openxmlformats.org/drawingml/2006/main">
              <a:ext uri="{FF2B5EF4-FFF2-40B4-BE49-F238E27FC236}">
                <a16:creationId xmlns:a16="http://schemas.microsoft.com/office/drawing/2014/main" id="{745551F1-417C-4658-BD63-C626D9D68829}"/>
              </a:ext>
            </a:extLst>
          </p:cNvPr>
          <p:cNvSpPr>
            <a:spLocks xmlns:a="http://schemas.openxmlformats.org/drawingml/2006/main" noGrp="1"/>
          </p:cNvSpPr>
          <p:nvPr/>
        </p:nvSpPr>
        <p:spPr>
          <a:xfrm xmlns:a="http://schemas.openxmlformats.org/drawingml/2006/main">
            <a:off x="13718530" y="8086725"/>
            <a:ext cx="75947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030 / 152</a:t>
            </a:r>
          </a:p>
        </p:txBody>
      </p:sp>
    </p:spTree>
    <p:extLst>
      <p:ext uri="{BB962C8B-B14F-4D97-AF65-F5344CB8AC3E}">
        <p14:creationId xmlns:p14="http://schemas.microsoft.com/office/powerpoint/2010/main" val="1342161423"/>
      </p:ext>
    </p:extLst>
  </p:cSld>
</p:sld>
</file>

<file path=ppt/slides/slide31.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09366976c72c4388"/>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31 text 2">
            <a:extLst xmlns:a="http://schemas.openxmlformats.org/drawingml/2006/main">
              <a:ext uri="{FF2B5EF4-FFF2-40B4-BE49-F238E27FC236}">
                <a16:creationId xmlns:a16="http://schemas.microsoft.com/office/drawing/2014/main" id="{23D73594-96F3-4392-91A3-4D42F8BE4EB4}"/>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31 text 3">
            <a:extLst xmlns:a="http://schemas.openxmlformats.org/drawingml/2006/main">
              <a:ext uri="{FF2B5EF4-FFF2-40B4-BE49-F238E27FC236}">
                <a16:creationId xmlns:a16="http://schemas.microsoft.com/office/drawing/2014/main" id="{1909783B-6FF9-4785-95FD-FD128ED280FE}"/>
              </a:ext>
            </a:extLst>
          </p:cNvPr>
          <p:cNvSpPr>
            <a:spLocks xmlns:a="http://schemas.openxmlformats.org/drawingml/2006/main" noGrp="1"/>
          </p:cNvSpPr>
          <p:nvPr/>
        </p:nvSpPr>
        <p:spPr>
          <a:xfrm xmlns:a="http://schemas.openxmlformats.org/drawingml/2006/main">
            <a:off x="12444561" y="476250"/>
            <a:ext cx="203343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Set up your AI workspace</a:t>
            </a:r>
          </a:p>
        </p:txBody>
      </p:sp>
      <p:sp>
        <p:nvSpPr>
          <p:cNvPr id="4" name="s031 text 4">
            <a:extLst xmlns:a="http://schemas.openxmlformats.org/drawingml/2006/main">
              <a:ext uri="{FF2B5EF4-FFF2-40B4-BE49-F238E27FC236}">
                <a16:creationId xmlns:a16="http://schemas.microsoft.com/office/drawing/2014/main" id="{52CBB270-AD11-4F42-A88D-531A90816B7A}"/>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You can start in plain English.</a:t>
            </a:r>
          </a:p>
        </p:txBody>
      </p:sp>
      <p:sp>
        <p:nvSpPr>
          <p:cNvPr id="5" name="s031 text 5">
            <a:extLst xmlns:a="http://schemas.openxmlformats.org/drawingml/2006/main">
              <a:ext uri="{FF2B5EF4-FFF2-40B4-BE49-F238E27FC236}">
                <a16:creationId xmlns:a16="http://schemas.microsoft.com/office/drawing/2014/main" id="{674F567F-9B06-4724-A26E-DFEA55778C7B}"/>
              </a:ext>
            </a:extLst>
          </p:cNvPr>
          <p:cNvSpPr>
            <a:spLocks xmlns:a="http://schemas.openxmlformats.org/drawingml/2006/main" noGrp="1"/>
          </p:cNvSpPr>
          <p:nvPr/>
        </p:nvSpPr>
        <p:spPr>
          <a:xfrm xmlns:a="http://schemas.openxmlformats.org/drawingml/2006/main">
            <a:off x="762000" y="3362325"/>
            <a:ext cx="12382500" cy="56569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4"/>
          </a:bodyPr>
          <a:lstStyle xmlns:a="http://schemas.openxmlformats.org/drawingml/2006/main"/>
          <a:p xmlns:a="http://schemas.openxmlformats.org/drawingml/2006/main">
            <a:pPr algn="l">
              <a:lnSpc>
                <a:spcPct val="112500"/>
              </a:lnSpc>
              <a:buNone/>
              <a:defRPr sz="3300" b="0" i="0">
                <a:solidFill>
                  <a:srgbClr val="15291E"/>
                </a:solidFill>
                <a:latin typeface="Plus Jakarta Sans"/>
                <a:ea typeface="Plus Jakarta Sans"/>
                <a:cs typeface="Plus Jakarta Sans"/>
              </a:defRPr>
            </a:pPr>
            <a:r>
              <a:rPr sz="3300" b="0" i="0">
                <a:solidFill>
                  <a:srgbClr val="15291E"/>
                </a:solidFill>
                <a:latin typeface="Plus Jakarta Sans"/>
                <a:ea typeface="Plus Jakarta Sans"/>
                <a:cs typeface="Plus Jakarta Sans"/>
              </a:rPr>
              <a:t>“Read our offer and draft the next follow-up.”</a:t>
            </a:r>
          </a:p>
        </p:txBody>
      </p:sp>
      <p:sp>
        <p:nvSpPr>
          <p:cNvPr id="6" name="s031 text 6">
            <a:extLst xmlns:a="http://schemas.openxmlformats.org/drawingml/2006/main">
              <a:ext uri="{FF2B5EF4-FFF2-40B4-BE49-F238E27FC236}">
                <a16:creationId xmlns:a16="http://schemas.microsoft.com/office/drawing/2014/main" id="{D785EEB3-67F8-4CE6-8A38-D8658CD0A967}"/>
              </a:ext>
            </a:extLst>
          </p:cNvPr>
          <p:cNvSpPr>
            <a:spLocks xmlns:a="http://schemas.openxmlformats.org/drawingml/2006/main" noGrp="1"/>
          </p:cNvSpPr>
          <p:nvPr/>
        </p:nvSpPr>
        <p:spPr>
          <a:xfrm xmlns:a="http://schemas.openxmlformats.org/drawingml/2006/main">
            <a:off x="762000" y="4261396"/>
            <a:ext cx="13239750" cy="139124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3333"/>
              </a:lnSpc>
              <a:buNone/>
              <a:defRPr sz="2925" b="0" i="0">
                <a:solidFill>
                  <a:srgbClr val="194D2D"/>
                </a:solidFill>
                <a:latin typeface="Plus Jakarta Sans"/>
                <a:ea typeface="Plus Jakarta Sans"/>
                <a:cs typeface="Plus Jakarta Sans"/>
              </a:defRPr>
            </a:pPr>
            <a:r>
              <a:rPr sz="2925" b="0" i="0">
                <a:solidFill>
                  <a:srgbClr val="194D2D"/>
                </a:solidFill>
                <a:latin typeface="Plus Jakarta Sans"/>
                <a:ea typeface="Plus Jakarta Sans"/>
                <a:cs typeface="Plus Jakarta Sans"/>
              </a:rPr>
              <a:t>The terminal runs commands. The agent can help carry out the steps. You</a:t>
            </a:r>
          </a:p>
          <a:p xmlns:a="http://schemas.openxmlformats.org/drawingml/2006/main">
            <a:pPr algn="l">
              <a:lnSpc>
                <a:spcPct val="113333"/>
              </a:lnSpc>
              <a:buNone/>
              <a:defRPr sz="2925" b="0" i="0">
                <a:solidFill>
                  <a:srgbClr val="194D2D"/>
                </a:solidFill>
                <a:latin typeface="Plus Jakarta Sans"/>
                <a:ea typeface="Plus Jakarta Sans"/>
                <a:cs typeface="Plus Jakarta Sans"/>
              </a:defRPr>
            </a:pPr>
            <a:r>
              <a:rPr sz="2925" b="0" i="0">
                <a:solidFill>
                  <a:srgbClr val="194D2D"/>
                </a:solidFill>
                <a:latin typeface="Plus Jakarta Sans"/>
                <a:ea typeface="Plus Jakarta Sans"/>
                <a:cs typeface="Plus Jakarta Sans"/>
              </a:rPr>
              <a:t>still need to understand what it is changing.</a:t>
            </a:r>
          </a:p>
        </p:txBody>
      </p:sp>
      <p:sp>
        <p:nvSpPr>
          <p:cNvPr id="7" name="s031 text 7">
            <a:extLst xmlns:a="http://schemas.openxmlformats.org/drawingml/2006/main">
              <a:ext uri="{FF2B5EF4-FFF2-40B4-BE49-F238E27FC236}">
                <a16:creationId xmlns:a16="http://schemas.microsoft.com/office/drawing/2014/main" id="{69B23697-5789-456E-9F65-4949F2452BF2}"/>
              </a:ext>
            </a:extLst>
          </p:cNvPr>
          <p:cNvSpPr>
            <a:spLocks xmlns:a="http://schemas.openxmlformats.org/drawingml/2006/main" noGrp="1"/>
          </p:cNvSpPr>
          <p:nvPr/>
        </p:nvSpPr>
        <p:spPr>
          <a:xfrm xmlns:a="http://schemas.openxmlformats.org/drawingml/2006/main">
            <a:off x="13780443" y="8086725"/>
            <a:ext cx="69755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803"/>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031 / 152</a:t>
            </a:r>
          </a:p>
        </p:txBody>
      </p:sp>
    </p:spTree>
    <p:extLst>
      <p:ext uri="{BB962C8B-B14F-4D97-AF65-F5344CB8AC3E}">
        <p14:creationId xmlns:p14="http://schemas.microsoft.com/office/powerpoint/2010/main" val="1039030334"/>
      </p:ext>
    </p:extLst>
  </p:cSld>
</p:sld>
</file>

<file path=ppt/slides/slide32.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4d34ccff076a4208"/>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32 text 2">
            <a:extLst xmlns:a="http://schemas.openxmlformats.org/drawingml/2006/main">
              <a:ext uri="{FF2B5EF4-FFF2-40B4-BE49-F238E27FC236}">
                <a16:creationId xmlns:a16="http://schemas.microsoft.com/office/drawing/2014/main" id="{BE2CE9BB-8A48-461E-A959-29877B15F06A}"/>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32 text 3">
            <a:extLst xmlns:a="http://schemas.openxmlformats.org/drawingml/2006/main">
              <a:ext uri="{FF2B5EF4-FFF2-40B4-BE49-F238E27FC236}">
                <a16:creationId xmlns:a16="http://schemas.microsoft.com/office/drawing/2014/main" id="{5183D1E5-769D-4EE2-A21C-06374A40C513}"/>
              </a:ext>
            </a:extLst>
          </p:cNvPr>
          <p:cNvSpPr>
            <a:spLocks xmlns:a="http://schemas.openxmlformats.org/drawingml/2006/main" noGrp="1"/>
          </p:cNvSpPr>
          <p:nvPr/>
        </p:nvSpPr>
        <p:spPr>
          <a:xfrm xmlns:a="http://schemas.openxmlformats.org/drawingml/2006/main">
            <a:off x="12444561" y="476250"/>
            <a:ext cx="203343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Set up your AI workspace</a:t>
            </a:r>
          </a:p>
        </p:txBody>
      </p:sp>
      <p:sp>
        <p:nvSpPr>
          <p:cNvPr id="4" name="s032 text 4">
            <a:extLst xmlns:a="http://schemas.openxmlformats.org/drawingml/2006/main">
              <a:ext uri="{FF2B5EF4-FFF2-40B4-BE49-F238E27FC236}">
                <a16:creationId xmlns:a16="http://schemas.microsoft.com/office/drawing/2014/main" id="{72F60822-4DAC-4413-B33F-BCA5F6EE68E7}"/>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350" b="1" i="0">
                <a:solidFill>
                  <a:srgbClr val="15291E"/>
                </a:solidFill>
                <a:latin typeface="Plus Jakarta Sans"/>
                <a:ea typeface="Plus Jakarta Sans"/>
                <a:cs typeface="Plus Jakarta Sans"/>
              </a:defRPr>
            </a:pPr>
            <a:r>
              <a:rPr sz="4350" b="1" i="0">
                <a:solidFill>
                  <a:srgbClr val="15291E"/>
                </a:solidFill>
                <a:latin typeface="Plus Jakarta Sans"/>
                <a:ea typeface="Plus Jakarta Sans"/>
                <a:cs typeface="Plus Jakarta Sans"/>
              </a:rPr>
              <a:t>Tell it what you need</a:t>
            </a:r>
          </a:p>
        </p:txBody>
      </p:sp>
      <p:sp>
        <p:nvSpPr>
          <p:cNvPr id="5" name="s032 rect 5">
            <a:extLst xmlns:a="http://schemas.openxmlformats.org/drawingml/2006/main">
              <a:ext uri="{FF2B5EF4-FFF2-40B4-BE49-F238E27FC236}">
                <a16:creationId xmlns:a16="http://schemas.microsoft.com/office/drawing/2014/main" id="{F2329DBA-7D9A-4DAB-86B7-54AC5A764769}"/>
              </a:ext>
            </a:extLst>
          </p:cNvPr>
          <p:cNvSpPr>
            <a:spLocks xmlns:a="http://schemas.openxmlformats.org/drawingml/2006/main" noGrp="1"/>
          </p:cNvSpPr>
          <p:nvPr/>
        </p:nvSpPr>
        <p:spPr>
          <a:xfrm xmlns:a="http://schemas.openxmlformats.org/drawingml/2006/main">
            <a:off x="762000" y="2828925"/>
            <a:ext cx="13716000" cy="2238375"/>
          </a:xfrm>
          <a:prstGeom xmlns:a="http://schemas.openxmlformats.org/drawingml/2006/main" prst="roundRect">
            <a:avLst>
              <a:gd name="adj" fmla="val 5957"/>
            </a:avLst>
          </a:prstGeom>
          <a:solidFill xmlns:a="http://schemas.openxmlformats.org/drawingml/2006/main">
            <a:srgbClr val="FFFFFF"/>
          </a:solidFill>
          <a:ln xmlns:a="http://schemas.openxmlformats.org/drawingml/2006/main" w="9525">
            <a:solidFill>
              <a:srgbClr val="D5DDD7"/>
            </a:solidFill>
            <a:prstDash val="solid"/>
          </a:ln>
        </p:spPr>
      </p:sp>
      <p:sp>
        <p:nvSpPr>
          <p:cNvPr id="6" name="s032 text 6">
            <a:extLst xmlns:a="http://schemas.openxmlformats.org/drawingml/2006/main">
              <a:ext uri="{FF2B5EF4-FFF2-40B4-BE49-F238E27FC236}">
                <a16:creationId xmlns:a16="http://schemas.microsoft.com/office/drawing/2014/main" id="{B2EA5C68-A78D-4719-9ED4-EC127705CB9B}"/>
              </a:ext>
            </a:extLst>
          </p:cNvPr>
          <p:cNvSpPr>
            <a:spLocks xmlns:a="http://schemas.openxmlformats.org/drawingml/2006/main" noGrp="1"/>
          </p:cNvSpPr>
          <p:nvPr/>
        </p:nvSpPr>
        <p:spPr>
          <a:xfrm xmlns:a="http://schemas.openxmlformats.org/drawingml/2006/main">
            <a:off x="1057275" y="3067050"/>
            <a:ext cx="131254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53655A"/>
                </a:solidFill>
                <a:latin typeface="Menlo"/>
                <a:ea typeface="Menlo"/>
                <a:cs typeface="Menlo"/>
              </a:defRPr>
            </a:pPr>
            <a:r>
              <a:rPr sz="1650" b="0" i="0">
                <a:solidFill>
                  <a:srgbClr val="53655A"/>
                </a:solidFill>
                <a:latin typeface="Menlo"/>
                <a:ea typeface="Menlo"/>
                <a:cs typeface="Menlo"/>
              </a:rPr>
              <a:t>Example instruction in the selected company folder</a:t>
            </a:r>
          </a:p>
        </p:txBody>
      </p:sp>
      <p:sp>
        <p:nvSpPr>
          <p:cNvPr id="7" name="s032 text 7">
            <a:extLst xmlns:a="http://schemas.openxmlformats.org/drawingml/2006/main">
              <a:ext uri="{FF2B5EF4-FFF2-40B4-BE49-F238E27FC236}">
                <a16:creationId xmlns:a16="http://schemas.microsoft.com/office/drawing/2014/main" id="{586FC7B5-9311-4405-BE4B-9FCDDDC282FA}"/>
              </a:ext>
            </a:extLst>
          </p:cNvPr>
          <p:cNvSpPr>
            <a:spLocks xmlns:a="http://schemas.openxmlformats.org/drawingml/2006/main" noGrp="1"/>
          </p:cNvSpPr>
          <p:nvPr/>
        </p:nvSpPr>
        <p:spPr>
          <a:xfrm xmlns:a="http://schemas.openxmlformats.org/drawingml/2006/main">
            <a:off x="1685925" y="3505200"/>
            <a:ext cx="630808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Read the current company offer and audience.</a:t>
            </a:r>
          </a:p>
        </p:txBody>
      </p:sp>
      <p:sp>
        <p:nvSpPr>
          <p:cNvPr id="8" name="s032 text 8">
            <a:extLst xmlns:a="http://schemas.openxmlformats.org/drawingml/2006/main">
              <a:ext uri="{FF2B5EF4-FFF2-40B4-BE49-F238E27FC236}">
                <a16:creationId xmlns:a16="http://schemas.microsoft.com/office/drawing/2014/main" id="{BF293F88-F085-4869-B086-3B475635001A}"/>
              </a:ext>
            </a:extLst>
          </p:cNvPr>
          <p:cNvSpPr>
            <a:spLocks xmlns:a="http://schemas.openxmlformats.org/drawingml/2006/main" noGrp="1"/>
          </p:cNvSpPr>
          <p:nvPr/>
        </p:nvSpPr>
        <p:spPr>
          <a:xfrm xmlns:a="http://schemas.openxmlformats.org/drawingml/2006/main">
            <a:off x="1685925" y="3843338"/>
            <a:ext cx="4157663"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Use this week’s founder note.</a:t>
            </a:r>
          </a:p>
        </p:txBody>
      </p:sp>
      <p:sp>
        <p:nvSpPr>
          <p:cNvPr id="9" name="s032 text 9">
            <a:extLst xmlns:a="http://schemas.openxmlformats.org/drawingml/2006/main">
              <a:ext uri="{FF2B5EF4-FFF2-40B4-BE49-F238E27FC236}">
                <a16:creationId xmlns:a16="http://schemas.microsoft.com/office/drawing/2014/main" id="{F2C55793-061A-4A8D-809C-B029E1774FE1}"/>
              </a:ext>
            </a:extLst>
          </p:cNvPr>
          <p:cNvSpPr>
            <a:spLocks xmlns:a="http://schemas.openxmlformats.org/drawingml/2006/main" noGrp="1"/>
          </p:cNvSpPr>
          <p:nvPr/>
        </p:nvSpPr>
        <p:spPr>
          <a:xfrm xmlns:a="http://schemas.openxmlformats.org/drawingml/2006/main">
            <a:off x="1685925" y="4181475"/>
            <a:ext cx="4444305"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Prepare a useful content brief.</a:t>
            </a:r>
          </a:p>
        </p:txBody>
      </p:sp>
      <p:sp>
        <p:nvSpPr>
          <p:cNvPr id="10" name="s032 text 10">
            <a:extLst xmlns:a="http://schemas.openxmlformats.org/drawingml/2006/main">
              <a:ext uri="{FF2B5EF4-FFF2-40B4-BE49-F238E27FC236}">
                <a16:creationId xmlns:a16="http://schemas.microsoft.com/office/drawing/2014/main" id="{69176661-DEB9-49D4-A751-7B67E3F65603}"/>
              </a:ext>
            </a:extLst>
          </p:cNvPr>
          <p:cNvSpPr>
            <a:spLocks xmlns:a="http://schemas.openxmlformats.org/drawingml/2006/main" noGrp="1"/>
          </p:cNvSpPr>
          <p:nvPr/>
        </p:nvSpPr>
        <p:spPr>
          <a:xfrm xmlns:a="http://schemas.openxmlformats.org/drawingml/2006/main">
            <a:off x="1685925" y="4519613"/>
            <a:ext cx="3727549"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Save a draft I can review.</a:t>
            </a:r>
          </a:p>
        </p:txBody>
      </p:sp>
      <p:sp>
        <p:nvSpPr>
          <p:cNvPr id="11" name="s032 text 11">
            <a:extLst xmlns:a="http://schemas.openxmlformats.org/drawingml/2006/main">
              <a:ext uri="{FF2B5EF4-FFF2-40B4-BE49-F238E27FC236}">
                <a16:creationId xmlns:a16="http://schemas.microsoft.com/office/drawing/2014/main" id="{63505308-E6F5-4E2A-8E00-2B5793BBDB5A}"/>
              </a:ext>
            </a:extLst>
          </p:cNvPr>
          <p:cNvSpPr>
            <a:spLocks xmlns:a="http://schemas.openxmlformats.org/drawingml/2006/main" noGrp="1"/>
          </p:cNvSpPr>
          <p:nvPr/>
        </p:nvSpPr>
        <p:spPr>
          <a:xfrm xmlns:a="http://schemas.openxmlformats.org/drawingml/2006/main">
            <a:off x="13741152" y="8086725"/>
            <a:ext cx="736848"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032 / 152</a:t>
            </a:r>
          </a:p>
        </p:txBody>
      </p:sp>
    </p:spTree>
    <p:extLst>
      <p:ext uri="{BB962C8B-B14F-4D97-AF65-F5344CB8AC3E}">
        <p14:creationId xmlns:p14="http://schemas.microsoft.com/office/powerpoint/2010/main" val="6393316"/>
      </p:ext>
    </p:extLst>
  </p:cSld>
</p:sld>
</file>

<file path=ppt/slides/slide33.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bf64599307f40f5"/>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33 text 2">
            <a:extLst xmlns:a="http://schemas.openxmlformats.org/drawingml/2006/main">
              <a:ext uri="{FF2B5EF4-FFF2-40B4-BE49-F238E27FC236}">
                <a16:creationId xmlns:a16="http://schemas.microsoft.com/office/drawing/2014/main" id="{84B06717-3702-472E-86AC-B16D675FD08D}"/>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33 text 3">
            <a:extLst xmlns:a="http://schemas.openxmlformats.org/drawingml/2006/main">
              <a:ext uri="{FF2B5EF4-FFF2-40B4-BE49-F238E27FC236}">
                <a16:creationId xmlns:a16="http://schemas.microsoft.com/office/drawing/2014/main" id="{D599D722-3101-4287-836D-3FC9E5EFF909}"/>
              </a:ext>
            </a:extLst>
          </p:cNvPr>
          <p:cNvSpPr>
            <a:spLocks xmlns:a="http://schemas.openxmlformats.org/drawingml/2006/main" noGrp="1"/>
          </p:cNvSpPr>
          <p:nvPr/>
        </p:nvSpPr>
        <p:spPr>
          <a:xfrm xmlns:a="http://schemas.openxmlformats.org/drawingml/2006/main">
            <a:off x="12444561" y="476250"/>
            <a:ext cx="203343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Set up your AI workspace</a:t>
            </a:r>
          </a:p>
        </p:txBody>
      </p:sp>
      <p:sp>
        <p:nvSpPr>
          <p:cNvPr id="4" name="s033 text 4">
            <a:extLst xmlns:a="http://schemas.openxmlformats.org/drawingml/2006/main">
              <a:ext uri="{FF2B5EF4-FFF2-40B4-BE49-F238E27FC236}">
                <a16:creationId xmlns:a16="http://schemas.microsoft.com/office/drawing/2014/main" id="{FEA5E437-C500-47F8-B13C-9E7BA9FBE005}"/>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The folder we open matters</a:t>
            </a:r>
          </a:p>
        </p:txBody>
      </p:sp>
      <p:sp>
        <p:nvSpPr>
          <p:cNvPr id="5" name="s033 text 5">
            <a:extLst xmlns:a="http://schemas.openxmlformats.org/drawingml/2006/main">
              <a:ext uri="{FF2B5EF4-FFF2-40B4-BE49-F238E27FC236}">
                <a16:creationId xmlns:a16="http://schemas.microsoft.com/office/drawing/2014/main" id="{6C05B21E-2DA4-431D-820B-9083429F4B7F}"/>
              </a:ext>
            </a:extLst>
          </p:cNvPr>
          <p:cNvSpPr>
            <a:spLocks xmlns:a="http://schemas.openxmlformats.org/drawingml/2006/main" noGrp="1"/>
          </p:cNvSpPr>
          <p:nvPr/>
        </p:nvSpPr>
        <p:spPr>
          <a:xfrm xmlns:a="http://schemas.openxmlformats.org/drawingml/2006/main">
            <a:off x="762000" y="311467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01</a:t>
            </a:r>
          </a:p>
        </p:txBody>
      </p:sp>
      <p:sp>
        <p:nvSpPr>
          <p:cNvPr id="6" name="s033 text 6">
            <a:extLst xmlns:a="http://schemas.openxmlformats.org/drawingml/2006/main">
              <a:ext uri="{FF2B5EF4-FFF2-40B4-BE49-F238E27FC236}">
                <a16:creationId xmlns:a16="http://schemas.microsoft.com/office/drawing/2014/main" id="{F958C3EE-B2C0-4DF1-8AFE-CAC0829ED93F}"/>
              </a:ext>
            </a:extLst>
          </p:cNvPr>
          <p:cNvSpPr>
            <a:spLocks xmlns:a="http://schemas.openxmlformats.org/drawingml/2006/main" noGrp="1"/>
          </p:cNvSpPr>
          <p:nvPr/>
        </p:nvSpPr>
        <p:spPr>
          <a:xfrm xmlns:a="http://schemas.openxmlformats.org/drawingml/2006/main">
            <a:off x="1543050" y="327660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Select</a:t>
            </a:r>
          </a:p>
        </p:txBody>
      </p:sp>
      <p:sp>
        <p:nvSpPr>
          <p:cNvPr id="7" name="s033 text 7">
            <a:extLst xmlns:a="http://schemas.openxmlformats.org/drawingml/2006/main">
              <a:ext uri="{FF2B5EF4-FFF2-40B4-BE49-F238E27FC236}">
                <a16:creationId xmlns:a16="http://schemas.microsoft.com/office/drawing/2014/main" id="{8B30C4CE-D6B8-4F86-9F33-4275F7E1332C}"/>
              </a:ext>
            </a:extLst>
          </p:cNvPr>
          <p:cNvSpPr>
            <a:spLocks xmlns:a="http://schemas.openxmlformats.org/drawingml/2006/main" noGrp="1"/>
          </p:cNvSpPr>
          <p:nvPr/>
        </p:nvSpPr>
        <p:spPr>
          <a:xfrm xmlns:a="http://schemas.openxmlformats.org/drawingml/2006/main">
            <a:off x="5848350" y="329088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Open the intended company workspace in Superset.</a:t>
            </a:r>
          </a:p>
        </p:txBody>
      </p:sp>
      <p:sp>
        <p:nvSpPr>
          <p:cNvPr id="8" name="s033 text 8">
            <a:extLst xmlns:a="http://schemas.openxmlformats.org/drawingml/2006/main">
              <a:ext uri="{FF2B5EF4-FFF2-40B4-BE49-F238E27FC236}">
                <a16:creationId xmlns:a16="http://schemas.microsoft.com/office/drawing/2014/main" id="{14EA0EBC-A8B4-4E89-B70F-D51B79CADA44}"/>
              </a:ext>
            </a:extLst>
          </p:cNvPr>
          <p:cNvSpPr>
            <a:spLocks xmlns:a="http://schemas.openxmlformats.org/drawingml/2006/main" noGrp="1"/>
          </p:cNvSpPr>
          <p:nvPr/>
        </p:nvSpPr>
        <p:spPr>
          <a:xfrm xmlns:a="http://schemas.openxmlformats.org/drawingml/2006/main">
            <a:off x="762000" y="404812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02</a:t>
            </a:r>
          </a:p>
        </p:txBody>
      </p:sp>
      <p:sp>
        <p:nvSpPr>
          <p:cNvPr id="9" name="s033 text 9">
            <a:extLst xmlns:a="http://schemas.openxmlformats.org/drawingml/2006/main">
              <a:ext uri="{FF2B5EF4-FFF2-40B4-BE49-F238E27FC236}">
                <a16:creationId xmlns:a16="http://schemas.microsoft.com/office/drawing/2014/main" id="{B2CB6C6F-1099-48D5-8754-8599E58CC8AC}"/>
              </a:ext>
            </a:extLst>
          </p:cNvPr>
          <p:cNvSpPr>
            <a:spLocks xmlns:a="http://schemas.openxmlformats.org/drawingml/2006/main" noGrp="1"/>
          </p:cNvSpPr>
          <p:nvPr/>
        </p:nvSpPr>
        <p:spPr>
          <a:xfrm xmlns:a="http://schemas.openxmlformats.org/drawingml/2006/main">
            <a:off x="1543050" y="421005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Orient</a:t>
            </a:r>
          </a:p>
        </p:txBody>
      </p:sp>
      <p:sp>
        <p:nvSpPr>
          <p:cNvPr id="10" name="s033 text 10">
            <a:extLst xmlns:a="http://schemas.openxmlformats.org/drawingml/2006/main">
              <a:ext uri="{FF2B5EF4-FFF2-40B4-BE49-F238E27FC236}">
                <a16:creationId xmlns:a16="http://schemas.microsoft.com/office/drawing/2014/main" id="{6821DCC3-6F76-4F62-9619-CDC35F3FBABA}"/>
              </a:ext>
            </a:extLst>
          </p:cNvPr>
          <p:cNvSpPr>
            <a:spLocks xmlns:a="http://schemas.openxmlformats.org/drawingml/2006/main" noGrp="1"/>
          </p:cNvSpPr>
          <p:nvPr/>
        </p:nvSpPr>
        <p:spPr>
          <a:xfrm xmlns:a="http://schemas.openxmlformats.org/drawingml/2006/main">
            <a:off x="5848350" y="422433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Read the entry instructions and current state.</a:t>
            </a:r>
          </a:p>
        </p:txBody>
      </p:sp>
      <p:sp>
        <p:nvSpPr>
          <p:cNvPr id="11" name="s033 text 11">
            <a:extLst xmlns:a="http://schemas.openxmlformats.org/drawingml/2006/main">
              <a:ext uri="{FF2B5EF4-FFF2-40B4-BE49-F238E27FC236}">
                <a16:creationId xmlns:a16="http://schemas.microsoft.com/office/drawing/2014/main" id="{38CC9F0A-A57D-467A-9FEA-BAA800CB62FD}"/>
              </a:ext>
            </a:extLst>
          </p:cNvPr>
          <p:cNvSpPr>
            <a:spLocks xmlns:a="http://schemas.openxmlformats.org/drawingml/2006/main" noGrp="1"/>
          </p:cNvSpPr>
          <p:nvPr/>
        </p:nvSpPr>
        <p:spPr>
          <a:xfrm xmlns:a="http://schemas.openxmlformats.org/drawingml/2006/main">
            <a:off x="762000" y="498157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03</a:t>
            </a:r>
          </a:p>
        </p:txBody>
      </p:sp>
      <p:sp>
        <p:nvSpPr>
          <p:cNvPr id="12" name="s033 text 12">
            <a:extLst xmlns:a="http://schemas.openxmlformats.org/drawingml/2006/main">
              <a:ext uri="{FF2B5EF4-FFF2-40B4-BE49-F238E27FC236}">
                <a16:creationId xmlns:a16="http://schemas.microsoft.com/office/drawing/2014/main" id="{31BF0C4D-1DBF-46FD-A922-BA46F33BEF89}"/>
              </a:ext>
            </a:extLst>
          </p:cNvPr>
          <p:cNvSpPr>
            <a:spLocks xmlns:a="http://schemas.openxmlformats.org/drawingml/2006/main" noGrp="1"/>
          </p:cNvSpPr>
          <p:nvPr/>
        </p:nvSpPr>
        <p:spPr>
          <a:xfrm xmlns:a="http://schemas.openxmlformats.org/drawingml/2006/main">
            <a:off x="1543050" y="514350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Choose</a:t>
            </a:r>
          </a:p>
        </p:txBody>
      </p:sp>
      <p:sp>
        <p:nvSpPr>
          <p:cNvPr id="13" name="s033 text 13">
            <a:extLst xmlns:a="http://schemas.openxmlformats.org/drawingml/2006/main">
              <a:ext uri="{FF2B5EF4-FFF2-40B4-BE49-F238E27FC236}">
                <a16:creationId xmlns:a16="http://schemas.microsoft.com/office/drawing/2014/main" id="{4F423B94-95AA-4D14-8773-5158665F88DB}"/>
              </a:ext>
            </a:extLst>
          </p:cNvPr>
          <p:cNvSpPr>
            <a:spLocks xmlns:a="http://schemas.openxmlformats.org/drawingml/2006/main" noGrp="1"/>
          </p:cNvSpPr>
          <p:nvPr/>
        </p:nvSpPr>
        <p:spPr>
          <a:xfrm xmlns:a="http://schemas.openxmlformats.org/drawingml/2006/main">
            <a:off x="5848350" y="515778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Name the source material for this task.</a:t>
            </a:r>
          </a:p>
        </p:txBody>
      </p:sp>
      <p:sp>
        <p:nvSpPr>
          <p:cNvPr id="14" name="s033 text 14">
            <a:extLst xmlns:a="http://schemas.openxmlformats.org/drawingml/2006/main">
              <a:ext uri="{FF2B5EF4-FFF2-40B4-BE49-F238E27FC236}">
                <a16:creationId xmlns:a16="http://schemas.microsoft.com/office/drawing/2014/main" id="{FD524A55-918B-4942-9F82-CF6EA8C17309}"/>
              </a:ext>
            </a:extLst>
          </p:cNvPr>
          <p:cNvSpPr>
            <a:spLocks xmlns:a="http://schemas.openxmlformats.org/drawingml/2006/main" noGrp="1"/>
          </p:cNvSpPr>
          <p:nvPr/>
        </p:nvSpPr>
        <p:spPr>
          <a:xfrm xmlns:a="http://schemas.openxmlformats.org/drawingml/2006/main">
            <a:off x="762000" y="591502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04</a:t>
            </a:r>
          </a:p>
        </p:txBody>
      </p:sp>
      <p:sp>
        <p:nvSpPr>
          <p:cNvPr id="15" name="s033 text 15">
            <a:extLst xmlns:a="http://schemas.openxmlformats.org/drawingml/2006/main">
              <a:ext uri="{FF2B5EF4-FFF2-40B4-BE49-F238E27FC236}">
                <a16:creationId xmlns:a16="http://schemas.microsoft.com/office/drawing/2014/main" id="{67321CE7-FE4F-4EA3-9F76-242623B00DC0}"/>
              </a:ext>
            </a:extLst>
          </p:cNvPr>
          <p:cNvSpPr>
            <a:spLocks xmlns:a="http://schemas.openxmlformats.org/drawingml/2006/main" noGrp="1"/>
          </p:cNvSpPr>
          <p:nvPr/>
        </p:nvSpPr>
        <p:spPr>
          <a:xfrm xmlns:a="http://schemas.openxmlformats.org/drawingml/2006/main">
            <a:off x="1543050" y="607695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Inspect</a:t>
            </a:r>
          </a:p>
        </p:txBody>
      </p:sp>
      <p:sp>
        <p:nvSpPr>
          <p:cNvPr id="16" name="s033 text 16">
            <a:extLst xmlns:a="http://schemas.openxmlformats.org/drawingml/2006/main">
              <a:ext uri="{FF2B5EF4-FFF2-40B4-BE49-F238E27FC236}">
                <a16:creationId xmlns:a16="http://schemas.microsoft.com/office/drawing/2014/main" id="{671D3ABE-0240-4CD6-A1A3-5193081F441E}"/>
              </a:ext>
            </a:extLst>
          </p:cNvPr>
          <p:cNvSpPr>
            <a:spLocks xmlns:a="http://schemas.openxmlformats.org/drawingml/2006/main" noGrp="1"/>
          </p:cNvSpPr>
          <p:nvPr/>
        </p:nvSpPr>
        <p:spPr>
          <a:xfrm xmlns:a="http://schemas.openxmlformats.org/drawingml/2006/main">
            <a:off x="5848350" y="609123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Open the output and check what changed.</a:t>
            </a:r>
          </a:p>
        </p:txBody>
      </p:sp>
      <p:sp>
        <p:nvSpPr>
          <p:cNvPr id="17" name="s033 text 17">
            <a:extLst xmlns:a="http://schemas.openxmlformats.org/drawingml/2006/main">
              <a:ext uri="{FF2B5EF4-FFF2-40B4-BE49-F238E27FC236}">
                <a16:creationId xmlns:a16="http://schemas.microsoft.com/office/drawing/2014/main" id="{BC86CAC9-719B-4160-81AF-72706974F135}"/>
              </a:ext>
            </a:extLst>
          </p:cNvPr>
          <p:cNvSpPr>
            <a:spLocks xmlns:a="http://schemas.openxmlformats.org/drawingml/2006/main" noGrp="1"/>
          </p:cNvSpPr>
          <p:nvPr/>
        </p:nvSpPr>
        <p:spPr>
          <a:xfrm xmlns:a="http://schemas.openxmlformats.org/drawingml/2006/main">
            <a:off x="13739664" y="8086725"/>
            <a:ext cx="73833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033 / 152</a:t>
            </a:r>
          </a:p>
        </p:txBody>
      </p:sp>
    </p:spTree>
    <p:extLst>
      <p:ext uri="{BB962C8B-B14F-4D97-AF65-F5344CB8AC3E}">
        <p14:creationId xmlns:p14="http://schemas.microsoft.com/office/powerpoint/2010/main" val="403656522"/>
      </p:ext>
    </p:extLst>
  </p:cSld>
</p:sld>
</file>

<file path=ppt/slides/slide34.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633af90738ca42b2"/>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34 text 2">
            <a:extLst xmlns:a="http://schemas.openxmlformats.org/drawingml/2006/main">
              <a:ext uri="{FF2B5EF4-FFF2-40B4-BE49-F238E27FC236}">
                <a16:creationId xmlns:a16="http://schemas.microsoft.com/office/drawing/2014/main" id="{538EBE2D-C618-411E-B8F5-5A2370943E49}"/>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34 text 3">
            <a:extLst xmlns:a="http://schemas.openxmlformats.org/drawingml/2006/main">
              <a:ext uri="{FF2B5EF4-FFF2-40B4-BE49-F238E27FC236}">
                <a16:creationId xmlns:a16="http://schemas.microsoft.com/office/drawing/2014/main" id="{EC77F9B1-6673-4070-8860-9761D68AA7F7}"/>
              </a:ext>
            </a:extLst>
          </p:cNvPr>
          <p:cNvSpPr>
            <a:spLocks xmlns:a="http://schemas.openxmlformats.org/drawingml/2006/main" noGrp="1"/>
          </p:cNvSpPr>
          <p:nvPr/>
        </p:nvSpPr>
        <p:spPr>
          <a:xfrm xmlns:a="http://schemas.openxmlformats.org/drawingml/2006/main">
            <a:off x="12444561" y="476250"/>
            <a:ext cx="203343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Set up your AI workspace</a:t>
            </a:r>
          </a:p>
        </p:txBody>
      </p:sp>
      <p:sp>
        <p:nvSpPr>
          <p:cNvPr id="4" name="s034 text 4">
            <a:extLst xmlns:a="http://schemas.openxmlformats.org/drawingml/2006/main">
              <a:ext uri="{FF2B5EF4-FFF2-40B4-BE49-F238E27FC236}">
                <a16:creationId xmlns:a16="http://schemas.microsoft.com/office/drawing/2014/main" id="{2D2F2324-9563-454A-AAF8-C8BA0DC9DA60}"/>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Did it read the file?</a:t>
            </a:r>
          </a:p>
        </p:txBody>
      </p:sp>
      <p:sp>
        <p:nvSpPr>
          <p:cNvPr id="5" name="s034 text 5">
            <a:extLst xmlns:a="http://schemas.openxmlformats.org/drawingml/2006/main">
              <a:ext uri="{FF2B5EF4-FFF2-40B4-BE49-F238E27FC236}">
                <a16:creationId xmlns:a16="http://schemas.microsoft.com/office/drawing/2014/main" id="{5E3E9382-8F37-4892-BB9F-093DC9204473}"/>
              </a:ext>
            </a:extLst>
          </p:cNvPr>
          <p:cNvSpPr>
            <a:spLocks xmlns:a="http://schemas.openxmlformats.org/drawingml/2006/main" noGrp="1"/>
          </p:cNvSpPr>
          <p:nvPr/>
        </p:nvSpPr>
        <p:spPr>
          <a:xfrm xmlns:a="http://schemas.openxmlformats.org/drawingml/2006/main">
            <a:off x="762000" y="3362325"/>
            <a:ext cx="12382500" cy="56569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4"/>
          </a:bodyPr>
          <a:lstStyle xmlns:a="http://schemas.openxmlformats.org/drawingml/2006/main"/>
          <a:p xmlns:a="http://schemas.openxmlformats.org/drawingml/2006/main">
            <a:pPr algn="l">
              <a:lnSpc>
                <a:spcPct val="112500"/>
              </a:lnSpc>
              <a:buNone/>
              <a:defRPr sz="3300" b="0" i="0">
                <a:solidFill>
                  <a:srgbClr val="15291E"/>
                </a:solidFill>
                <a:latin typeface="Plus Jakarta Sans"/>
                <a:ea typeface="Plus Jakarta Sans"/>
                <a:cs typeface="Plus Jakarta Sans"/>
              </a:defRPr>
            </a:pPr>
            <a:r>
              <a:rPr sz="3300" b="0" i="0">
                <a:solidFill>
                  <a:srgbClr val="15291E"/>
                </a:solidFill>
                <a:latin typeface="Plus Jakarta Sans"/>
                <a:ea typeface="Plus Jakarta Sans"/>
                <a:cs typeface="Plus Jakarta Sans"/>
              </a:rPr>
              <a:t>What turns file access into task context?</a:t>
            </a:r>
          </a:p>
        </p:txBody>
      </p:sp>
      <p:sp>
        <p:nvSpPr>
          <p:cNvPr id="6" name="s034 text 6">
            <a:extLst xmlns:a="http://schemas.openxmlformats.org/drawingml/2006/main">
              <a:ext uri="{FF2B5EF4-FFF2-40B4-BE49-F238E27FC236}">
                <a16:creationId xmlns:a16="http://schemas.microsoft.com/office/drawing/2014/main" id="{9BC4795D-80C3-4C19-B745-49D74ED11A44}"/>
              </a:ext>
            </a:extLst>
          </p:cNvPr>
          <p:cNvSpPr>
            <a:spLocks xmlns:a="http://schemas.openxmlformats.org/drawingml/2006/main" noGrp="1"/>
          </p:cNvSpPr>
          <p:nvPr/>
        </p:nvSpPr>
        <p:spPr>
          <a:xfrm xmlns:a="http://schemas.openxmlformats.org/drawingml/2006/main">
            <a:off x="762000" y="4261396"/>
            <a:ext cx="13239750" cy="88612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3333"/>
              </a:lnSpc>
              <a:buNone/>
              <a:defRPr sz="2925" b="0" i="0">
                <a:solidFill>
                  <a:srgbClr val="194D2D"/>
                </a:solidFill>
                <a:latin typeface="Plus Jakarta Sans"/>
                <a:ea typeface="Plus Jakarta Sans"/>
                <a:cs typeface="Plus Jakarta Sans"/>
              </a:defRPr>
            </a:pPr>
            <a:r>
              <a:rPr sz="2925" b="0" i="0">
                <a:solidFill>
                  <a:srgbClr val="194D2D"/>
                </a:solidFill>
                <a:latin typeface="Plus Jakarta Sans"/>
                <a:ea typeface="Plus Jakarta Sans"/>
                <a:cs typeface="Plus Jakarta Sans"/>
              </a:rPr>
              <a:t>A clear job, selected sources and an interpretation the owner can review.</a:t>
            </a:r>
          </a:p>
        </p:txBody>
      </p:sp>
      <p:sp>
        <p:nvSpPr>
          <p:cNvPr id="7" name="s034 text 7">
            <a:extLst xmlns:a="http://schemas.openxmlformats.org/drawingml/2006/main">
              <a:ext uri="{FF2B5EF4-FFF2-40B4-BE49-F238E27FC236}">
                <a16:creationId xmlns:a16="http://schemas.microsoft.com/office/drawing/2014/main" id="{6AB347CE-1767-48DA-934E-87D7801B99D7}"/>
              </a:ext>
            </a:extLst>
          </p:cNvPr>
          <p:cNvSpPr>
            <a:spLocks xmlns:a="http://schemas.openxmlformats.org/drawingml/2006/main" noGrp="1"/>
          </p:cNvSpPr>
          <p:nvPr/>
        </p:nvSpPr>
        <p:spPr>
          <a:xfrm xmlns:a="http://schemas.openxmlformats.org/drawingml/2006/main">
            <a:off x="13736092" y="8086725"/>
            <a:ext cx="741908"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034 / 152</a:t>
            </a:r>
          </a:p>
        </p:txBody>
      </p:sp>
    </p:spTree>
    <p:extLst>
      <p:ext uri="{BB962C8B-B14F-4D97-AF65-F5344CB8AC3E}">
        <p14:creationId xmlns:p14="http://schemas.microsoft.com/office/powerpoint/2010/main" val="829098577"/>
      </p:ext>
    </p:extLst>
  </p:cSld>
</p:sld>
</file>

<file path=ppt/slides/slide35.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b1b9b2a39f104379"/>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35 text 2">
            <a:extLst xmlns:a="http://schemas.openxmlformats.org/drawingml/2006/main">
              <a:ext uri="{FF2B5EF4-FFF2-40B4-BE49-F238E27FC236}">
                <a16:creationId xmlns:a16="http://schemas.microsoft.com/office/drawing/2014/main" id="{40BEE039-87FE-42B8-8892-72BCF11E3908}"/>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35 text 3">
            <a:extLst xmlns:a="http://schemas.openxmlformats.org/drawingml/2006/main">
              <a:ext uri="{FF2B5EF4-FFF2-40B4-BE49-F238E27FC236}">
                <a16:creationId xmlns:a16="http://schemas.microsoft.com/office/drawing/2014/main" id="{A0A448A1-307F-4A42-8B50-7D8A3C80F409}"/>
              </a:ext>
            </a:extLst>
          </p:cNvPr>
          <p:cNvSpPr>
            <a:spLocks xmlns:a="http://schemas.openxmlformats.org/drawingml/2006/main" noGrp="1"/>
          </p:cNvSpPr>
          <p:nvPr/>
        </p:nvSpPr>
        <p:spPr>
          <a:xfrm xmlns:a="http://schemas.openxmlformats.org/drawingml/2006/main">
            <a:off x="12444561" y="476250"/>
            <a:ext cx="203343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Set up your AI workspace</a:t>
            </a:r>
          </a:p>
        </p:txBody>
      </p:sp>
      <p:sp>
        <p:nvSpPr>
          <p:cNvPr id="4" name="s035 text 4">
            <a:extLst xmlns:a="http://schemas.openxmlformats.org/drawingml/2006/main">
              <a:ext uri="{FF2B5EF4-FFF2-40B4-BE49-F238E27FC236}">
                <a16:creationId xmlns:a16="http://schemas.microsoft.com/office/drawing/2014/main" id="{47E66BC6-7181-4849-BE1D-951B92077502}"/>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How your OS reaches your other tools.</a:t>
            </a:r>
          </a:p>
        </p:txBody>
      </p:sp>
      <p:sp>
        <p:nvSpPr>
          <p:cNvPr id="5" name="s035 text 5">
            <a:extLst xmlns:a="http://schemas.openxmlformats.org/drawingml/2006/main">
              <a:ext uri="{FF2B5EF4-FFF2-40B4-BE49-F238E27FC236}">
                <a16:creationId xmlns:a16="http://schemas.microsoft.com/office/drawing/2014/main" id="{A96AD9D3-5FE5-497F-95C9-498D20790BC3}"/>
              </a:ext>
            </a:extLst>
          </p:cNvPr>
          <p:cNvSpPr>
            <a:spLocks xmlns:a="http://schemas.openxmlformats.org/drawingml/2006/main" noGrp="1"/>
          </p:cNvSpPr>
          <p:nvPr/>
        </p:nvSpPr>
        <p:spPr>
          <a:xfrm xmlns:a="http://schemas.openxmlformats.org/drawingml/2006/main">
            <a:off x="762000" y="3362325"/>
            <a:ext cx="12382500" cy="56569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4"/>
          </a:bodyPr>
          <a:lstStyle xmlns:a="http://schemas.openxmlformats.org/drawingml/2006/main"/>
          <a:p xmlns:a="http://schemas.openxmlformats.org/drawingml/2006/main">
            <a:pPr algn="l">
              <a:lnSpc>
                <a:spcPct val="112500"/>
              </a:lnSpc>
              <a:buNone/>
              <a:defRPr sz="3300" b="0" i="0">
                <a:solidFill>
                  <a:srgbClr val="15291E"/>
                </a:solidFill>
                <a:latin typeface="Plus Jakarta Sans"/>
                <a:ea typeface="Plus Jakarta Sans"/>
                <a:cs typeface="Plus Jakarta Sans"/>
              </a:defRPr>
            </a:pPr>
            <a:r>
              <a:rPr sz="3300" b="0" i="0">
                <a:solidFill>
                  <a:srgbClr val="15291E"/>
                </a:solidFill>
                <a:latin typeface="Plus Jakarta Sans"/>
                <a:ea typeface="Plus Jakarta Sans"/>
                <a:cs typeface="Plus Jakarta Sans"/>
              </a:rPr>
              <a:t>Your email, calendar and CRM can stay where they are.</a:t>
            </a:r>
          </a:p>
        </p:txBody>
      </p:sp>
      <p:sp>
        <p:nvSpPr>
          <p:cNvPr id="6" name="s035 text 6">
            <a:extLst xmlns:a="http://schemas.openxmlformats.org/drawingml/2006/main">
              <a:ext uri="{FF2B5EF4-FFF2-40B4-BE49-F238E27FC236}">
                <a16:creationId xmlns:a16="http://schemas.microsoft.com/office/drawing/2014/main" id="{4AD59FA9-B85E-417C-A4B9-3C14480F98B8}"/>
              </a:ext>
            </a:extLst>
          </p:cNvPr>
          <p:cNvSpPr>
            <a:spLocks xmlns:a="http://schemas.openxmlformats.org/drawingml/2006/main" noGrp="1"/>
          </p:cNvSpPr>
          <p:nvPr/>
        </p:nvSpPr>
        <p:spPr>
          <a:xfrm xmlns:a="http://schemas.openxmlformats.org/drawingml/2006/main">
            <a:off x="762000" y="4261396"/>
            <a:ext cx="13239750" cy="139124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3333"/>
              </a:lnSpc>
              <a:buNone/>
              <a:defRPr sz="2925" b="0" i="0">
                <a:solidFill>
                  <a:srgbClr val="194D2D"/>
                </a:solidFill>
                <a:latin typeface="Plus Jakarta Sans"/>
                <a:ea typeface="Plus Jakarta Sans"/>
                <a:cs typeface="Plus Jakarta Sans"/>
              </a:defRPr>
            </a:pPr>
            <a:r>
              <a:rPr sz="2925" b="0" i="0">
                <a:solidFill>
                  <a:srgbClr val="194D2D"/>
                </a:solidFill>
                <a:latin typeface="Plus Jakarta Sans"/>
                <a:ea typeface="Plus Jakarta Sans"/>
                <a:cs typeface="Plus Jakarta Sans"/>
              </a:rPr>
              <a:t>A connector gives the agent access to a specific tool. MCP is one</a:t>
            </a:r>
          </a:p>
          <a:p xmlns:a="http://schemas.openxmlformats.org/drawingml/2006/main">
            <a:pPr algn="l">
              <a:lnSpc>
                <a:spcPct val="113333"/>
              </a:lnSpc>
              <a:buNone/>
              <a:defRPr sz="2925" b="0" i="0">
                <a:solidFill>
                  <a:srgbClr val="194D2D"/>
                </a:solidFill>
                <a:latin typeface="Plus Jakarta Sans"/>
                <a:ea typeface="Plus Jakarta Sans"/>
                <a:cs typeface="Plus Jakarta Sans"/>
              </a:defRPr>
            </a:pPr>
            <a:r>
              <a:rPr sz="2925" b="0" i="0">
                <a:solidFill>
                  <a:srgbClr val="194D2D"/>
                </a:solidFill>
                <a:latin typeface="Plus Jakarta Sans"/>
                <a:ea typeface="Plus Jakarta Sans"/>
                <a:cs typeface="Plus Jakarta Sans"/>
              </a:rPr>
              <a:t>standard for those connections.</a:t>
            </a:r>
          </a:p>
        </p:txBody>
      </p:sp>
      <p:sp>
        <p:nvSpPr>
          <p:cNvPr id="7" name="s035 text 7">
            <a:extLst xmlns:a="http://schemas.openxmlformats.org/drawingml/2006/main">
              <a:ext uri="{FF2B5EF4-FFF2-40B4-BE49-F238E27FC236}">
                <a16:creationId xmlns:a16="http://schemas.microsoft.com/office/drawing/2014/main" id="{6B732E00-9669-49E5-AA25-EB56CCC75DD6}"/>
              </a:ext>
            </a:extLst>
          </p:cNvPr>
          <p:cNvSpPr>
            <a:spLocks xmlns:a="http://schemas.openxmlformats.org/drawingml/2006/main" noGrp="1"/>
          </p:cNvSpPr>
          <p:nvPr/>
        </p:nvSpPr>
        <p:spPr>
          <a:xfrm xmlns:a="http://schemas.openxmlformats.org/drawingml/2006/main">
            <a:off x="13738473" y="8086725"/>
            <a:ext cx="73952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035 / 152</a:t>
            </a:r>
          </a:p>
        </p:txBody>
      </p:sp>
    </p:spTree>
    <p:extLst>
      <p:ext uri="{BB962C8B-B14F-4D97-AF65-F5344CB8AC3E}">
        <p14:creationId xmlns:p14="http://schemas.microsoft.com/office/powerpoint/2010/main" val="2097158567"/>
      </p:ext>
    </p:extLst>
  </p:cSld>
</p:sld>
</file>

<file path=ppt/slides/slide36.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60" name=""/>
          <p:cNvPicPr>
            <a:picLocks xmlns:a="http://schemas.openxmlformats.org/drawingml/2006/main" noChangeAspect="1"/>
          </p:cNvPicPr>
          <p:nvPr/>
        </p:nvPicPr>
        <p:blipFill>
          <a:blip xmlns:r="http://schemas.openxmlformats.org/officeDocument/2006/relationships" xmlns:a="http://schemas.openxmlformats.org/drawingml/2006/main" r:embed="R78f38db50483415d"/>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36 text 2">
            <a:extLst xmlns:a="http://schemas.openxmlformats.org/drawingml/2006/main">
              <a:ext uri="{FF2B5EF4-FFF2-40B4-BE49-F238E27FC236}">
                <a16:creationId xmlns:a16="http://schemas.microsoft.com/office/drawing/2014/main" id="{C95F5B2C-4AC9-43AA-8455-86D5F173EF27}"/>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36 text 3">
            <a:extLst xmlns:a="http://schemas.openxmlformats.org/drawingml/2006/main">
              <a:ext uri="{FF2B5EF4-FFF2-40B4-BE49-F238E27FC236}">
                <a16:creationId xmlns:a16="http://schemas.microsoft.com/office/drawing/2014/main" id="{1F2F5602-104E-41F7-95EB-B7019367ED61}"/>
              </a:ext>
            </a:extLst>
          </p:cNvPr>
          <p:cNvSpPr>
            <a:spLocks xmlns:a="http://schemas.openxmlformats.org/drawingml/2006/main" noGrp="1"/>
          </p:cNvSpPr>
          <p:nvPr/>
        </p:nvSpPr>
        <p:spPr>
          <a:xfrm xmlns:a="http://schemas.openxmlformats.org/drawingml/2006/main">
            <a:off x="12444561" y="476250"/>
            <a:ext cx="203343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Set up your AI workspace</a:t>
            </a:r>
          </a:p>
        </p:txBody>
      </p:sp>
      <p:sp>
        <p:nvSpPr>
          <p:cNvPr id="4" name="s036 text 4">
            <a:extLst xmlns:a="http://schemas.openxmlformats.org/drawingml/2006/main">
              <a:ext uri="{FF2B5EF4-FFF2-40B4-BE49-F238E27FC236}">
                <a16:creationId xmlns:a16="http://schemas.microsoft.com/office/drawing/2014/main" id="{C9D1FA1B-028A-4A20-B562-0ACA30DD406F}"/>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Your existing services.</a:t>
            </a:r>
          </a:p>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Connected where supported.</a:t>
            </a:r>
          </a:p>
        </p:txBody>
      </p:sp>
      <p:sp>
        <p:nvSpPr>
          <p:cNvPr id="5" name="s036 text 5">
            <a:extLst xmlns:a="http://schemas.openxmlformats.org/drawingml/2006/main">
              <a:ext uri="{FF2B5EF4-FFF2-40B4-BE49-F238E27FC236}">
                <a16:creationId xmlns:a16="http://schemas.microsoft.com/office/drawing/2014/main" id="{3149E32C-A506-45C9-845B-D90F73D58917}"/>
              </a:ext>
            </a:extLst>
          </p:cNvPr>
          <p:cNvSpPr>
            <a:spLocks xmlns:a="http://schemas.openxmlformats.org/drawingml/2006/main" noGrp="1"/>
          </p:cNvSpPr>
          <p:nvPr/>
        </p:nvSpPr>
        <p:spPr>
          <a:xfrm xmlns:a="http://schemas.openxmlformats.org/drawingml/2006/main">
            <a:off x="762000" y="3105150"/>
            <a:ext cx="4203650" cy="22279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60"/>
          </a:bodyPr>
          <a:lstStyle xmlns:a="http://schemas.openxmlformats.org/drawingml/2006/main"/>
          <a:p xmlns:a="http://schemas.openxmlformats.org/drawingml/2006/main">
            <a:pPr algn="l">
              <a:lnSpc>
                <a:spcPct val="108333"/>
              </a:lnSpc>
              <a:buNone/>
              <a:defRPr sz="1350" b="0" i="0">
                <a:solidFill>
                  <a:srgbClr val="506559"/>
                </a:solidFill>
                <a:latin typeface="Menlo"/>
                <a:ea typeface="Menlo"/>
                <a:cs typeface="Menlo"/>
              </a:defRPr>
            </a:pPr>
            <a:r>
              <a:rPr sz="1350" b="0" i="0">
                <a:solidFill>
                  <a:srgbClr val="506559"/>
                </a:solidFill>
                <a:latin typeface="Menlo"/>
                <a:ea typeface="Menlo"/>
                <a:cs typeface="Menlo"/>
              </a:rPr>
              <a:t>What you already use</a:t>
            </a:r>
          </a:p>
        </p:txBody>
      </p:sp>
      <p:sp>
        <p:nvSpPr>
          <p:cNvPr id="6" name="s036 rect 6">
            <a:extLst xmlns:a="http://schemas.openxmlformats.org/drawingml/2006/main">
              <a:ext uri="{FF2B5EF4-FFF2-40B4-BE49-F238E27FC236}">
                <a16:creationId xmlns:a16="http://schemas.microsoft.com/office/drawing/2014/main" id="{F4030668-BE12-4582-B8AC-2A22F94C011E}"/>
              </a:ext>
            </a:extLst>
          </p:cNvPr>
          <p:cNvSpPr>
            <a:spLocks xmlns:a="http://schemas.openxmlformats.org/drawingml/2006/main" noGrp="1"/>
          </p:cNvSpPr>
          <p:nvPr/>
        </p:nvSpPr>
        <p:spPr>
          <a:xfrm xmlns:a="http://schemas.openxmlformats.org/drawingml/2006/main">
            <a:off x="762000" y="3556546"/>
            <a:ext cx="4203650" cy="542925"/>
          </a:xfrm>
          <a:prstGeom xmlns:a="http://schemas.openxmlformats.org/drawingml/2006/main" prst="roundRect">
            <a:avLst>
              <a:gd name="adj" fmla="val 50000"/>
            </a:avLst>
          </a:prstGeom>
          <a:solidFill xmlns:a="http://schemas.openxmlformats.org/drawingml/2006/main">
            <a:srgbClr val="FFFFFF"/>
          </a:solidFill>
          <a:ln xmlns:a="http://schemas.openxmlformats.org/drawingml/2006/main" w="9525">
            <a:solidFill>
              <a:srgbClr val="CFD8D2"/>
            </a:solidFill>
            <a:prstDash val="solid"/>
          </a:ln>
        </p:spPr>
      </p:sp>
      <p:sp>
        <p:nvSpPr>
          <p:cNvPr id="7" name="s036 text 7">
            <a:extLst xmlns:a="http://schemas.openxmlformats.org/drawingml/2006/main">
              <a:ext uri="{FF2B5EF4-FFF2-40B4-BE49-F238E27FC236}">
                <a16:creationId xmlns:a16="http://schemas.microsoft.com/office/drawing/2014/main" id="{AF809BC8-68E6-49DE-AA62-34EA66032165}"/>
              </a:ext>
            </a:extLst>
          </p:cNvPr>
          <p:cNvSpPr>
            <a:spLocks xmlns:a="http://schemas.openxmlformats.org/drawingml/2006/main" noGrp="1"/>
          </p:cNvSpPr>
          <p:nvPr/>
        </p:nvSpPr>
        <p:spPr>
          <a:xfrm xmlns:a="http://schemas.openxmlformats.org/drawingml/2006/main">
            <a:off x="981075" y="3667274"/>
            <a:ext cx="143470" cy="32146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2500"/>
              </a:lnSpc>
              <a:buNone/>
              <a:defRPr sz="1875" b="0" i="0">
                <a:solidFill>
                  <a:srgbClr val="8B9990"/>
                </a:solidFill>
                <a:latin typeface="Menlo"/>
                <a:ea typeface="Menlo"/>
                <a:cs typeface="Menlo"/>
              </a:defRPr>
            </a:pPr>
            <a:r>
              <a:rPr sz="1875" b="0" i="0">
                <a:solidFill>
                  <a:srgbClr val="8B9990"/>
                </a:solidFill>
                <a:latin typeface="Menlo"/>
                <a:ea typeface="Menlo"/>
                <a:cs typeface="Menlo"/>
              </a:rPr>
              <a:t>•</a:t>
            </a:r>
          </a:p>
        </p:txBody>
      </p:sp>
      <p:sp>
        <p:nvSpPr>
          <p:cNvPr id="8" name="s036 text 8">
            <a:extLst xmlns:a="http://schemas.openxmlformats.org/drawingml/2006/main">
              <a:ext uri="{FF2B5EF4-FFF2-40B4-BE49-F238E27FC236}">
                <a16:creationId xmlns:a16="http://schemas.microsoft.com/office/drawing/2014/main" id="{FBFEA094-BBA4-4CF3-BAD7-F1F6C707C05A}"/>
              </a:ext>
            </a:extLst>
          </p:cNvPr>
          <p:cNvSpPr>
            <a:spLocks xmlns:a="http://schemas.openxmlformats.org/drawingml/2006/main" noGrp="1"/>
          </p:cNvSpPr>
          <p:nvPr/>
        </p:nvSpPr>
        <p:spPr>
          <a:xfrm xmlns:a="http://schemas.openxmlformats.org/drawingml/2006/main">
            <a:off x="1267420" y="3667274"/>
            <a:ext cx="716905" cy="32146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2500"/>
              </a:lnSpc>
              <a:buNone/>
              <a:defRPr sz="1875" b="0" i="0">
                <a:solidFill>
                  <a:srgbClr val="15291E"/>
                </a:solidFill>
                <a:latin typeface="Menlo"/>
                <a:ea typeface="Menlo"/>
                <a:cs typeface="Menlo"/>
              </a:defRPr>
            </a:pPr>
            <a:r>
              <a:rPr sz="1875" b="0" i="0">
                <a:solidFill>
                  <a:srgbClr val="15291E"/>
                </a:solidFill>
                <a:latin typeface="Menlo"/>
                <a:ea typeface="Menlo"/>
                <a:cs typeface="Menlo"/>
              </a:rPr>
              <a:t>Gmail</a:t>
            </a:r>
          </a:p>
        </p:txBody>
      </p:sp>
      <p:sp>
        <p:nvSpPr>
          <p:cNvPr id="9" name="s036 rect 9">
            <a:extLst xmlns:a="http://schemas.openxmlformats.org/drawingml/2006/main">
              <a:ext uri="{FF2B5EF4-FFF2-40B4-BE49-F238E27FC236}">
                <a16:creationId xmlns:a16="http://schemas.microsoft.com/office/drawing/2014/main" id="{88492E32-D9C5-4DF4-B3C4-E5DD39334DF4}"/>
              </a:ext>
            </a:extLst>
          </p:cNvPr>
          <p:cNvSpPr>
            <a:spLocks xmlns:a="http://schemas.openxmlformats.org/drawingml/2006/main" noGrp="1"/>
          </p:cNvSpPr>
          <p:nvPr/>
        </p:nvSpPr>
        <p:spPr>
          <a:xfrm xmlns:a="http://schemas.openxmlformats.org/drawingml/2006/main">
            <a:off x="762000" y="4213771"/>
            <a:ext cx="4203650" cy="542925"/>
          </a:xfrm>
          <a:prstGeom xmlns:a="http://schemas.openxmlformats.org/drawingml/2006/main" prst="roundRect">
            <a:avLst>
              <a:gd name="adj" fmla="val 50000"/>
            </a:avLst>
          </a:prstGeom>
          <a:solidFill xmlns:a="http://schemas.openxmlformats.org/drawingml/2006/main">
            <a:srgbClr val="FFFFFF"/>
          </a:solidFill>
          <a:ln xmlns:a="http://schemas.openxmlformats.org/drawingml/2006/main" w="9525">
            <a:solidFill>
              <a:srgbClr val="CFD8D2"/>
            </a:solidFill>
            <a:prstDash val="solid"/>
          </a:ln>
        </p:spPr>
      </p:sp>
      <p:sp>
        <p:nvSpPr>
          <p:cNvPr id="10" name="s036 text 10">
            <a:extLst xmlns:a="http://schemas.openxmlformats.org/drawingml/2006/main">
              <a:ext uri="{FF2B5EF4-FFF2-40B4-BE49-F238E27FC236}">
                <a16:creationId xmlns:a16="http://schemas.microsoft.com/office/drawing/2014/main" id="{30F71359-68F8-4098-8437-A9C77EB6BF65}"/>
              </a:ext>
            </a:extLst>
          </p:cNvPr>
          <p:cNvSpPr>
            <a:spLocks xmlns:a="http://schemas.openxmlformats.org/drawingml/2006/main" noGrp="1"/>
          </p:cNvSpPr>
          <p:nvPr/>
        </p:nvSpPr>
        <p:spPr>
          <a:xfrm xmlns:a="http://schemas.openxmlformats.org/drawingml/2006/main">
            <a:off x="981075" y="4324499"/>
            <a:ext cx="143470" cy="32146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2500"/>
              </a:lnSpc>
              <a:buNone/>
              <a:defRPr sz="1875" b="0" i="0">
                <a:solidFill>
                  <a:srgbClr val="8B9990"/>
                </a:solidFill>
                <a:latin typeface="Menlo"/>
                <a:ea typeface="Menlo"/>
                <a:cs typeface="Menlo"/>
              </a:defRPr>
            </a:pPr>
            <a:r>
              <a:rPr sz="1875" b="0" i="0">
                <a:solidFill>
                  <a:srgbClr val="8B9990"/>
                </a:solidFill>
                <a:latin typeface="Menlo"/>
                <a:ea typeface="Menlo"/>
                <a:cs typeface="Menlo"/>
              </a:rPr>
              <a:t>•</a:t>
            </a:r>
          </a:p>
        </p:txBody>
      </p:sp>
      <p:sp>
        <p:nvSpPr>
          <p:cNvPr id="11" name="s036 text 11">
            <a:extLst xmlns:a="http://schemas.openxmlformats.org/drawingml/2006/main">
              <a:ext uri="{FF2B5EF4-FFF2-40B4-BE49-F238E27FC236}">
                <a16:creationId xmlns:a16="http://schemas.microsoft.com/office/drawing/2014/main" id="{B224C3B2-4D81-4E72-BDD9-8900ABAE638A}"/>
              </a:ext>
            </a:extLst>
          </p:cNvPr>
          <p:cNvSpPr>
            <a:spLocks xmlns:a="http://schemas.openxmlformats.org/drawingml/2006/main" noGrp="1"/>
          </p:cNvSpPr>
          <p:nvPr/>
        </p:nvSpPr>
        <p:spPr>
          <a:xfrm xmlns:a="http://schemas.openxmlformats.org/drawingml/2006/main">
            <a:off x="1267420" y="4324499"/>
            <a:ext cx="716905" cy="32146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2500"/>
              </a:lnSpc>
              <a:buNone/>
              <a:defRPr sz="1875" b="0" i="0">
                <a:solidFill>
                  <a:srgbClr val="15291E"/>
                </a:solidFill>
                <a:latin typeface="Menlo"/>
                <a:ea typeface="Menlo"/>
                <a:cs typeface="Menlo"/>
              </a:defRPr>
            </a:pPr>
            <a:r>
              <a:rPr sz="1875" b="0" i="0">
                <a:solidFill>
                  <a:srgbClr val="15291E"/>
                </a:solidFill>
                <a:latin typeface="Menlo"/>
                <a:ea typeface="Menlo"/>
                <a:cs typeface="Menlo"/>
              </a:rPr>
              <a:t>Slack</a:t>
            </a:r>
          </a:p>
        </p:txBody>
      </p:sp>
      <p:sp>
        <p:nvSpPr>
          <p:cNvPr id="12" name="s036 rect 12">
            <a:extLst xmlns:a="http://schemas.openxmlformats.org/drawingml/2006/main">
              <a:ext uri="{FF2B5EF4-FFF2-40B4-BE49-F238E27FC236}">
                <a16:creationId xmlns:a16="http://schemas.microsoft.com/office/drawing/2014/main" id="{2AADAE02-D33D-400A-BE8D-0582DBB5955F}"/>
              </a:ext>
            </a:extLst>
          </p:cNvPr>
          <p:cNvSpPr>
            <a:spLocks xmlns:a="http://schemas.openxmlformats.org/drawingml/2006/main" noGrp="1"/>
          </p:cNvSpPr>
          <p:nvPr/>
        </p:nvSpPr>
        <p:spPr>
          <a:xfrm xmlns:a="http://schemas.openxmlformats.org/drawingml/2006/main">
            <a:off x="762000" y="4870996"/>
            <a:ext cx="4203650" cy="542925"/>
          </a:xfrm>
          <a:prstGeom xmlns:a="http://schemas.openxmlformats.org/drawingml/2006/main" prst="roundRect">
            <a:avLst>
              <a:gd name="adj" fmla="val 50000"/>
            </a:avLst>
          </a:prstGeom>
          <a:solidFill xmlns:a="http://schemas.openxmlformats.org/drawingml/2006/main">
            <a:srgbClr val="FFFFFF"/>
          </a:solidFill>
          <a:ln xmlns:a="http://schemas.openxmlformats.org/drawingml/2006/main" w="9525">
            <a:solidFill>
              <a:srgbClr val="CFD8D2"/>
            </a:solidFill>
            <a:prstDash val="solid"/>
          </a:ln>
        </p:spPr>
      </p:sp>
      <p:sp>
        <p:nvSpPr>
          <p:cNvPr id="13" name="s036 text 13">
            <a:extLst xmlns:a="http://schemas.openxmlformats.org/drawingml/2006/main">
              <a:ext uri="{FF2B5EF4-FFF2-40B4-BE49-F238E27FC236}">
                <a16:creationId xmlns:a16="http://schemas.microsoft.com/office/drawing/2014/main" id="{BAA94B63-1EE8-4853-B2FC-8BD3E0168018}"/>
              </a:ext>
            </a:extLst>
          </p:cNvPr>
          <p:cNvSpPr>
            <a:spLocks xmlns:a="http://schemas.openxmlformats.org/drawingml/2006/main" noGrp="1"/>
          </p:cNvSpPr>
          <p:nvPr/>
        </p:nvSpPr>
        <p:spPr>
          <a:xfrm xmlns:a="http://schemas.openxmlformats.org/drawingml/2006/main">
            <a:off x="981075" y="4981724"/>
            <a:ext cx="143470" cy="32146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2500"/>
              </a:lnSpc>
              <a:buNone/>
              <a:defRPr sz="1875" b="0" i="0">
                <a:solidFill>
                  <a:srgbClr val="8B9990"/>
                </a:solidFill>
                <a:latin typeface="Menlo"/>
                <a:ea typeface="Menlo"/>
                <a:cs typeface="Menlo"/>
              </a:defRPr>
            </a:pPr>
            <a:r>
              <a:rPr sz="1875" b="0" i="0">
                <a:solidFill>
                  <a:srgbClr val="8B9990"/>
                </a:solidFill>
                <a:latin typeface="Menlo"/>
                <a:ea typeface="Menlo"/>
                <a:cs typeface="Menlo"/>
              </a:rPr>
              <a:t>•</a:t>
            </a:r>
          </a:p>
        </p:txBody>
      </p:sp>
      <p:sp>
        <p:nvSpPr>
          <p:cNvPr id="14" name="s036 text 14">
            <a:extLst xmlns:a="http://schemas.openxmlformats.org/drawingml/2006/main">
              <a:ext uri="{FF2B5EF4-FFF2-40B4-BE49-F238E27FC236}">
                <a16:creationId xmlns:a16="http://schemas.microsoft.com/office/drawing/2014/main" id="{DCAB93A4-3AF4-4D02-AD68-552BA5F0B8B1}"/>
              </a:ext>
            </a:extLst>
          </p:cNvPr>
          <p:cNvSpPr>
            <a:spLocks xmlns:a="http://schemas.openxmlformats.org/drawingml/2006/main" noGrp="1"/>
          </p:cNvSpPr>
          <p:nvPr/>
        </p:nvSpPr>
        <p:spPr>
          <a:xfrm xmlns:a="http://schemas.openxmlformats.org/drawingml/2006/main">
            <a:off x="1267420" y="4981724"/>
            <a:ext cx="860227" cy="32146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2500"/>
              </a:lnSpc>
              <a:buNone/>
              <a:defRPr sz="1875" b="0" i="0">
                <a:solidFill>
                  <a:srgbClr val="15291E"/>
                </a:solidFill>
                <a:latin typeface="Menlo"/>
                <a:ea typeface="Menlo"/>
                <a:cs typeface="Menlo"/>
              </a:defRPr>
            </a:pPr>
            <a:r>
              <a:rPr sz="1875" b="0" i="0">
                <a:solidFill>
                  <a:srgbClr val="15291E"/>
                </a:solidFill>
                <a:latin typeface="Menlo"/>
                <a:ea typeface="Menlo"/>
                <a:cs typeface="Menlo"/>
              </a:rPr>
              <a:t>Stripe</a:t>
            </a:r>
          </a:p>
        </p:txBody>
      </p:sp>
      <p:sp>
        <p:nvSpPr>
          <p:cNvPr id="15" name="s036 rect 15">
            <a:extLst xmlns:a="http://schemas.openxmlformats.org/drawingml/2006/main">
              <a:ext uri="{FF2B5EF4-FFF2-40B4-BE49-F238E27FC236}">
                <a16:creationId xmlns:a16="http://schemas.microsoft.com/office/drawing/2014/main" id="{C3226DEC-6083-4515-A72A-19DFE42D2F12}"/>
              </a:ext>
            </a:extLst>
          </p:cNvPr>
          <p:cNvSpPr>
            <a:spLocks xmlns:a="http://schemas.openxmlformats.org/drawingml/2006/main" noGrp="1"/>
          </p:cNvSpPr>
          <p:nvPr/>
        </p:nvSpPr>
        <p:spPr>
          <a:xfrm xmlns:a="http://schemas.openxmlformats.org/drawingml/2006/main">
            <a:off x="762000" y="5528221"/>
            <a:ext cx="4203650" cy="542925"/>
          </a:xfrm>
          <a:prstGeom xmlns:a="http://schemas.openxmlformats.org/drawingml/2006/main" prst="roundRect">
            <a:avLst>
              <a:gd name="adj" fmla="val 50000"/>
            </a:avLst>
          </a:prstGeom>
          <a:solidFill xmlns:a="http://schemas.openxmlformats.org/drawingml/2006/main">
            <a:srgbClr val="FFFFFF"/>
          </a:solidFill>
          <a:ln xmlns:a="http://schemas.openxmlformats.org/drawingml/2006/main" w="9525">
            <a:solidFill>
              <a:srgbClr val="CFD8D2"/>
            </a:solidFill>
            <a:prstDash val="solid"/>
          </a:ln>
        </p:spPr>
      </p:sp>
      <p:sp>
        <p:nvSpPr>
          <p:cNvPr id="16" name="s036 text 16">
            <a:extLst xmlns:a="http://schemas.openxmlformats.org/drawingml/2006/main">
              <a:ext uri="{FF2B5EF4-FFF2-40B4-BE49-F238E27FC236}">
                <a16:creationId xmlns:a16="http://schemas.microsoft.com/office/drawing/2014/main" id="{3E5A6DD9-3798-4EDB-8BC0-F59A0A20AF61}"/>
              </a:ext>
            </a:extLst>
          </p:cNvPr>
          <p:cNvSpPr>
            <a:spLocks xmlns:a="http://schemas.openxmlformats.org/drawingml/2006/main" noGrp="1"/>
          </p:cNvSpPr>
          <p:nvPr/>
        </p:nvSpPr>
        <p:spPr>
          <a:xfrm xmlns:a="http://schemas.openxmlformats.org/drawingml/2006/main">
            <a:off x="981075" y="5638949"/>
            <a:ext cx="143470" cy="32146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2500"/>
              </a:lnSpc>
              <a:buNone/>
              <a:defRPr sz="1875" b="0" i="0">
                <a:solidFill>
                  <a:srgbClr val="8B9990"/>
                </a:solidFill>
                <a:latin typeface="Menlo"/>
                <a:ea typeface="Menlo"/>
                <a:cs typeface="Menlo"/>
              </a:defRPr>
            </a:pPr>
            <a:r>
              <a:rPr sz="1875" b="0" i="0">
                <a:solidFill>
                  <a:srgbClr val="8B9990"/>
                </a:solidFill>
                <a:latin typeface="Menlo"/>
                <a:ea typeface="Menlo"/>
                <a:cs typeface="Menlo"/>
              </a:rPr>
              <a:t>•</a:t>
            </a:r>
          </a:p>
        </p:txBody>
      </p:sp>
      <p:sp>
        <p:nvSpPr>
          <p:cNvPr id="17" name="s036 text 17">
            <a:extLst xmlns:a="http://schemas.openxmlformats.org/drawingml/2006/main">
              <a:ext uri="{FF2B5EF4-FFF2-40B4-BE49-F238E27FC236}">
                <a16:creationId xmlns:a16="http://schemas.microsoft.com/office/drawing/2014/main" id="{F1BBA9D4-700D-420B-A3FD-7020C774F79E}"/>
              </a:ext>
            </a:extLst>
          </p:cNvPr>
          <p:cNvSpPr>
            <a:spLocks xmlns:a="http://schemas.openxmlformats.org/drawingml/2006/main" noGrp="1"/>
          </p:cNvSpPr>
          <p:nvPr/>
        </p:nvSpPr>
        <p:spPr>
          <a:xfrm xmlns:a="http://schemas.openxmlformats.org/drawingml/2006/main">
            <a:off x="1267420" y="5638949"/>
            <a:ext cx="860227" cy="32146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2500"/>
              </a:lnSpc>
              <a:buNone/>
              <a:defRPr sz="1875" b="0" i="0">
                <a:solidFill>
                  <a:srgbClr val="15291E"/>
                </a:solidFill>
                <a:latin typeface="Menlo"/>
                <a:ea typeface="Menlo"/>
                <a:cs typeface="Menlo"/>
              </a:defRPr>
            </a:pPr>
            <a:r>
              <a:rPr sz="1875" b="0" i="0">
                <a:solidFill>
                  <a:srgbClr val="15291E"/>
                </a:solidFill>
                <a:latin typeface="Menlo"/>
                <a:ea typeface="Menlo"/>
                <a:cs typeface="Menlo"/>
              </a:rPr>
              <a:t>Notion</a:t>
            </a:r>
          </a:p>
        </p:txBody>
      </p:sp>
      <p:sp>
        <p:nvSpPr>
          <p:cNvPr id="18" name="s036 rect 18">
            <a:extLst xmlns:a="http://schemas.openxmlformats.org/drawingml/2006/main">
              <a:ext uri="{FF2B5EF4-FFF2-40B4-BE49-F238E27FC236}">
                <a16:creationId xmlns:a16="http://schemas.microsoft.com/office/drawing/2014/main" id="{9BB037C8-F28F-44E4-A1F6-98FE105002B5}"/>
              </a:ext>
            </a:extLst>
          </p:cNvPr>
          <p:cNvSpPr>
            <a:spLocks xmlns:a="http://schemas.openxmlformats.org/drawingml/2006/main" noGrp="1"/>
          </p:cNvSpPr>
          <p:nvPr/>
        </p:nvSpPr>
        <p:spPr>
          <a:xfrm xmlns:a="http://schemas.openxmlformats.org/drawingml/2006/main">
            <a:off x="762000" y="6185446"/>
            <a:ext cx="4203650" cy="542925"/>
          </a:xfrm>
          <a:prstGeom xmlns:a="http://schemas.openxmlformats.org/drawingml/2006/main" prst="roundRect">
            <a:avLst>
              <a:gd name="adj" fmla="val 50000"/>
            </a:avLst>
          </a:prstGeom>
          <a:solidFill xmlns:a="http://schemas.openxmlformats.org/drawingml/2006/main">
            <a:srgbClr val="FFFFFF"/>
          </a:solidFill>
          <a:ln xmlns:a="http://schemas.openxmlformats.org/drawingml/2006/main" w="9525">
            <a:solidFill>
              <a:srgbClr val="CFD8D2"/>
            </a:solidFill>
            <a:prstDash val="solid"/>
          </a:ln>
        </p:spPr>
      </p:sp>
      <p:sp>
        <p:nvSpPr>
          <p:cNvPr id="19" name="s036 text 19">
            <a:extLst xmlns:a="http://schemas.openxmlformats.org/drawingml/2006/main">
              <a:ext uri="{FF2B5EF4-FFF2-40B4-BE49-F238E27FC236}">
                <a16:creationId xmlns:a16="http://schemas.microsoft.com/office/drawing/2014/main" id="{2BE55E0E-6205-4C2C-9C5A-61A55748C5CE}"/>
              </a:ext>
            </a:extLst>
          </p:cNvPr>
          <p:cNvSpPr>
            <a:spLocks xmlns:a="http://schemas.openxmlformats.org/drawingml/2006/main" noGrp="1"/>
          </p:cNvSpPr>
          <p:nvPr/>
        </p:nvSpPr>
        <p:spPr>
          <a:xfrm xmlns:a="http://schemas.openxmlformats.org/drawingml/2006/main">
            <a:off x="981075" y="6296174"/>
            <a:ext cx="143470" cy="32146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2500"/>
              </a:lnSpc>
              <a:buNone/>
              <a:defRPr sz="1875" b="0" i="0">
                <a:solidFill>
                  <a:srgbClr val="8B9990"/>
                </a:solidFill>
                <a:latin typeface="Menlo"/>
                <a:ea typeface="Menlo"/>
                <a:cs typeface="Menlo"/>
              </a:defRPr>
            </a:pPr>
            <a:r>
              <a:rPr sz="1875" b="0" i="0">
                <a:solidFill>
                  <a:srgbClr val="8B9990"/>
                </a:solidFill>
                <a:latin typeface="Menlo"/>
                <a:ea typeface="Menlo"/>
                <a:cs typeface="Menlo"/>
              </a:rPr>
              <a:t>•</a:t>
            </a:r>
          </a:p>
        </p:txBody>
      </p:sp>
      <p:sp>
        <p:nvSpPr>
          <p:cNvPr id="20" name="s036 text 20">
            <a:extLst xmlns:a="http://schemas.openxmlformats.org/drawingml/2006/main">
              <a:ext uri="{FF2B5EF4-FFF2-40B4-BE49-F238E27FC236}">
                <a16:creationId xmlns:a16="http://schemas.microsoft.com/office/drawing/2014/main" id="{C618C1D6-D57A-4D83-B8CD-A9C9D992305D}"/>
              </a:ext>
            </a:extLst>
          </p:cNvPr>
          <p:cNvSpPr>
            <a:spLocks xmlns:a="http://schemas.openxmlformats.org/drawingml/2006/main" noGrp="1"/>
          </p:cNvSpPr>
          <p:nvPr/>
        </p:nvSpPr>
        <p:spPr>
          <a:xfrm xmlns:a="http://schemas.openxmlformats.org/drawingml/2006/main">
            <a:off x="1267420" y="6296174"/>
            <a:ext cx="1720453" cy="32146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2500"/>
              </a:lnSpc>
              <a:buNone/>
              <a:defRPr sz="1875" b="0" i="0">
                <a:solidFill>
                  <a:srgbClr val="15291E"/>
                </a:solidFill>
                <a:latin typeface="Menlo"/>
                <a:ea typeface="Menlo"/>
                <a:cs typeface="Menlo"/>
              </a:defRPr>
            </a:pPr>
            <a:r>
              <a:rPr sz="1875" b="0" i="0">
                <a:solidFill>
                  <a:srgbClr val="15291E"/>
                </a:solidFill>
                <a:latin typeface="Menlo"/>
                <a:ea typeface="Menlo"/>
                <a:cs typeface="Menlo"/>
              </a:rPr>
              <a:t>Google Drive</a:t>
            </a:r>
          </a:p>
        </p:txBody>
      </p:sp>
      <p:sp>
        <p:nvSpPr>
          <p:cNvPr id="21" name="s036 rect 21">
            <a:extLst xmlns:a="http://schemas.openxmlformats.org/drawingml/2006/main">
              <a:ext uri="{FF2B5EF4-FFF2-40B4-BE49-F238E27FC236}">
                <a16:creationId xmlns:a16="http://schemas.microsoft.com/office/drawing/2014/main" id="{EFDBA7F2-12D1-481F-A6BD-3B5C130AB2A2}"/>
              </a:ext>
            </a:extLst>
          </p:cNvPr>
          <p:cNvSpPr>
            <a:spLocks xmlns:a="http://schemas.openxmlformats.org/drawingml/2006/main" noGrp="1"/>
          </p:cNvSpPr>
          <p:nvPr/>
        </p:nvSpPr>
        <p:spPr>
          <a:xfrm xmlns:a="http://schemas.openxmlformats.org/drawingml/2006/main">
            <a:off x="762000" y="6842671"/>
            <a:ext cx="4203650" cy="542925"/>
          </a:xfrm>
          <a:prstGeom xmlns:a="http://schemas.openxmlformats.org/drawingml/2006/main" prst="roundRect">
            <a:avLst>
              <a:gd name="adj" fmla="val 50000"/>
            </a:avLst>
          </a:prstGeom>
          <a:solidFill xmlns:a="http://schemas.openxmlformats.org/drawingml/2006/main">
            <a:srgbClr val="FFFFFF"/>
          </a:solidFill>
          <a:ln xmlns:a="http://schemas.openxmlformats.org/drawingml/2006/main" w="9525">
            <a:solidFill>
              <a:srgbClr val="CFD8D2"/>
            </a:solidFill>
            <a:prstDash val="solid"/>
          </a:ln>
        </p:spPr>
      </p:sp>
      <p:sp>
        <p:nvSpPr>
          <p:cNvPr id="22" name="s036 text 22">
            <a:extLst xmlns:a="http://schemas.openxmlformats.org/drawingml/2006/main">
              <a:ext uri="{FF2B5EF4-FFF2-40B4-BE49-F238E27FC236}">
                <a16:creationId xmlns:a16="http://schemas.microsoft.com/office/drawing/2014/main" id="{4AB9B7F5-D24E-418F-BCBA-47D6A1A49159}"/>
              </a:ext>
            </a:extLst>
          </p:cNvPr>
          <p:cNvSpPr>
            <a:spLocks xmlns:a="http://schemas.openxmlformats.org/drawingml/2006/main" noGrp="1"/>
          </p:cNvSpPr>
          <p:nvPr/>
        </p:nvSpPr>
        <p:spPr>
          <a:xfrm xmlns:a="http://schemas.openxmlformats.org/drawingml/2006/main">
            <a:off x="981075" y="6953399"/>
            <a:ext cx="143470" cy="32146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2500"/>
              </a:lnSpc>
              <a:buNone/>
              <a:defRPr sz="1875" b="0" i="0">
                <a:solidFill>
                  <a:srgbClr val="8B9990"/>
                </a:solidFill>
                <a:latin typeface="Menlo"/>
                <a:ea typeface="Menlo"/>
                <a:cs typeface="Menlo"/>
              </a:defRPr>
            </a:pPr>
            <a:r>
              <a:rPr sz="1875" b="0" i="0">
                <a:solidFill>
                  <a:srgbClr val="8B9990"/>
                </a:solidFill>
                <a:latin typeface="Menlo"/>
                <a:ea typeface="Menlo"/>
                <a:cs typeface="Menlo"/>
              </a:rPr>
              <a:t>•</a:t>
            </a:r>
          </a:p>
        </p:txBody>
      </p:sp>
      <p:sp>
        <p:nvSpPr>
          <p:cNvPr id="23" name="s036 text 23">
            <a:extLst xmlns:a="http://schemas.openxmlformats.org/drawingml/2006/main">
              <a:ext uri="{FF2B5EF4-FFF2-40B4-BE49-F238E27FC236}">
                <a16:creationId xmlns:a16="http://schemas.microsoft.com/office/drawing/2014/main" id="{A4059FFD-7A20-4587-BF67-67E44E1EB07C}"/>
              </a:ext>
            </a:extLst>
          </p:cNvPr>
          <p:cNvSpPr>
            <a:spLocks xmlns:a="http://schemas.openxmlformats.org/drawingml/2006/main" noGrp="1"/>
          </p:cNvSpPr>
          <p:nvPr/>
        </p:nvSpPr>
        <p:spPr>
          <a:xfrm xmlns:a="http://schemas.openxmlformats.org/drawingml/2006/main">
            <a:off x="1267420" y="6953399"/>
            <a:ext cx="1147018" cy="32146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2500"/>
              </a:lnSpc>
              <a:buNone/>
              <a:defRPr sz="1875" b="0" i="0">
                <a:solidFill>
                  <a:srgbClr val="15291E"/>
                </a:solidFill>
                <a:latin typeface="Menlo"/>
                <a:ea typeface="Menlo"/>
                <a:cs typeface="Menlo"/>
              </a:defRPr>
            </a:pPr>
            <a:r>
              <a:rPr sz="1875" b="0" i="0">
                <a:solidFill>
                  <a:srgbClr val="15291E"/>
                </a:solidFill>
                <a:latin typeface="Menlo"/>
                <a:ea typeface="Menlo"/>
                <a:cs typeface="Menlo"/>
              </a:rPr>
              <a:t>Your CRM</a:t>
            </a:r>
          </a:p>
        </p:txBody>
      </p:sp>
      <p:sp>
        <p:nvSpPr>
          <p:cNvPr id="24" name="s036 text 24">
            <a:extLst xmlns:a="http://schemas.openxmlformats.org/drawingml/2006/main">
              <a:ext uri="{FF2B5EF4-FFF2-40B4-BE49-F238E27FC236}">
                <a16:creationId xmlns:a16="http://schemas.microsoft.com/office/drawing/2014/main" id="{2431A4F3-5EA6-4938-8217-67F96AB98B19}"/>
              </a:ext>
            </a:extLst>
          </p:cNvPr>
          <p:cNvSpPr>
            <a:spLocks xmlns:a="http://schemas.openxmlformats.org/drawingml/2006/main" noGrp="1"/>
          </p:cNvSpPr>
          <p:nvPr/>
        </p:nvSpPr>
        <p:spPr>
          <a:xfrm xmlns:a="http://schemas.openxmlformats.org/drawingml/2006/main">
            <a:off x="5156150" y="5181600"/>
            <a:ext cx="190500"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71730"/>
          </a:bodyPr>
          <a:lstStyle xmlns:a="http://schemas.openxmlformats.org/drawingml/2006/main"/>
          <a:p xmlns:a="http://schemas.openxmlformats.org/drawingml/2006/main">
            <a:pPr algn="l">
              <a:lnSpc>
                <a:spcPct val="100000"/>
              </a:lnSpc>
              <a:buNone/>
              <a:defRPr sz="2100" b="0" i="0">
                <a:solidFill>
                  <a:srgbClr val="98A79E"/>
                </a:solidFill>
                <a:latin typeface="Plus Jakarta Sans"/>
                <a:ea typeface="Plus Jakarta Sans"/>
                <a:cs typeface="Plus Jakarta Sans"/>
              </a:defRPr>
            </a:pPr>
            <a:r>
              <a:rPr sz="2100" b="0" i="0">
                <a:solidFill>
                  <a:srgbClr val="98A79E"/>
                </a:solidFill>
                <a:latin typeface="Plus Jakarta Sans"/>
                <a:ea typeface="Plus Jakarta Sans"/>
                <a:cs typeface="Plus Jakarta Sans"/>
              </a:rPr>
              <a:t>→</a:t>
            </a:r>
          </a:p>
        </p:txBody>
      </p:sp>
      <p:sp>
        <p:nvSpPr>
          <p:cNvPr id="25" name="s036 text 25">
            <a:extLst xmlns:a="http://schemas.openxmlformats.org/drawingml/2006/main">
              <a:ext uri="{FF2B5EF4-FFF2-40B4-BE49-F238E27FC236}">
                <a16:creationId xmlns:a16="http://schemas.microsoft.com/office/drawing/2014/main" id="{D22FE0A2-E5A0-41E8-80EE-DF0AD2BA22AD}"/>
              </a:ext>
            </a:extLst>
          </p:cNvPr>
          <p:cNvSpPr>
            <a:spLocks xmlns:a="http://schemas.openxmlformats.org/drawingml/2006/main" noGrp="1"/>
          </p:cNvSpPr>
          <p:nvPr/>
        </p:nvSpPr>
        <p:spPr>
          <a:xfrm xmlns:a="http://schemas.openxmlformats.org/drawingml/2006/main">
            <a:off x="5518100" y="3105150"/>
            <a:ext cx="4203650" cy="22279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60"/>
          </a:bodyPr>
          <a:lstStyle xmlns:a="http://schemas.openxmlformats.org/drawingml/2006/main"/>
          <a:p xmlns:a="http://schemas.openxmlformats.org/drawingml/2006/main">
            <a:pPr algn="l">
              <a:lnSpc>
                <a:spcPct val="108333"/>
              </a:lnSpc>
              <a:buNone/>
              <a:defRPr sz="1350" b="0" i="0">
                <a:solidFill>
                  <a:srgbClr val="506559"/>
                </a:solidFill>
                <a:latin typeface="Menlo"/>
                <a:ea typeface="Menlo"/>
                <a:cs typeface="Menlo"/>
              </a:defRPr>
            </a:pPr>
            <a:r>
              <a:rPr sz="1350" b="0" i="0">
                <a:solidFill>
                  <a:srgbClr val="506559"/>
                </a:solidFill>
                <a:latin typeface="Menlo"/>
                <a:ea typeface="Menlo"/>
                <a:cs typeface="Menlo"/>
              </a:rPr>
              <a:t>Relevant company records</a:t>
            </a:r>
          </a:p>
        </p:txBody>
      </p:sp>
      <p:sp>
        <p:nvSpPr>
          <p:cNvPr id="26" name="s036 rect 26">
            <a:extLst xmlns:a="http://schemas.openxmlformats.org/drawingml/2006/main">
              <a:ext uri="{FF2B5EF4-FFF2-40B4-BE49-F238E27FC236}">
                <a16:creationId xmlns:a16="http://schemas.microsoft.com/office/drawing/2014/main" id="{42BF608A-92EB-4085-B2F2-A9257930D11C}"/>
              </a:ext>
            </a:extLst>
          </p:cNvPr>
          <p:cNvSpPr>
            <a:spLocks xmlns:a="http://schemas.openxmlformats.org/drawingml/2006/main" noGrp="1"/>
          </p:cNvSpPr>
          <p:nvPr/>
        </p:nvSpPr>
        <p:spPr>
          <a:xfrm xmlns:a="http://schemas.openxmlformats.org/drawingml/2006/main">
            <a:off x="5518100" y="3556546"/>
            <a:ext cx="4203650" cy="542925"/>
          </a:xfrm>
          <a:prstGeom xmlns:a="http://schemas.openxmlformats.org/drawingml/2006/main" prst="roundRect">
            <a:avLst>
              <a:gd name="adj" fmla="val 50000"/>
            </a:avLst>
          </a:prstGeom>
          <a:solidFill xmlns:a="http://schemas.openxmlformats.org/drawingml/2006/main">
            <a:srgbClr val="FFFFFF"/>
          </a:solidFill>
          <a:ln xmlns:a="http://schemas.openxmlformats.org/drawingml/2006/main" w="9525">
            <a:solidFill>
              <a:srgbClr val="CFD8D2"/>
            </a:solidFill>
            <a:prstDash val="solid"/>
          </a:ln>
        </p:spPr>
      </p:sp>
      <p:sp>
        <p:nvSpPr>
          <p:cNvPr id="27" name="s036 text 27">
            <a:extLst xmlns:a="http://schemas.openxmlformats.org/drawingml/2006/main">
              <a:ext uri="{FF2B5EF4-FFF2-40B4-BE49-F238E27FC236}">
                <a16:creationId xmlns:a16="http://schemas.microsoft.com/office/drawing/2014/main" id="{7DF90B30-A32E-4B2C-9460-2D505B3056B1}"/>
              </a:ext>
            </a:extLst>
          </p:cNvPr>
          <p:cNvSpPr>
            <a:spLocks xmlns:a="http://schemas.openxmlformats.org/drawingml/2006/main" noGrp="1"/>
          </p:cNvSpPr>
          <p:nvPr/>
        </p:nvSpPr>
        <p:spPr>
          <a:xfrm xmlns:a="http://schemas.openxmlformats.org/drawingml/2006/main">
            <a:off x="5737175" y="3667274"/>
            <a:ext cx="143470" cy="32146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2500"/>
              </a:lnSpc>
              <a:buNone/>
              <a:defRPr sz="1875" b="0" i="0">
                <a:solidFill>
                  <a:srgbClr val="8B9990"/>
                </a:solidFill>
                <a:latin typeface="Menlo"/>
                <a:ea typeface="Menlo"/>
                <a:cs typeface="Menlo"/>
              </a:defRPr>
            </a:pPr>
            <a:r>
              <a:rPr sz="1875" b="0" i="0">
                <a:solidFill>
                  <a:srgbClr val="8B9990"/>
                </a:solidFill>
                <a:latin typeface="Menlo"/>
                <a:ea typeface="Menlo"/>
                <a:cs typeface="Menlo"/>
              </a:rPr>
              <a:t>•</a:t>
            </a:r>
          </a:p>
        </p:txBody>
      </p:sp>
      <p:sp>
        <p:nvSpPr>
          <p:cNvPr id="28" name="s036 text 28">
            <a:extLst xmlns:a="http://schemas.openxmlformats.org/drawingml/2006/main">
              <a:ext uri="{FF2B5EF4-FFF2-40B4-BE49-F238E27FC236}">
                <a16:creationId xmlns:a16="http://schemas.microsoft.com/office/drawing/2014/main" id="{CD03A606-A5C1-4D67-95D4-6477A9633607}"/>
              </a:ext>
            </a:extLst>
          </p:cNvPr>
          <p:cNvSpPr>
            <a:spLocks xmlns:a="http://schemas.openxmlformats.org/drawingml/2006/main" noGrp="1"/>
          </p:cNvSpPr>
          <p:nvPr/>
        </p:nvSpPr>
        <p:spPr>
          <a:xfrm xmlns:a="http://schemas.openxmlformats.org/drawingml/2006/main">
            <a:off x="6023521" y="3667274"/>
            <a:ext cx="1147018" cy="32146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2500"/>
              </a:lnSpc>
              <a:buNone/>
              <a:defRPr sz="1875" b="0" i="0">
                <a:solidFill>
                  <a:srgbClr val="15291E"/>
                </a:solidFill>
                <a:latin typeface="Menlo"/>
                <a:ea typeface="Menlo"/>
                <a:cs typeface="Menlo"/>
              </a:defRPr>
            </a:pPr>
            <a:r>
              <a:rPr sz="1875" b="0" i="0">
                <a:solidFill>
                  <a:srgbClr val="15291E"/>
                </a:solidFill>
                <a:latin typeface="Menlo"/>
                <a:ea typeface="Menlo"/>
                <a:cs typeface="Menlo"/>
              </a:rPr>
              <a:t>Messages</a:t>
            </a:r>
          </a:p>
        </p:txBody>
      </p:sp>
      <p:sp>
        <p:nvSpPr>
          <p:cNvPr id="29" name="s036 rect 29">
            <a:extLst xmlns:a="http://schemas.openxmlformats.org/drawingml/2006/main">
              <a:ext uri="{FF2B5EF4-FFF2-40B4-BE49-F238E27FC236}">
                <a16:creationId xmlns:a16="http://schemas.microsoft.com/office/drawing/2014/main" id="{B24475B3-ADDC-40B7-97EB-61F674AB3C88}"/>
              </a:ext>
            </a:extLst>
          </p:cNvPr>
          <p:cNvSpPr>
            <a:spLocks xmlns:a="http://schemas.openxmlformats.org/drawingml/2006/main" noGrp="1"/>
          </p:cNvSpPr>
          <p:nvPr/>
        </p:nvSpPr>
        <p:spPr>
          <a:xfrm xmlns:a="http://schemas.openxmlformats.org/drawingml/2006/main">
            <a:off x="5518100" y="4213771"/>
            <a:ext cx="4203650" cy="542925"/>
          </a:xfrm>
          <a:prstGeom xmlns:a="http://schemas.openxmlformats.org/drawingml/2006/main" prst="roundRect">
            <a:avLst>
              <a:gd name="adj" fmla="val 50000"/>
            </a:avLst>
          </a:prstGeom>
          <a:solidFill xmlns:a="http://schemas.openxmlformats.org/drawingml/2006/main">
            <a:srgbClr val="FFFFFF"/>
          </a:solidFill>
          <a:ln xmlns:a="http://schemas.openxmlformats.org/drawingml/2006/main" w="9525">
            <a:solidFill>
              <a:srgbClr val="CFD8D2"/>
            </a:solidFill>
            <a:prstDash val="solid"/>
          </a:ln>
        </p:spPr>
      </p:sp>
      <p:sp>
        <p:nvSpPr>
          <p:cNvPr id="30" name="s036 text 30">
            <a:extLst xmlns:a="http://schemas.openxmlformats.org/drawingml/2006/main">
              <a:ext uri="{FF2B5EF4-FFF2-40B4-BE49-F238E27FC236}">
                <a16:creationId xmlns:a16="http://schemas.microsoft.com/office/drawing/2014/main" id="{DB929C4B-AE37-4048-9DF2-6813A8F7F5D4}"/>
              </a:ext>
            </a:extLst>
          </p:cNvPr>
          <p:cNvSpPr>
            <a:spLocks xmlns:a="http://schemas.openxmlformats.org/drawingml/2006/main" noGrp="1"/>
          </p:cNvSpPr>
          <p:nvPr/>
        </p:nvSpPr>
        <p:spPr>
          <a:xfrm xmlns:a="http://schemas.openxmlformats.org/drawingml/2006/main">
            <a:off x="5737175" y="4324499"/>
            <a:ext cx="143470" cy="32146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2500"/>
              </a:lnSpc>
              <a:buNone/>
              <a:defRPr sz="1875" b="0" i="0">
                <a:solidFill>
                  <a:srgbClr val="8B9990"/>
                </a:solidFill>
                <a:latin typeface="Menlo"/>
                <a:ea typeface="Menlo"/>
                <a:cs typeface="Menlo"/>
              </a:defRPr>
            </a:pPr>
            <a:r>
              <a:rPr sz="1875" b="0" i="0">
                <a:solidFill>
                  <a:srgbClr val="8B9990"/>
                </a:solidFill>
                <a:latin typeface="Menlo"/>
                <a:ea typeface="Menlo"/>
                <a:cs typeface="Menlo"/>
              </a:rPr>
              <a:t>•</a:t>
            </a:r>
          </a:p>
        </p:txBody>
      </p:sp>
      <p:sp>
        <p:nvSpPr>
          <p:cNvPr id="31" name="s036 text 31">
            <a:extLst xmlns:a="http://schemas.openxmlformats.org/drawingml/2006/main">
              <a:ext uri="{FF2B5EF4-FFF2-40B4-BE49-F238E27FC236}">
                <a16:creationId xmlns:a16="http://schemas.microsoft.com/office/drawing/2014/main" id="{F49F5FE4-597C-43B3-94C3-A45569633DA9}"/>
              </a:ext>
            </a:extLst>
          </p:cNvPr>
          <p:cNvSpPr>
            <a:spLocks xmlns:a="http://schemas.openxmlformats.org/drawingml/2006/main" noGrp="1"/>
          </p:cNvSpPr>
          <p:nvPr/>
        </p:nvSpPr>
        <p:spPr>
          <a:xfrm xmlns:a="http://schemas.openxmlformats.org/drawingml/2006/main">
            <a:off x="6023521" y="4324499"/>
            <a:ext cx="1147018" cy="32146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2500"/>
              </a:lnSpc>
              <a:buNone/>
              <a:defRPr sz="1875" b="0" i="0">
                <a:solidFill>
                  <a:srgbClr val="15291E"/>
                </a:solidFill>
                <a:latin typeface="Menlo"/>
                <a:ea typeface="Menlo"/>
                <a:cs typeface="Menlo"/>
              </a:defRPr>
            </a:pPr>
            <a:r>
              <a:rPr sz="1875" b="0" i="0">
                <a:solidFill>
                  <a:srgbClr val="15291E"/>
                </a:solidFill>
                <a:latin typeface="Menlo"/>
                <a:ea typeface="Menlo"/>
                <a:cs typeface="Menlo"/>
              </a:rPr>
              <a:t>Contacts</a:t>
            </a:r>
          </a:p>
        </p:txBody>
      </p:sp>
      <p:sp>
        <p:nvSpPr>
          <p:cNvPr id="32" name="s036 rect 32">
            <a:extLst xmlns:a="http://schemas.openxmlformats.org/drawingml/2006/main">
              <a:ext uri="{FF2B5EF4-FFF2-40B4-BE49-F238E27FC236}">
                <a16:creationId xmlns:a16="http://schemas.microsoft.com/office/drawing/2014/main" id="{36675A43-92BC-4ED5-A7F6-A9AEEC9E0E9C}"/>
              </a:ext>
            </a:extLst>
          </p:cNvPr>
          <p:cNvSpPr>
            <a:spLocks xmlns:a="http://schemas.openxmlformats.org/drawingml/2006/main" noGrp="1"/>
          </p:cNvSpPr>
          <p:nvPr/>
        </p:nvSpPr>
        <p:spPr>
          <a:xfrm xmlns:a="http://schemas.openxmlformats.org/drawingml/2006/main">
            <a:off x="5518100" y="4870996"/>
            <a:ext cx="4203650" cy="542925"/>
          </a:xfrm>
          <a:prstGeom xmlns:a="http://schemas.openxmlformats.org/drawingml/2006/main" prst="roundRect">
            <a:avLst>
              <a:gd name="adj" fmla="val 50000"/>
            </a:avLst>
          </a:prstGeom>
          <a:solidFill xmlns:a="http://schemas.openxmlformats.org/drawingml/2006/main">
            <a:srgbClr val="FFFFFF"/>
          </a:solidFill>
          <a:ln xmlns:a="http://schemas.openxmlformats.org/drawingml/2006/main" w="9525">
            <a:solidFill>
              <a:srgbClr val="CFD8D2"/>
            </a:solidFill>
            <a:prstDash val="solid"/>
          </a:ln>
        </p:spPr>
      </p:sp>
      <p:sp>
        <p:nvSpPr>
          <p:cNvPr id="33" name="s036 text 33">
            <a:extLst xmlns:a="http://schemas.openxmlformats.org/drawingml/2006/main">
              <a:ext uri="{FF2B5EF4-FFF2-40B4-BE49-F238E27FC236}">
                <a16:creationId xmlns:a16="http://schemas.microsoft.com/office/drawing/2014/main" id="{D34F4635-F582-47AA-AF45-997CE2230654}"/>
              </a:ext>
            </a:extLst>
          </p:cNvPr>
          <p:cNvSpPr>
            <a:spLocks xmlns:a="http://schemas.openxmlformats.org/drawingml/2006/main" noGrp="1"/>
          </p:cNvSpPr>
          <p:nvPr/>
        </p:nvSpPr>
        <p:spPr>
          <a:xfrm xmlns:a="http://schemas.openxmlformats.org/drawingml/2006/main">
            <a:off x="5737175" y="4981724"/>
            <a:ext cx="143470" cy="32146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2500"/>
              </a:lnSpc>
              <a:buNone/>
              <a:defRPr sz="1875" b="0" i="0">
                <a:solidFill>
                  <a:srgbClr val="8B9990"/>
                </a:solidFill>
                <a:latin typeface="Menlo"/>
                <a:ea typeface="Menlo"/>
                <a:cs typeface="Menlo"/>
              </a:defRPr>
            </a:pPr>
            <a:r>
              <a:rPr sz="1875" b="0" i="0">
                <a:solidFill>
                  <a:srgbClr val="8B9990"/>
                </a:solidFill>
                <a:latin typeface="Menlo"/>
                <a:ea typeface="Menlo"/>
                <a:cs typeface="Menlo"/>
              </a:rPr>
              <a:t>•</a:t>
            </a:r>
          </a:p>
        </p:txBody>
      </p:sp>
      <p:sp>
        <p:nvSpPr>
          <p:cNvPr id="34" name="s036 text 34">
            <a:extLst xmlns:a="http://schemas.openxmlformats.org/drawingml/2006/main">
              <a:ext uri="{FF2B5EF4-FFF2-40B4-BE49-F238E27FC236}">
                <a16:creationId xmlns:a16="http://schemas.microsoft.com/office/drawing/2014/main" id="{30E3F362-992A-41B9-BDCE-BF25C567836B}"/>
              </a:ext>
            </a:extLst>
          </p:cNvPr>
          <p:cNvSpPr>
            <a:spLocks xmlns:a="http://schemas.openxmlformats.org/drawingml/2006/main" noGrp="1"/>
          </p:cNvSpPr>
          <p:nvPr/>
        </p:nvSpPr>
        <p:spPr>
          <a:xfrm xmlns:a="http://schemas.openxmlformats.org/drawingml/2006/main">
            <a:off x="6023521" y="4981724"/>
            <a:ext cx="716905" cy="32146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2500"/>
              </a:lnSpc>
              <a:buNone/>
              <a:defRPr sz="1875" b="0" i="0">
                <a:solidFill>
                  <a:srgbClr val="15291E"/>
                </a:solidFill>
                <a:latin typeface="Menlo"/>
                <a:ea typeface="Menlo"/>
                <a:cs typeface="Menlo"/>
              </a:defRPr>
            </a:pPr>
            <a:r>
              <a:rPr sz="1875" b="0" i="0">
                <a:solidFill>
                  <a:srgbClr val="15291E"/>
                </a:solidFill>
                <a:latin typeface="Menlo"/>
                <a:ea typeface="Menlo"/>
                <a:cs typeface="Menlo"/>
              </a:rPr>
              <a:t>Deals</a:t>
            </a:r>
          </a:p>
        </p:txBody>
      </p:sp>
      <p:sp>
        <p:nvSpPr>
          <p:cNvPr id="35" name="s036 rect 35">
            <a:extLst xmlns:a="http://schemas.openxmlformats.org/drawingml/2006/main">
              <a:ext uri="{FF2B5EF4-FFF2-40B4-BE49-F238E27FC236}">
                <a16:creationId xmlns:a16="http://schemas.microsoft.com/office/drawing/2014/main" id="{FF9C9856-E69E-4529-82DE-8DAE12C46D83}"/>
              </a:ext>
            </a:extLst>
          </p:cNvPr>
          <p:cNvSpPr>
            <a:spLocks xmlns:a="http://schemas.openxmlformats.org/drawingml/2006/main" noGrp="1"/>
          </p:cNvSpPr>
          <p:nvPr/>
        </p:nvSpPr>
        <p:spPr>
          <a:xfrm xmlns:a="http://schemas.openxmlformats.org/drawingml/2006/main">
            <a:off x="5518100" y="5528221"/>
            <a:ext cx="4203650" cy="542925"/>
          </a:xfrm>
          <a:prstGeom xmlns:a="http://schemas.openxmlformats.org/drawingml/2006/main" prst="roundRect">
            <a:avLst>
              <a:gd name="adj" fmla="val 50000"/>
            </a:avLst>
          </a:prstGeom>
          <a:solidFill xmlns:a="http://schemas.openxmlformats.org/drawingml/2006/main">
            <a:srgbClr val="FFFFFF"/>
          </a:solidFill>
          <a:ln xmlns:a="http://schemas.openxmlformats.org/drawingml/2006/main" w="9525">
            <a:solidFill>
              <a:srgbClr val="CFD8D2"/>
            </a:solidFill>
            <a:prstDash val="solid"/>
          </a:ln>
        </p:spPr>
      </p:sp>
      <p:sp>
        <p:nvSpPr>
          <p:cNvPr id="36" name="s036 text 36">
            <a:extLst xmlns:a="http://schemas.openxmlformats.org/drawingml/2006/main">
              <a:ext uri="{FF2B5EF4-FFF2-40B4-BE49-F238E27FC236}">
                <a16:creationId xmlns:a16="http://schemas.microsoft.com/office/drawing/2014/main" id="{31B7312C-0322-47B9-A95F-78B7031F0EEF}"/>
              </a:ext>
            </a:extLst>
          </p:cNvPr>
          <p:cNvSpPr>
            <a:spLocks xmlns:a="http://schemas.openxmlformats.org/drawingml/2006/main" noGrp="1"/>
          </p:cNvSpPr>
          <p:nvPr/>
        </p:nvSpPr>
        <p:spPr>
          <a:xfrm xmlns:a="http://schemas.openxmlformats.org/drawingml/2006/main">
            <a:off x="5737175" y="5638949"/>
            <a:ext cx="143470" cy="32146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2500"/>
              </a:lnSpc>
              <a:buNone/>
              <a:defRPr sz="1875" b="0" i="0">
                <a:solidFill>
                  <a:srgbClr val="8B9990"/>
                </a:solidFill>
                <a:latin typeface="Menlo"/>
                <a:ea typeface="Menlo"/>
                <a:cs typeface="Menlo"/>
              </a:defRPr>
            </a:pPr>
            <a:r>
              <a:rPr sz="1875" b="0" i="0">
                <a:solidFill>
                  <a:srgbClr val="8B9990"/>
                </a:solidFill>
                <a:latin typeface="Menlo"/>
                <a:ea typeface="Menlo"/>
                <a:cs typeface="Menlo"/>
              </a:rPr>
              <a:t>•</a:t>
            </a:r>
          </a:p>
        </p:txBody>
      </p:sp>
      <p:sp>
        <p:nvSpPr>
          <p:cNvPr id="37" name="s036 text 37">
            <a:extLst xmlns:a="http://schemas.openxmlformats.org/drawingml/2006/main">
              <a:ext uri="{FF2B5EF4-FFF2-40B4-BE49-F238E27FC236}">
                <a16:creationId xmlns:a16="http://schemas.microsoft.com/office/drawing/2014/main" id="{3043843A-6FD2-4FB2-84AB-550B425B7214}"/>
              </a:ext>
            </a:extLst>
          </p:cNvPr>
          <p:cNvSpPr>
            <a:spLocks xmlns:a="http://schemas.openxmlformats.org/drawingml/2006/main" noGrp="1"/>
          </p:cNvSpPr>
          <p:nvPr/>
        </p:nvSpPr>
        <p:spPr>
          <a:xfrm xmlns:a="http://schemas.openxmlformats.org/drawingml/2006/main">
            <a:off x="6023521" y="5638949"/>
            <a:ext cx="1147018" cy="32146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2500"/>
              </a:lnSpc>
              <a:buNone/>
              <a:defRPr sz="1875" b="0" i="0">
                <a:solidFill>
                  <a:srgbClr val="15291E"/>
                </a:solidFill>
                <a:latin typeface="Menlo"/>
                <a:ea typeface="Menlo"/>
                <a:cs typeface="Menlo"/>
              </a:defRPr>
            </a:pPr>
            <a:r>
              <a:rPr sz="1875" b="0" i="0">
                <a:solidFill>
                  <a:srgbClr val="15291E"/>
                </a:solidFill>
                <a:latin typeface="Menlo"/>
                <a:ea typeface="Menlo"/>
                <a:cs typeface="Menlo"/>
              </a:rPr>
              <a:t>Invoices</a:t>
            </a:r>
          </a:p>
        </p:txBody>
      </p:sp>
      <p:sp>
        <p:nvSpPr>
          <p:cNvPr id="38" name="s036 rect 38">
            <a:extLst xmlns:a="http://schemas.openxmlformats.org/drawingml/2006/main">
              <a:ext uri="{FF2B5EF4-FFF2-40B4-BE49-F238E27FC236}">
                <a16:creationId xmlns:a16="http://schemas.microsoft.com/office/drawing/2014/main" id="{568E3F26-02A1-4E45-9BB8-3D3C2DED211F}"/>
              </a:ext>
            </a:extLst>
          </p:cNvPr>
          <p:cNvSpPr>
            <a:spLocks xmlns:a="http://schemas.openxmlformats.org/drawingml/2006/main" noGrp="1"/>
          </p:cNvSpPr>
          <p:nvPr/>
        </p:nvSpPr>
        <p:spPr>
          <a:xfrm xmlns:a="http://schemas.openxmlformats.org/drawingml/2006/main">
            <a:off x="5518100" y="6185446"/>
            <a:ext cx="4203650" cy="542925"/>
          </a:xfrm>
          <a:prstGeom xmlns:a="http://schemas.openxmlformats.org/drawingml/2006/main" prst="roundRect">
            <a:avLst>
              <a:gd name="adj" fmla="val 50000"/>
            </a:avLst>
          </a:prstGeom>
          <a:solidFill xmlns:a="http://schemas.openxmlformats.org/drawingml/2006/main">
            <a:srgbClr val="FFFFFF"/>
          </a:solidFill>
          <a:ln xmlns:a="http://schemas.openxmlformats.org/drawingml/2006/main" w="9525">
            <a:solidFill>
              <a:srgbClr val="CFD8D2"/>
            </a:solidFill>
            <a:prstDash val="solid"/>
          </a:ln>
        </p:spPr>
      </p:sp>
      <p:sp>
        <p:nvSpPr>
          <p:cNvPr id="39" name="s036 text 39">
            <a:extLst xmlns:a="http://schemas.openxmlformats.org/drawingml/2006/main">
              <a:ext uri="{FF2B5EF4-FFF2-40B4-BE49-F238E27FC236}">
                <a16:creationId xmlns:a16="http://schemas.microsoft.com/office/drawing/2014/main" id="{2A93608D-387B-4417-9BE0-6F4765B92584}"/>
              </a:ext>
            </a:extLst>
          </p:cNvPr>
          <p:cNvSpPr>
            <a:spLocks xmlns:a="http://schemas.openxmlformats.org/drawingml/2006/main" noGrp="1"/>
          </p:cNvSpPr>
          <p:nvPr/>
        </p:nvSpPr>
        <p:spPr>
          <a:xfrm xmlns:a="http://schemas.openxmlformats.org/drawingml/2006/main">
            <a:off x="5737175" y="6296174"/>
            <a:ext cx="143470" cy="32146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2500"/>
              </a:lnSpc>
              <a:buNone/>
              <a:defRPr sz="1875" b="0" i="0">
                <a:solidFill>
                  <a:srgbClr val="8B9990"/>
                </a:solidFill>
                <a:latin typeface="Menlo"/>
                <a:ea typeface="Menlo"/>
                <a:cs typeface="Menlo"/>
              </a:defRPr>
            </a:pPr>
            <a:r>
              <a:rPr sz="1875" b="0" i="0">
                <a:solidFill>
                  <a:srgbClr val="8B9990"/>
                </a:solidFill>
                <a:latin typeface="Menlo"/>
                <a:ea typeface="Menlo"/>
                <a:cs typeface="Menlo"/>
              </a:rPr>
              <a:t>•</a:t>
            </a:r>
          </a:p>
        </p:txBody>
      </p:sp>
      <p:sp>
        <p:nvSpPr>
          <p:cNvPr id="40" name="s036 text 40">
            <a:extLst xmlns:a="http://schemas.openxmlformats.org/drawingml/2006/main">
              <a:ext uri="{FF2B5EF4-FFF2-40B4-BE49-F238E27FC236}">
                <a16:creationId xmlns:a16="http://schemas.microsoft.com/office/drawing/2014/main" id="{CE812A89-C751-4608-B716-23C9DA726FA9}"/>
              </a:ext>
            </a:extLst>
          </p:cNvPr>
          <p:cNvSpPr>
            <a:spLocks xmlns:a="http://schemas.openxmlformats.org/drawingml/2006/main" noGrp="1"/>
          </p:cNvSpPr>
          <p:nvPr/>
        </p:nvSpPr>
        <p:spPr>
          <a:xfrm xmlns:a="http://schemas.openxmlformats.org/drawingml/2006/main">
            <a:off x="6023521" y="6296174"/>
            <a:ext cx="1290340" cy="32146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2500"/>
              </a:lnSpc>
              <a:buNone/>
              <a:defRPr sz="1875" b="0" i="0">
                <a:solidFill>
                  <a:srgbClr val="15291E"/>
                </a:solidFill>
                <a:latin typeface="Menlo"/>
                <a:ea typeface="Menlo"/>
                <a:cs typeface="Menlo"/>
              </a:defRPr>
            </a:pPr>
            <a:r>
              <a:rPr sz="1875" b="0" i="0">
                <a:solidFill>
                  <a:srgbClr val="15291E"/>
                </a:solidFill>
                <a:latin typeface="Menlo"/>
                <a:ea typeface="Menlo"/>
                <a:cs typeface="Menlo"/>
              </a:rPr>
              <a:t>Documents</a:t>
            </a:r>
          </a:p>
        </p:txBody>
      </p:sp>
      <p:sp>
        <p:nvSpPr>
          <p:cNvPr id="41" name="s036 rect 41">
            <a:extLst xmlns:a="http://schemas.openxmlformats.org/drawingml/2006/main">
              <a:ext uri="{FF2B5EF4-FFF2-40B4-BE49-F238E27FC236}">
                <a16:creationId xmlns:a16="http://schemas.microsoft.com/office/drawing/2014/main" id="{62DE97BE-6C70-4931-80CF-F6E3A43D2BFA}"/>
              </a:ext>
            </a:extLst>
          </p:cNvPr>
          <p:cNvSpPr>
            <a:spLocks xmlns:a="http://schemas.openxmlformats.org/drawingml/2006/main" noGrp="1"/>
          </p:cNvSpPr>
          <p:nvPr/>
        </p:nvSpPr>
        <p:spPr>
          <a:xfrm xmlns:a="http://schemas.openxmlformats.org/drawingml/2006/main">
            <a:off x="5518100" y="6842671"/>
            <a:ext cx="4203650" cy="542925"/>
          </a:xfrm>
          <a:prstGeom xmlns:a="http://schemas.openxmlformats.org/drawingml/2006/main" prst="roundRect">
            <a:avLst>
              <a:gd name="adj" fmla="val 50000"/>
            </a:avLst>
          </a:prstGeom>
          <a:solidFill xmlns:a="http://schemas.openxmlformats.org/drawingml/2006/main">
            <a:srgbClr val="FFFFFF"/>
          </a:solidFill>
          <a:ln xmlns:a="http://schemas.openxmlformats.org/drawingml/2006/main" w="9525">
            <a:solidFill>
              <a:srgbClr val="CFD8D2"/>
            </a:solidFill>
            <a:prstDash val="solid"/>
          </a:ln>
        </p:spPr>
      </p:sp>
      <p:sp>
        <p:nvSpPr>
          <p:cNvPr id="42" name="s036 text 42">
            <a:extLst xmlns:a="http://schemas.openxmlformats.org/drawingml/2006/main">
              <a:ext uri="{FF2B5EF4-FFF2-40B4-BE49-F238E27FC236}">
                <a16:creationId xmlns:a16="http://schemas.microsoft.com/office/drawing/2014/main" id="{55BD2D17-96AF-4B15-B057-E9F55299A934}"/>
              </a:ext>
            </a:extLst>
          </p:cNvPr>
          <p:cNvSpPr>
            <a:spLocks xmlns:a="http://schemas.openxmlformats.org/drawingml/2006/main" noGrp="1"/>
          </p:cNvSpPr>
          <p:nvPr/>
        </p:nvSpPr>
        <p:spPr>
          <a:xfrm xmlns:a="http://schemas.openxmlformats.org/drawingml/2006/main">
            <a:off x="5737175" y="6953399"/>
            <a:ext cx="143470" cy="32146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2500"/>
              </a:lnSpc>
              <a:buNone/>
              <a:defRPr sz="1875" b="0" i="0">
                <a:solidFill>
                  <a:srgbClr val="8B9990"/>
                </a:solidFill>
                <a:latin typeface="Menlo"/>
                <a:ea typeface="Menlo"/>
                <a:cs typeface="Menlo"/>
              </a:defRPr>
            </a:pPr>
            <a:r>
              <a:rPr sz="1875" b="0" i="0">
                <a:solidFill>
                  <a:srgbClr val="8B9990"/>
                </a:solidFill>
                <a:latin typeface="Menlo"/>
                <a:ea typeface="Menlo"/>
                <a:cs typeface="Menlo"/>
              </a:rPr>
              <a:t>•</a:t>
            </a:r>
          </a:p>
        </p:txBody>
      </p:sp>
      <p:sp>
        <p:nvSpPr>
          <p:cNvPr id="43" name="s036 text 43">
            <a:extLst xmlns:a="http://schemas.openxmlformats.org/drawingml/2006/main">
              <a:ext uri="{FF2B5EF4-FFF2-40B4-BE49-F238E27FC236}">
                <a16:creationId xmlns:a16="http://schemas.microsoft.com/office/drawing/2014/main" id="{469346A5-06EC-4B4E-AE4C-DC41A0B7DEDB}"/>
              </a:ext>
            </a:extLst>
          </p:cNvPr>
          <p:cNvSpPr>
            <a:spLocks xmlns:a="http://schemas.openxmlformats.org/drawingml/2006/main" noGrp="1"/>
          </p:cNvSpPr>
          <p:nvPr/>
        </p:nvSpPr>
        <p:spPr>
          <a:xfrm xmlns:a="http://schemas.openxmlformats.org/drawingml/2006/main">
            <a:off x="6023521" y="6953399"/>
            <a:ext cx="860227" cy="32146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2500"/>
              </a:lnSpc>
              <a:buNone/>
              <a:defRPr sz="1875" b="0" i="0">
                <a:solidFill>
                  <a:srgbClr val="15291E"/>
                </a:solidFill>
                <a:latin typeface="Menlo"/>
                <a:ea typeface="Menlo"/>
                <a:cs typeface="Menlo"/>
              </a:defRPr>
            </a:pPr>
            <a:r>
              <a:rPr sz="1875" b="0" i="0">
                <a:solidFill>
                  <a:srgbClr val="15291E"/>
                </a:solidFill>
                <a:latin typeface="Menlo"/>
                <a:ea typeface="Menlo"/>
                <a:cs typeface="Menlo"/>
              </a:rPr>
              <a:t>Events</a:t>
            </a:r>
          </a:p>
        </p:txBody>
      </p:sp>
      <p:sp>
        <p:nvSpPr>
          <p:cNvPr id="44" name="s036 text 44">
            <a:extLst xmlns:a="http://schemas.openxmlformats.org/drawingml/2006/main">
              <a:ext uri="{FF2B5EF4-FFF2-40B4-BE49-F238E27FC236}">
                <a16:creationId xmlns:a16="http://schemas.microsoft.com/office/drawing/2014/main" id="{BC94E2D7-7465-4248-8F99-CE9D3777F8C7}"/>
              </a:ext>
            </a:extLst>
          </p:cNvPr>
          <p:cNvSpPr>
            <a:spLocks xmlns:a="http://schemas.openxmlformats.org/drawingml/2006/main" noGrp="1"/>
          </p:cNvSpPr>
          <p:nvPr/>
        </p:nvSpPr>
        <p:spPr>
          <a:xfrm xmlns:a="http://schemas.openxmlformats.org/drawingml/2006/main">
            <a:off x="9912251" y="5181600"/>
            <a:ext cx="190500"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71730"/>
          </a:bodyPr>
          <a:lstStyle xmlns:a="http://schemas.openxmlformats.org/drawingml/2006/main"/>
          <a:p xmlns:a="http://schemas.openxmlformats.org/drawingml/2006/main">
            <a:pPr algn="l">
              <a:lnSpc>
                <a:spcPct val="100000"/>
              </a:lnSpc>
              <a:buNone/>
              <a:defRPr sz="2100" b="0" i="0">
                <a:solidFill>
                  <a:srgbClr val="98A79E"/>
                </a:solidFill>
                <a:latin typeface="Plus Jakarta Sans"/>
                <a:ea typeface="Plus Jakarta Sans"/>
                <a:cs typeface="Plus Jakarta Sans"/>
              </a:defRPr>
            </a:pPr>
            <a:r>
              <a:rPr sz="2100" b="0" i="0">
                <a:solidFill>
                  <a:srgbClr val="98A79E"/>
                </a:solidFill>
                <a:latin typeface="Plus Jakarta Sans"/>
                <a:ea typeface="Plus Jakarta Sans"/>
                <a:cs typeface="Plus Jakarta Sans"/>
              </a:rPr>
              <a:t>→</a:t>
            </a:r>
          </a:p>
        </p:txBody>
      </p:sp>
      <p:sp>
        <p:nvSpPr>
          <p:cNvPr id="45" name="s036 text 45">
            <a:extLst xmlns:a="http://schemas.openxmlformats.org/drawingml/2006/main">
              <a:ext uri="{FF2B5EF4-FFF2-40B4-BE49-F238E27FC236}">
                <a16:creationId xmlns:a16="http://schemas.microsoft.com/office/drawing/2014/main" id="{0875F04A-AC0C-4A41-80EF-BFC2F08FB960}"/>
              </a:ext>
            </a:extLst>
          </p:cNvPr>
          <p:cNvSpPr>
            <a:spLocks xmlns:a="http://schemas.openxmlformats.org/drawingml/2006/main" noGrp="1"/>
          </p:cNvSpPr>
          <p:nvPr/>
        </p:nvSpPr>
        <p:spPr>
          <a:xfrm xmlns:a="http://schemas.openxmlformats.org/drawingml/2006/main">
            <a:off x="10274201" y="3105150"/>
            <a:ext cx="4203799" cy="22279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60"/>
          </a:bodyPr>
          <a:lstStyle xmlns:a="http://schemas.openxmlformats.org/drawingml/2006/main"/>
          <a:p xmlns:a="http://schemas.openxmlformats.org/drawingml/2006/main">
            <a:pPr algn="l">
              <a:lnSpc>
                <a:spcPct val="108333"/>
              </a:lnSpc>
              <a:buNone/>
              <a:defRPr sz="1350" b="0" i="0">
                <a:solidFill>
                  <a:srgbClr val="506559"/>
                </a:solidFill>
                <a:latin typeface="Menlo"/>
                <a:ea typeface="Menlo"/>
                <a:cs typeface="Menlo"/>
              </a:defRPr>
            </a:pPr>
            <a:r>
              <a:rPr sz="1350" b="0" i="0">
                <a:solidFill>
                  <a:srgbClr val="506559"/>
                </a:solidFill>
                <a:latin typeface="Menlo"/>
                <a:ea typeface="Menlo"/>
                <a:cs typeface="Menlo"/>
              </a:rPr>
              <a:t>The worker’s job</a:t>
            </a:r>
          </a:p>
        </p:txBody>
      </p:sp>
      <p:sp>
        <p:nvSpPr>
          <p:cNvPr id="46" name="s036 rect 46">
            <a:extLst xmlns:a="http://schemas.openxmlformats.org/drawingml/2006/main">
              <a:ext uri="{FF2B5EF4-FFF2-40B4-BE49-F238E27FC236}">
                <a16:creationId xmlns:a16="http://schemas.microsoft.com/office/drawing/2014/main" id="{352E8517-9FF1-47E2-A698-795023F8E04C}"/>
              </a:ext>
            </a:extLst>
          </p:cNvPr>
          <p:cNvSpPr>
            <a:spLocks xmlns:a="http://schemas.openxmlformats.org/drawingml/2006/main" noGrp="1"/>
          </p:cNvSpPr>
          <p:nvPr/>
        </p:nvSpPr>
        <p:spPr>
          <a:xfrm xmlns:a="http://schemas.openxmlformats.org/drawingml/2006/main">
            <a:off x="10274201" y="4213771"/>
            <a:ext cx="4203799" cy="542925"/>
          </a:xfrm>
          <a:prstGeom xmlns:a="http://schemas.openxmlformats.org/drawingml/2006/main" prst="roundRect">
            <a:avLst>
              <a:gd name="adj" fmla="val 50000"/>
            </a:avLst>
          </a:prstGeom>
          <a:solidFill xmlns:a="http://schemas.openxmlformats.org/drawingml/2006/main">
            <a:srgbClr val="FFFFFF"/>
          </a:solidFill>
          <a:ln xmlns:a="http://schemas.openxmlformats.org/drawingml/2006/main" w="9525">
            <a:solidFill>
              <a:srgbClr val="CFD8D2"/>
            </a:solidFill>
            <a:prstDash val="solid"/>
          </a:ln>
        </p:spPr>
      </p:sp>
      <p:sp>
        <p:nvSpPr>
          <p:cNvPr id="47" name="s036 text 47">
            <a:extLst xmlns:a="http://schemas.openxmlformats.org/drawingml/2006/main">
              <a:ext uri="{FF2B5EF4-FFF2-40B4-BE49-F238E27FC236}">
                <a16:creationId xmlns:a16="http://schemas.microsoft.com/office/drawing/2014/main" id="{747E095D-29FE-47DB-A16E-B9CBEC1ED282}"/>
              </a:ext>
            </a:extLst>
          </p:cNvPr>
          <p:cNvSpPr>
            <a:spLocks xmlns:a="http://schemas.openxmlformats.org/drawingml/2006/main" noGrp="1"/>
          </p:cNvSpPr>
          <p:nvPr/>
        </p:nvSpPr>
        <p:spPr>
          <a:xfrm xmlns:a="http://schemas.openxmlformats.org/drawingml/2006/main">
            <a:off x="10493276" y="4369445"/>
            <a:ext cx="103287" cy="23142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7"/>
          </a:bodyPr>
          <a:lstStyle xmlns:a="http://schemas.openxmlformats.org/drawingml/2006/main"/>
          <a:p xmlns:a="http://schemas.openxmlformats.org/drawingml/2006/main">
            <a:pPr algn="l">
              <a:lnSpc>
                <a:spcPct val="112500"/>
              </a:lnSpc>
              <a:buNone/>
              <a:defRPr sz="1350" b="0" i="0">
                <a:solidFill>
                  <a:srgbClr val="0B8A4B"/>
                </a:solidFill>
                <a:latin typeface="Menlo"/>
                <a:ea typeface="Menlo"/>
                <a:cs typeface="Menlo"/>
              </a:defRPr>
            </a:pPr>
            <a:r>
              <a:rPr sz="1350" b="0" i="0">
                <a:solidFill>
                  <a:srgbClr val="0B8A4B"/>
                </a:solidFill>
                <a:latin typeface="Menlo"/>
                <a:ea typeface="Menlo"/>
                <a:cs typeface="Menlo"/>
              </a:rPr>
              <a:t>●</a:t>
            </a:r>
          </a:p>
        </p:txBody>
      </p:sp>
      <p:sp>
        <p:nvSpPr>
          <p:cNvPr id="48" name="s036 text 48">
            <a:extLst xmlns:a="http://schemas.openxmlformats.org/drawingml/2006/main">
              <a:ext uri="{FF2B5EF4-FFF2-40B4-BE49-F238E27FC236}">
                <a16:creationId xmlns:a16="http://schemas.microsoft.com/office/drawing/2014/main" id="{C4C1959F-B92E-4BD3-AA48-B275C202535C}"/>
              </a:ext>
            </a:extLst>
          </p:cNvPr>
          <p:cNvSpPr>
            <a:spLocks xmlns:a="http://schemas.openxmlformats.org/drawingml/2006/main" noGrp="1"/>
          </p:cNvSpPr>
          <p:nvPr/>
        </p:nvSpPr>
        <p:spPr>
          <a:xfrm xmlns:a="http://schemas.openxmlformats.org/drawingml/2006/main">
            <a:off x="10739438" y="4324499"/>
            <a:ext cx="1720453" cy="32146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2500"/>
              </a:lnSpc>
              <a:buNone/>
              <a:defRPr sz="1875" b="0" i="0">
                <a:solidFill>
                  <a:srgbClr val="15291E"/>
                </a:solidFill>
                <a:latin typeface="Menlo"/>
                <a:ea typeface="Menlo"/>
                <a:cs typeface="Menlo"/>
              </a:defRPr>
            </a:pPr>
            <a:r>
              <a:rPr sz="1875" b="0" i="0">
                <a:solidFill>
                  <a:srgbClr val="15291E"/>
                </a:solidFill>
                <a:latin typeface="Menlo"/>
                <a:ea typeface="Menlo"/>
                <a:cs typeface="Menlo"/>
              </a:rPr>
              <a:t>Inbox triage</a:t>
            </a:r>
          </a:p>
        </p:txBody>
      </p:sp>
      <p:sp>
        <p:nvSpPr>
          <p:cNvPr id="49" name="s036 rect 49">
            <a:extLst xmlns:a="http://schemas.openxmlformats.org/drawingml/2006/main">
              <a:ext uri="{FF2B5EF4-FFF2-40B4-BE49-F238E27FC236}">
                <a16:creationId xmlns:a16="http://schemas.microsoft.com/office/drawing/2014/main" id="{2472CC22-E98A-4704-BE60-11ABCB96250D}"/>
              </a:ext>
            </a:extLst>
          </p:cNvPr>
          <p:cNvSpPr>
            <a:spLocks xmlns:a="http://schemas.openxmlformats.org/drawingml/2006/main" noGrp="1"/>
          </p:cNvSpPr>
          <p:nvPr/>
        </p:nvSpPr>
        <p:spPr>
          <a:xfrm xmlns:a="http://schemas.openxmlformats.org/drawingml/2006/main">
            <a:off x="10274201" y="4870996"/>
            <a:ext cx="4203799" cy="542925"/>
          </a:xfrm>
          <a:prstGeom xmlns:a="http://schemas.openxmlformats.org/drawingml/2006/main" prst="roundRect">
            <a:avLst>
              <a:gd name="adj" fmla="val 50000"/>
            </a:avLst>
          </a:prstGeom>
          <a:solidFill xmlns:a="http://schemas.openxmlformats.org/drawingml/2006/main">
            <a:srgbClr val="FFFFFF"/>
          </a:solidFill>
          <a:ln xmlns:a="http://schemas.openxmlformats.org/drawingml/2006/main" w="9525">
            <a:solidFill>
              <a:srgbClr val="CFD8D2"/>
            </a:solidFill>
            <a:prstDash val="solid"/>
          </a:ln>
        </p:spPr>
      </p:sp>
      <p:sp>
        <p:nvSpPr>
          <p:cNvPr id="50" name="s036 text 50">
            <a:extLst xmlns:a="http://schemas.openxmlformats.org/drawingml/2006/main">
              <a:ext uri="{FF2B5EF4-FFF2-40B4-BE49-F238E27FC236}">
                <a16:creationId xmlns:a16="http://schemas.microsoft.com/office/drawing/2014/main" id="{B7D1128E-3A4F-4A1D-A032-38E36BEFE792}"/>
              </a:ext>
            </a:extLst>
          </p:cNvPr>
          <p:cNvSpPr>
            <a:spLocks xmlns:a="http://schemas.openxmlformats.org/drawingml/2006/main" noGrp="1"/>
          </p:cNvSpPr>
          <p:nvPr/>
        </p:nvSpPr>
        <p:spPr>
          <a:xfrm xmlns:a="http://schemas.openxmlformats.org/drawingml/2006/main">
            <a:off x="10493276" y="5026670"/>
            <a:ext cx="103287" cy="23142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7"/>
          </a:bodyPr>
          <a:lstStyle xmlns:a="http://schemas.openxmlformats.org/drawingml/2006/main"/>
          <a:p xmlns:a="http://schemas.openxmlformats.org/drawingml/2006/main">
            <a:pPr algn="l">
              <a:lnSpc>
                <a:spcPct val="112500"/>
              </a:lnSpc>
              <a:buNone/>
              <a:defRPr sz="1350" b="0" i="0">
                <a:solidFill>
                  <a:srgbClr val="0B8A4B"/>
                </a:solidFill>
                <a:latin typeface="Menlo"/>
                <a:ea typeface="Menlo"/>
                <a:cs typeface="Menlo"/>
              </a:defRPr>
            </a:pPr>
            <a:r>
              <a:rPr sz="1350" b="0" i="0">
                <a:solidFill>
                  <a:srgbClr val="0B8A4B"/>
                </a:solidFill>
                <a:latin typeface="Menlo"/>
                <a:ea typeface="Menlo"/>
                <a:cs typeface="Menlo"/>
              </a:rPr>
              <a:t>●</a:t>
            </a:r>
          </a:p>
        </p:txBody>
      </p:sp>
      <p:sp>
        <p:nvSpPr>
          <p:cNvPr id="51" name="s036 text 51">
            <a:extLst xmlns:a="http://schemas.openxmlformats.org/drawingml/2006/main">
              <a:ext uri="{FF2B5EF4-FFF2-40B4-BE49-F238E27FC236}">
                <a16:creationId xmlns:a16="http://schemas.microsoft.com/office/drawing/2014/main" id="{81E9B436-E7F5-476C-9923-0A7534E91265}"/>
              </a:ext>
            </a:extLst>
          </p:cNvPr>
          <p:cNvSpPr>
            <a:spLocks xmlns:a="http://schemas.openxmlformats.org/drawingml/2006/main" noGrp="1"/>
          </p:cNvSpPr>
          <p:nvPr/>
        </p:nvSpPr>
        <p:spPr>
          <a:xfrm xmlns:a="http://schemas.openxmlformats.org/drawingml/2006/main">
            <a:off x="10739438" y="4981724"/>
            <a:ext cx="2150566" cy="32146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2500"/>
              </a:lnSpc>
              <a:buNone/>
              <a:defRPr sz="1875" b="0" i="0">
                <a:solidFill>
                  <a:srgbClr val="15291E"/>
                </a:solidFill>
                <a:latin typeface="Menlo"/>
                <a:ea typeface="Menlo"/>
                <a:cs typeface="Menlo"/>
              </a:defRPr>
            </a:pPr>
            <a:r>
              <a:rPr sz="1875" b="0" i="0">
                <a:solidFill>
                  <a:srgbClr val="15291E"/>
                </a:solidFill>
                <a:latin typeface="Menlo"/>
                <a:ea typeface="Menlo"/>
                <a:cs typeface="Menlo"/>
              </a:rPr>
              <a:t>Payment summary</a:t>
            </a:r>
          </a:p>
        </p:txBody>
      </p:sp>
      <p:sp>
        <p:nvSpPr>
          <p:cNvPr id="52" name="s036 rect 52">
            <a:extLst xmlns:a="http://schemas.openxmlformats.org/drawingml/2006/main">
              <a:ext uri="{FF2B5EF4-FFF2-40B4-BE49-F238E27FC236}">
                <a16:creationId xmlns:a16="http://schemas.microsoft.com/office/drawing/2014/main" id="{3D2C56B2-E50E-4D02-8A69-8414263ABFCF}"/>
              </a:ext>
            </a:extLst>
          </p:cNvPr>
          <p:cNvSpPr>
            <a:spLocks xmlns:a="http://schemas.openxmlformats.org/drawingml/2006/main" noGrp="1"/>
          </p:cNvSpPr>
          <p:nvPr/>
        </p:nvSpPr>
        <p:spPr>
          <a:xfrm xmlns:a="http://schemas.openxmlformats.org/drawingml/2006/main">
            <a:off x="10274201" y="5528221"/>
            <a:ext cx="4203799" cy="542925"/>
          </a:xfrm>
          <a:prstGeom xmlns:a="http://schemas.openxmlformats.org/drawingml/2006/main" prst="roundRect">
            <a:avLst>
              <a:gd name="adj" fmla="val 50000"/>
            </a:avLst>
          </a:prstGeom>
          <a:solidFill xmlns:a="http://schemas.openxmlformats.org/drawingml/2006/main">
            <a:srgbClr val="FFFFFF"/>
          </a:solidFill>
          <a:ln xmlns:a="http://schemas.openxmlformats.org/drawingml/2006/main" w="9525">
            <a:solidFill>
              <a:srgbClr val="CFD8D2"/>
            </a:solidFill>
            <a:prstDash val="solid"/>
          </a:ln>
        </p:spPr>
      </p:sp>
      <p:sp>
        <p:nvSpPr>
          <p:cNvPr id="53" name="s036 text 53">
            <a:extLst xmlns:a="http://schemas.openxmlformats.org/drawingml/2006/main">
              <a:ext uri="{FF2B5EF4-FFF2-40B4-BE49-F238E27FC236}">
                <a16:creationId xmlns:a16="http://schemas.microsoft.com/office/drawing/2014/main" id="{6083B704-ABF8-4555-9948-43A0FF761A77}"/>
              </a:ext>
            </a:extLst>
          </p:cNvPr>
          <p:cNvSpPr>
            <a:spLocks xmlns:a="http://schemas.openxmlformats.org/drawingml/2006/main" noGrp="1"/>
          </p:cNvSpPr>
          <p:nvPr/>
        </p:nvSpPr>
        <p:spPr>
          <a:xfrm xmlns:a="http://schemas.openxmlformats.org/drawingml/2006/main">
            <a:off x="10493276" y="5683895"/>
            <a:ext cx="103287" cy="23142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7"/>
          </a:bodyPr>
          <a:lstStyle xmlns:a="http://schemas.openxmlformats.org/drawingml/2006/main"/>
          <a:p xmlns:a="http://schemas.openxmlformats.org/drawingml/2006/main">
            <a:pPr algn="l">
              <a:lnSpc>
                <a:spcPct val="112500"/>
              </a:lnSpc>
              <a:buNone/>
              <a:defRPr sz="1350" b="0" i="0">
                <a:solidFill>
                  <a:srgbClr val="0B8A4B"/>
                </a:solidFill>
                <a:latin typeface="Menlo"/>
                <a:ea typeface="Menlo"/>
                <a:cs typeface="Menlo"/>
              </a:defRPr>
            </a:pPr>
            <a:r>
              <a:rPr sz="1350" b="0" i="0">
                <a:solidFill>
                  <a:srgbClr val="0B8A4B"/>
                </a:solidFill>
                <a:latin typeface="Menlo"/>
                <a:ea typeface="Menlo"/>
                <a:cs typeface="Menlo"/>
              </a:rPr>
              <a:t>●</a:t>
            </a:r>
          </a:p>
        </p:txBody>
      </p:sp>
      <p:sp>
        <p:nvSpPr>
          <p:cNvPr id="54" name="s036 text 54">
            <a:extLst xmlns:a="http://schemas.openxmlformats.org/drawingml/2006/main">
              <a:ext uri="{FF2B5EF4-FFF2-40B4-BE49-F238E27FC236}">
                <a16:creationId xmlns:a16="http://schemas.microsoft.com/office/drawing/2014/main" id="{F71047F4-4EF8-4A74-B464-B7A1F5A06E27}"/>
              </a:ext>
            </a:extLst>
          </p:cNvPr>
          <p:cNvSpPr>
            <a:spLocks xmlns:a="http://schemas.openxmlformats.org/drawingml/2006/main" noGrp="1"/>
          </p:cNvSpPr>
          <p:nvPr/>
        </p:nvSpPr>
        <p:spPr>
          <a:xfrm xmlns:a="http://schemas.openxmlformats.org/drawingml/2006/main">
            <a:off x="10739438" y="5638949"/>
            <a:ext cx="2150566" cy="32146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2500"/>
              </a:lnSpc>
              <a:buNone/>
              <a:defRPr sz="1875" b="0" i="0">
                <a:solidFill>
                  <a:srgbClr val="15291E"/>
                </a:solidFill>
                <a:latin typeface="Menlo"/>
                <a:ea typeface="Menlo"/>
                <a:cs typeface="Menlo"/>
              </a:defRPr>
            </a:pPr>
            <a:r>
              <a:rPr sz="1875" b="0" i="0">
                <a:solidFill>
                  <a:srgbClr val="15291E"/>
                </a:solidFill>
                <a:latin typeface="Menlo"/>
                <a:ea typeface="Menlo"/>
                <a:cs typeface="Menlo"/>
              </a:rPr>
              <a:t>Sales follow-up</a:t>
            </a:r>
          </a:p>
        </p:txBody>
      </p:sp>
      <p:sp>
        <p:nvSpPr>
          <p:cNvPr id="55" name="s036 rect 55">
            <a:extLst xmlns:a="http://schemas.openxmlformats.org/drawingml/2006/main">
              <a:ext uri="{FF2B5EF4-FFF2-40B4-BE49-F238E27FC236}">
                <a16:creationId xmlns:a16="http://schemas.microsoft.com/office/drawing/2014/main" id="{61FB728E-804C-4BBF-8222-C3D2B44CE258}"/>
              </a:ext>
            </a:extLst>
          </p:cNvPr>
          <p:cNvSpPr>
            <a:spLocks xmlns:a="http://schemas.openxmlformats.org/drawingml/2006/main" noGrp="1"/>
          </p:cNvSpPr>
          <p:nvPr/>
        </p:nvSpPr>
        <p:spPr>
          <a:xfrm xmlns:a="http://schemas.openxmlformats.org/drawingml/2006/main">
            <a:off x="10274201" y="6185446"/>
            <a:ext cx="4203799" cy="542925"/>
          </a:xfrm>
          <a:prstGeom xmlns:a="http://schemas.openxmlformats.org/drawingml/2006/main" prst="roundRect">
            <a:avLst>
              <a:gd name="adj" fmla="val 50000"/>
            </a:avLst>
          </a:prstGeom>
          <a:solidFill xmlns:a="http://schemas.openxmlformats.org/drawingml/2006/main">
            <a:srgbClr val="FFFFFF"/>
          </a:solidFill>
          <a:ln xmlns:a="http://schemas.openxmlformats.org/drawingml/2006/main" w="9525">
            <a:solidFill>
              <a:srgbClr val="CFD8D2"/>
            </a:solidFill>
            <a:prstDash val="solid"/>
          </a:ln>
        </p:spPr>
      </p:sp>
      <p:sp>
        <p:nvSpPr>
          <p:cNvPr id="56" name="s036 text 56">
            <a:extLst xmlns:a="http://schemas.openxmlformats.org/drawingml/2006/main">
              <a:ext uri="{FF2B5EF4-FFF2-40B4-BE49-F238E27FC236}">
                <a16:creationId xmlns:a16="http://schemas.microsoft.com/office/drawing/2014/main" id="{42B55F02-0090-4454-8D44-50CCF9552D34}"/>
              </a:ext>
            </a:extLst>
          </p:cNvPr>
          <p:cNvSpPr>
            <a:spLocks xmlns:a="http://schemas.openxmlformats.org/drawingml/2006/main" noGrp="1"/>
          </p:cNvSpPr>
          <p:nvPr/>
        </p:nvSpPr>
        <p:spPr>
          <a:xfrm xmlns:a="http://schemas.openxmlformats.org/drawingml/2006/main">
            <a:off x="10493276" y="6341120"/>
            <a:ext cx="103287" cy="23142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7"/>
          </a:bodyPr>
          <a:lstStyle xmlns:a="http://schemas.openxmlformats.org/drawingml/2006/main"/>
          <a:p xmlns:a="http://schemas.openxmlformats.org/drawingml/2006/main">
            <a:pPr algn="l">
              <a:lnSpc>
                <a:spcPct val="112500"/>
              </a:lnSpc>
              <a:buNone/>
              <a:defRPr sz="1350" b="0" i="0">
                <a:solidFill>
                  <a:srgbClr val="0B8A4B"/>
                </a:solidFill>
                <a:latin typeface="Menlo"/>
                <a:ea typeface="Menlo"/>
                <a:cs typeface="Menlo"/>
              </a:defRPr>
            </a:pPr>
            <a:r>
              <a:rPr sz="1350" b="0" i="0">
                <a:solidFill>
                  <a:srgbClr val="0B8A4B"/>
                </a:solidFill>
                <a:latin typeface="Menlo"/>
                <a:ea typeface="Menlo"/>
                <a:cs typeface="Menlo"/>
              </a:rPr>
              <a:t>●</a:t>
            </a:r>
          </a:p>
        </p:txBody>
      </p:sp>
      <p:sp>
        <p:nvSpPr>
          <p:cNvPr id="57" name="s036 text 57">
            <a:extLst xmlns:a="http://schemas.openxmlformats.org/drawingml/2006/main">
              <a:ext uri="{FF2B5EF4-FFF2-40B4-BE49-F238E27FC236}">
                <a16:creationId xmlns:a16="http://schemas.microsoft.com/office/drawing/2014/main" id="{1863D55F-5FBA-4116-AB4F-0A1A302BFD26}"/>
              </a:ext>
            </a:extLst>
          </p:cNvPr>
          <p:cNvSpPr>
            <a:spLocks xmlns:a="http://schemas.openxmlformats.org/drawingml/2006/main" noGrp="1"/>
          </p:cNvSpPr>
          <p:nvPr/>
        </p:nvSpPr>
        <p:spPr>
          <a:xfrm xmlns:a="http://schemas.openxmlformats.org/drawingml/2006/main">
            <a:off x="10739438" y="6296174"/>
            <a:ext cx="2293888" cy="32146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2500"/>
              </a:lnSpc>
              <a:buNone/>
              <a:defRPr sz="1875" b="0" i="0">
                <a:solidFill>
                  <a:srgbClr val="15291E"/>
                </a:solidFill>
                <a:latin typeface="Menlo"/>
                <a:ea typeface="Menlo"/>
                <a:cs typeface="Menlo"/>
              </a:defRPr>
            </a:pPr>
            <a:r>
              <a:rPr sz="1875" b="0" i="0">
                <a:solidFill>
                  <a:srgbClr val="15291E"/>
                </a:solidFill>
                <a:latin typeface="Menlo"/>
                <a:ea typeface="Menlo"/>
                <a:cs typeface="Menlo"/>
              </a:rPr>
              <a:t>Knowledge upkeep</a:t>
            </a:r>
          </a:p>
        </p:txBody>
      </p:sp>
      <p:sp>
        <p:nvSpPr>
          <p:cNvPr id="58" name="s036 text 58">
            <a:extLst xmlns:a="http://schemas.openxmlformats.org/drawingml/2006/main">
              <a:ext uri="{FF2B5EF4-FFF2-40B4-BE49-F238E27FC236}">
                <a16:creationId xmlns:a16="http://schemas.microsoft.com/office/drawing/2014/main" id="{E40002F4-2287-430F-BF39-ED996D2A7F26}"/>
              </a:ext>
            </a:extLst>
          </p:cNvPr>
          <p:cNvSpPr>
            <a:spLocks xmlns:a="http://schemas.openxmlformats.org/drawingml/2006/main" noGrp="1"/>
          </p:cNvSpPr>
          <p:nvPr/>
        </p:nvSpPr>
        <p:spPr>
          <a:xfrm xmlns:a="http://schemas.openxmlformats.org/drawingml/2006/main">
            <a:off x="762000" y="7518946"/>
            <a:ext cx="13716000" cy="269974"/>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8"/>
          </a:bodyPr>
          <a:lstStyle xmlns:a="http://schemas.openxmlformats.org/drawingml/2006/main"/>
          <a:p xmlns:a="http://schemas.openxmlformats.org/drawingml/2006/main">
            <a:pPr algn="l">
              <a:lnSpc>
                <a:spcPct val="112500"/>
              </a:lnSpc>
              <a:buNone/>
              <a:defRPr sz="1575" b="0" i="0">
                <a:solidFill>
                  <a:srgbClr val="506559"/>
                </a:solidFill>
                <a:latin typeface="Plus Jakarta Sans"/>
                <a:ea typeface="Plus Jakarta Sans"/>
                <a:cs typeface="Plus Jakarta Sans"/>
              </a:defRPr>
            </a:pPr>
            <a:r>
              <a:rPr sz="1575" b="0" i="0">
                <a:solidFill>
                  <a:srgbClr val="506559"/>
                </a:solidFill>
                <a:latin typeface="Plus Jakarta Sans"/>
                <a:ea typeface="Plus Jakarta Sans"/>
                <a:cs typeface="Plus Jakarta Sans"/>
              </a:rPr>
              <a:t>A supported connector or export brings in the records. Each worker gets the access its job needs.</a:t>
            </a:r>
          </a:p>
        </p:txBody>
      </p:sp>
      <p:sp>
        <p:nvSpPr>
          <p:cNvPr id="59" name="s036 text 59">
            <a:extLst xmlns:a="http://schemas.openxmlformats.org/drawingml/2006/main">
              <a:ext uri="{FF2B5EF4-FFF2-40B4-BE49-F238E27FC236}">
                <a16:creationId xmlns:a16="http://schemas.microsoft.com/office/drawing/2014/main" id="{1D3CDEF2-4AC2-48F2-8512-0BE95DDFEBCF}"/>
              </a:ext>
            </a:extLst>
          </p:cNvPr>
          <p:cNvSpPr>
            <a:spLocks xmlns:a="http://schemas.openxmlformats.org/drawingml/2006/main" noGrp="1"/>
          </p:cNvSpPr>
          <p:nvPr/>
        </p:nvSpPr>
        <p:spPr>
          <a:xfrm xmlns:a="http://schemas.openxmlformats.org/drawingml/2006/main">
            <a:off x="13741747" y="8086725"/>
            <a:ext cx="736253"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036 / 152</a:t>
            </a:r>
          </a:p>
        </p:txBody>
      </p:sp>
    </p:spTree>
    <p:extLst>
      <p:ext uri="{BB962C8B-B14F-4D97-AF65-F5344CB8AC3E}">
        <p14:creationId xmlns:p14="http://schemas.microsoft.com/office/powerpoint/2010/main" val="1548389919"/>
      </p:ext>
    </p:extLst>
  </p:cSld>
</p:sld>
</file>

<file path=ppt/slides/slide37.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25" name=""/>
          <p:cNvPicPr>
            <a:picLocks xmlns:a="http://schemas.openxmlformats.org/drawingml/2006/main" noChangeAspect="1"/>
          </p:cNvPicPr>
          <p:nvPr/>
        </p:nvPicPr>
        <p:blipFill>
          <a:blip xmlns:r="http://schemas.openxmlformats.org/officeDocument/2006/relationships" xmlns:a="http://schemas.openxmlformats.org/drawingml/2006/main" r:embed="Rab5ff19e70d24422"/>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37 text 2">
            <a:extLst xmlns:a="http://schemas.openxmlformats.org/drawingml/2006/main">
              <a:ext uri="{FF2B5EF4-FFF2-40B4-BE49-F238E27FC236}">
                <a16:creationId xmlns:a16="http://schemas.microsoft.com/office/drawing/2014/main" id="{5D613450-2890-43FC-AD8F-0CB01B91E03A}"/>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37 text 3">
            <a:extLst xmlns:a="http://schemas.openxmlformats.org/drawingml/2006/main">
              <a:ext uri="{FF2B5EF4-FFF2-40B4-BE49-F238E27FC236}">
                <a16:creationId xmlns:a16="http://schemas.microsoft.com/office/drawing/2014/main" id="{FE226A44-0708-470E-B467-B08B275D6613}"/>
              </a:ext>
            </a:extLst>
          </p:cNvPr>
          <p:cNvSpPr>
            <a:spLocks xmlns:a="http://schemas.openxmlformats.org/drawingml/2006/main" noGrp="1"/>
          </p:cNvSpPr>
          <p:nvPr/>
        </p:nvSpPr>
        <p:spPr>
          <a:xfrm xmlns:a="http://schemas.openxmlformats.org/drawingml/2006/main">
            <a:off x="12444561" y="476250"/>
            <a:ext cx="203343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Set up your AI workspace</a:t>
            </a:r>
          </a:p>
        </p:txBody>
      </p:sp>
      <p:sp>
        <p:nvSpPr>
          <p:cNvPr id="4" name="s037 text 4">
            <a:extLst xmlns:a="http://schemas.openxmlformats.org/drawingml/2006/main">
              <a:ext uri="{FF2B5EF4-FFF2-40B4-BE49-F238E27FC236}">
                <a16:creationId xmlns:a16="http://schemas.microsoft.com/office/drawing/2014/main" id="{F6C6E572-4769-4AAF-9EE1-B87C0FF7CBC3}"/>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One workspace. Four parts.</a:t>
            </a:r>
          </a:p>
        </p:txBody>
      </p:sp>
      <p:sp>
        <p:nvSpPr>
          <p:cNvPr id="5" name="s037 line 5">
            <a:extLst xmlns:a="http://schemas.openxmlformats.org/drawingml/2006/main">
              <a:ext uri="{FF2B5EF4-FFF2-40B4-BE49-F238E27FC236}">
                <a16:creationId xmlns:a16="http://schemas.microsoft.com/office/drawing/2014/main" id="{37CB62D9-B3D3-4531-B2C6-A463FA540C1C}"/>
              </a:ext>
            </a:extLst>
          </p:cNvPr>
          <p:cNvSpPr>
            <a:spLocks xmlns:a="http://schemas.openxmlformats.org/drawingml/2006/main" noGrp="1"/>
          </p:cNvSpPr>
          <p:nvPr/>
        </p:nvSpPr>
        <p:spPr>
          <a:xfrm xmlns:a="http://schemas.openxmlformats.org/drawingml/2006/main" flipH="0" flipV="0">
            <a:off x="3869531" y="5334000"/>
            <a:ext cx="428625" cy="0"/>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6" name="s037 line 5 arrowhead">
            <a:extLst xmlns:a="http://schemas.openxmlformats.org/drawingml/2006/main">
              <a:ext uri="{FF2B5EF4-FFF2-40B4-BE49-F238E27FC236}">
                <a16:creationId xmlns:a16="http://schemas.microsoft.com/office/drawing/2014/main" id="{747145CD-EEE9-4C24-B888-B619E95235F5}"/>
              </a:ext>
            </a:extLst>
          </p:cNvPr>
          <p:cNvSpPr>
            <a:spLocks xmlns:a="http://schemas.openxmlformats.org/drawingml/2006/main" noGrp="1"/>
          </p:cNvSpPr>
          <p:nvPr/>
        </p:nvSpPr>
        <p:spPr>
          <a:xfrm xmlns:a="http://schemas.openxmlformats.org/drawingml/2006/main">
            <a:off x="4221956" y="5297424"/>
            <a:ext cx="76200" cy="73152"/>
          </a:xfrm>
          <a:custGeom xmlns:a="http://schemas.openxmlformats.org/drawingml/2006/main">
            <a:pathLst>
              <a:path w="76200" h="73152">
                <a:moveTo>
                  <a:pt x="76200" y="36576"/>
                </a:moveTo>
                <a:lnTo>
                  <a:pt x="0" y="73152"/>
                </a:lnTo>
                <a:lnTo>
                  <a:pt x="0" y="0"/>
                </a:lnTo>
                <a:close/>
              </a:path>
            </a:pathLst>
          </a:custGeom>
          <a:solidFill xmlns:a="http://schemas.openxmlformats.org/drawingml/2006/main">
            <a:srgbClr val="506559"/>
          </a:solidFill>
          <a:ln xmlns:a="http://schemas.openxmlformats.org/drawingml/2006/main" w="0">
            <a:noFill/>
            <a:prstDash val="solid"/>
          </a:ln>
        </p:spPr>
      </p:sp>
      <p:sp>
        <p:nvSpPr>
          <p:cNvPr id="7" name="s037 line 6">
            <a:extLst xmlns:a="http://schemas.openxmlformats.org/drawingml/2006/main">
              <a:ext uri="{FF2B5EF4-FFF2-40B4-BE49-F238E27FC236}">
                <a16:creationId xmlns:a16="http://schemas.microsoft.com/office/drawing/2014/main" id="{94995C13-68EF-4343-AFC7-AF87C7393503}"/>
              </a:ext>
            </a:extLst>
          </p:cNvPr>
          <p:cNvSpPr>
            <a:spLocks xmlns:a="http://schemas.openxmlformats.org/drawingml/2006/main" noGrp="1"/>
          </p:cNvSpPr>
          <p:nvPr/>
        </p:nvSpPr>
        <p:spPr>
          <a:xfrm xmlns:a="http://schemas.openxmlformats.org/drawingml/2006/main" flipH="0" flipV="0">
            <a:off x="7405688" y="5334000"/>
            <a:ext cx="428625" cy="0"/>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8" name="s037 line 6 arrowhead">
            <a:extLst xmlns:a="http://schemas.openxmlformats.org/drawingml/2006/main">
              <a:ext uri="{FF2B5EF4-FFF2-40B4-BE49-F238E27FC236}">
                <a16:creationId xmlns:a16="http://schemas.microsoft.com/office/drawing/2014/main" id="{29F8D7F5-9D41-4298-8581-9FD453107314}"/>
              </a:ext>
            </a:extLst>
          </p:cNvPr>
          <p:cNvSpPr>
            <a:spLocks xmlns:a="http://schemas.openxmlformats.org/drawingml/2006/main" noGrp="1"/>
          </p:cNvSpPr>
          <p:nvPr/>
        </p:nvSpPr>
        <p:spPr>
          <a:xfrm xmlns:a="http://schemas.openxmlformats.org/drawingml/2006/main">
            <a:off x="7758113" y="5297424"/>
            <a:ext cx="76200" cy="73152"/>
          </a:xfrm>
          <a:custGeom xmlns:a="http://schemas.openxmlformats.org/drawingml/2006/main">
            <a:pathLst>
              <a:path w="76200" h="73152">
                <a:moveTo>
                  <a:pt x="76200" y="36576"/>
                </a:moveTo>
                <a:lnTo>
                  <a:pt x="0" y="73152"/>
                </a:lnTo>
                <a:lnTo>
                  <a:pt x="0" y="0"/>
                </a:lnTo>
                <a:close/>
              </a:path>
            </a:pathLst>
          </a:custGeom>
          <a:solidFill xmlns:a="http://schemas.openxmlformats.org/drawingml/2006/main">
            <a:srgbClr val="506559"/>
          </a:solidFill>
          <a:ln xmlns:a="http://schemas.openxmlformats.org/drawingml/2006/main" w="0">
            <a:noFill/>
            <a:prstDash val="solid"/>
          </a:ln>
        </p:spPr>
      </p:sp>
      <p:sp>
        <p:nvSpPr>
          <p:cNvPr id="9" name="s037 line 7">
            <a:extLst xmlns:a="http://schemas.openxmlformats.org/drawingml/2006/main">
              <a:ext uri="{FF2B5EF4-FFF2-40B4-BE49-F238E27FC236}">
                <a16:creationId xmlns:a16="http://schemas.microsoft.com/office/drawing/2014/main" id="{6C4AC4DB-60B1-451C-B17A-6AC13A22F22F}"/>
              </a:ext>
            </a:extLst>
          </p:cNvPr>
          <p:cNvSpPr>
            <a:spLocks xmlns:a="http://schemas.openxmlformats.org/drawingml/2006/main" noGrp="1"/>
          </p:cNvSpPr>
          <p:nvPr/>
        </p:nvSpPr>
        <p:spPr>
          <a:xfrm xmlns:a="http://schemas.openxmlformats.org/drawingml/2006/main" flipH="0" flipV="0">
            <a:off x="10941844" y="5334000"/>
            <a:ext cx="428625" cy="0"/>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10" name="s037 line 7 arrowhead">
            <a:extLst xmlns:a="http://schemas.openxmlformats.org/drawingml/2006/main">
              <a:ext uri="{FF2B5EF4-FFF2-40B4-BE49-F238E27FC236}">
                <a16:creationId xmlns:a16="http://schemas.microsoft.com/office/drawing/2014/main" id="{5D7AE7F5-C096-46F3-83F4-8E1952D53C9A}"/>
              </a:ext>
            </a:extLst>
          </p:cNvPr>
          <p:cNvSpPr>
            <a:spLocks xmlns:a="http://schemas.openxmlformats.org/drawingml/2006/main" noGrp="1"/>
          </p:cNvSpPr>
          <p:nvPr/>
        </p:nvSpPr>
        <p:spPr>
          <a:xfrm xmlns:a="http://schemas.openxmlformats.org/drawingml/2006/main">
            <a:off x="11294269" y="5297424"/>
            <a:ext cx="76200" cy="73152"/>
          </a:xfrm>
          <a:custGeom xmlns:a="http://schemas.openxmlformats.org/drawingml/2006/main">
            <a:pathLst>
              <a:path w="76200" h="73152">
                <a:moveTo>
                  <a:pt x="76200" y="36576"/>
                </a:moveTo>
                <a:lnTo>
                  <a:pt x="0" y="73152"/>
                </a:lnTo>
                <a:lnTo>
                  <a:pt x="0" y="0"/>
                </a:lnTo>
                <a:close/>
              </a:path>
            </a:pathLst>
          </a:custGeom>
          <a:solidFill xmlns:a="http://schemas.openxmlformats.org/drawingml/2006/main">
            <a:srgbClr val="506559"/>
          </a:solidFill>
          <a:ln xmlns:a="http://schemas.openxmlformats.org/drawingml/2006/main" w="0">
            <a:noFill/>
            <a:prstDash val="solid"/>
          </a:ln>
        </p:spPr>
      </p:sp>
      <p:sp>
        <p:nvSpPr>
          <p:cNvPr id="11" name="s037 rect 8">
            <a:extLst xmlns:a="http://schemas.openxmlformats.org/drawingml/2006/main">
              <a:ext uri="{FF2B5EF4-FFF2-40B4-BE49-F238E27FC236}">
                <a16:creationId xmlns:a16="http://schemas.microsoft.com/office/drawing/2014/main" id="{5863A59F-AC25-47CF-A046-B8727A4DC114}"/>
              </a:ext>
            </a:extLst>
          </p:cNvPr>
          <p:cNvSpPr>
            <a:spLocks xmlns:a="http://schemas.openxmlformats.org/drawingml/2006/main" noGrp="1"/>
          </p:cNvSpPr>
          <p:nvPr/>
        </p:nvSpPr>
        <p:spPr>
          <a:xfrm xmlns:a="http://schemas.openxmlformats.org/drawingml/2006/main">
            <a:off x="762000" y="4500563"/>
            <a:ext cx="3107531" cy="1666875"/>
          </a:xfrm>
          <a:prstGeom xmlns:a="http://schemas.openxmlformats.org/drawingml/2006/main" prst="roundRect">
            <a:avLst>
              <a:gd name="adj" fmla="val 8000"/>
            </a:avLst>
          </a:prstGeom>
          <a:solidFill xmlns:a="http://schemas.openxmlformats.org/drawingml/2006/main">
            <a:srgbClr val="FFFFFF"/>
          </a:solidFill>
          <a:ln xmlns:a="http://schemas.openxmlformats.org/drawingml/2006/main" w="9525">
            <a:solidFill>
              <a:srgbClr val="D5DDD7"/>
            </a:solidFill>
            <a:prstDash val="solid"/>
          </a:ln>
        </p:spPr>
      </p:sp>
      <p:sp>
        <p:nvSpPr>
          <p:cNvPr id="12" name="s037 text 9">
            <a:extLst xmlns:a="http://schemas.openxmlformats.org/drawingml/2006/main">
              <a:ext uri="{FF2B5EF4-FFF2-40B4-BE49-F238E27FC236}">
                <a16:creationId xmlns:a16="http://schemas.microsoft.com/office/drawing/2014/main" id="{4A2CB389-F7F8-49E0-BD06-32D6968EAB10}"/>
              </a:ext>
            </a:extLst>
          </p:cNvPr>
          <p:cNvSpPr>
            <a:spLocks xmlns:a="http://schemas.openxmlformats.org/drawingml/2006/main" noGrp="1"/>
          </p:cNvSpPr>
          <p:nvPr/>
        </p:nvSpPr>
        <p:spPr>
          <a:xfrm xmlns:a="http://schemas.openxmlformats.org/drawingml/2006/main">
            <a:off x="981075" y="4827687"/>
            <a:ext cx="2669381"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Superset</a:t>
            </a:r>
          </a:p>
        </p:txBody>
      </p:sp>
      <p:sp>
        <p:nvSpPr>
          <p:cNvPr id="13" name="s037 text 10">
            <a:extLst xmlns:a="http://schemas.openxmlformats.org/drawingml/2006/main">
              <a:ext uri="{FF2B5EF4-FFF2-40B4-BE49-F238E27FC236}">
                <a16:creationId xmlns:a16="http://schemas.microsoft.com/office/drawing/2014/main" id="{E49C30DD-88A7-484C-8905-BBF4B8E423C8}"/>
              </a:ext>
            </a:extLst>
          </p:cNvPr>
          <p:cNvSpPr>
            <a:spLocks xmlns:a="http://schemas.openxmlformats.org/drawingml/2006/main" noGrp="1"/>
          </p:cNvSpPr>
          <p:nvPr/>
        </p:nvSpPr>
        <p:spPr>
          <a:xfrm xmlns:a="http://schemas.openxmlformats.org/drawingml/2006/main">
            <a:off x="981075" y="5261967"/>
            <a:ext cx="2669381" cy="57834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Your workspace and file</a:t>
            </a:r>
          </a:p>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editor</a:t>
            </a:r>
          </a:p>
        </p:txBody>
      </p:sp>
      <p:sp>
        <p:nvSpPr>
          <p:cNvPr id="14" name="s037 rect 11">
            <a:extLst xmlns:a="http://schemas.openxmlformats.org/drawingml/2006/main">
              <a:ext uri="{FF2B5EF4-FFF2-40B4-BE49-F238E27FC236}">
                <a16:creationId xmlns:a16="http://schemas.microsoft.com/office/drawing/2014/main" id="{59697EDF-A744-4AA7-8CA2-E833AA0422CC}"/>
              </a:ext>
            </a:extLst>
          </p:cNvPr>
          <p:cNvSpPr>
            <a:spLocks xmlns:a="http://schemas.openxmlformats.org/drawingml/2006/main" noGrp="1"/>
          </p:cNvSpPr>
          <p:nvPr/>
        </p:nvSpPr>
        <p:spPr>
          <a:xfrm xmlns:a="http://schemas.openxmlformats.org/drawingml/2006/main">
            <a:off x="4298156" y="4500563"/>
            <a:ext cx="3107531" cy="1666875"/>
          </a:xfrm>
          <a:prstGeom xmlns:a="http://schemas.openxmlformats.org/drawingml/2006/main" prst="roundRect">
            <a:avLst>
              <a:gd name="adj" fmla="val 8000"/>
            </a:avLst>
          </a:prstGeom>
          <a:solidFill xmlns:a="http://schemas.openxmlformats.org/drawingml/2006/main">
            <a:srgbClr val="FFFFFF"/>
          </a:solidFill>
          <a:ln xmlns:a="http://schemas.openxmlformats.org/drawingml/2006/main" w="9525">
            <a:solidFill>
              <a:srgbClr val="D5DDD7"/>
            </a:solidFill>
            <a:prstDash val="solid"/>
          </a:ln>
        </p:spPr>
      </p:sp>
      <p:sp>
        <p:nvSpPr>
          <p:cNvPr id="15" name="s037 text 12">
            <a:extLst xmlns:a="http://schemas.openxmlformats.org/drawingml/2006/main">
              <a:ext uri="{FF2B5EF4-FFF2-40B4-BE49-F238E27FC236}">
                <a16:creationId xmlns:a16="http://schemas.microsoft.com/office/drawing/2014/main" id="{E4399AAF-4744-44D0-91BC-0486F25F5EED}"/>
              </a:ext>
            </a:extLst>
          </p:cNvPr>
          <p:cNvSpPr>
            <a:spLocks xmlns:a="http://schemas.openxmlformats.org/drawingml/2006/main" noGrp="1"/>
          </p:cNvSpPr>
          <p:nvPr/>
        </p:nvSpPr>
        <p:spPr>
          <a:xfrm xmlns:a="http://schemas.openxmlformats.org/drawingml/2006/main">
            <a:off x="4517231" y="4972199"/>
            <a:ext cx="2669381"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Harness</a:t>
            </a:r>
          </a:p>
        </p:txBody>
      </p:sp>
      <p:sp>
        <p:nvSpPr>
          <p:cNvPr id="16" name="s037 text 13">
            <a:extLst xmlns:a="http://schemas.openxmlformats.org/drawingml/2006/main">
              <a:ext uri="{FF2B5EF4-FFF2-40B4-BE49-F238E27FC236}">
                <a16:creationId xmlns:a16="http://schemas.microsoft.com/office/drawing/2014/main" id="{DCDEB6C5-9431-460E-84B0-84EDE2EA6306}"/>
              </a:ext>
            </a:extLst>
          </p:cNvPr>
          <p:cNvSpPr>
            <a:spLocks xmlns:a="http://schemas.openxmlformats.org/drawingml/2006/main" noGrp="1"/>
          </p:cNvSpPr>
          <p:nvPr/>
        </p:nvSpPr>
        <p:spPr>
          <a:xfrm xmlns:a="http://schemas.openxmlformats.org/drawingml/2006/main">
            <a:off x="4517231" y="5406479"/>
            <a:ext cx="2669381" cy="28917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How the agent works</a:t>
            </a:r>
          </a:p>
        </p:txBody>
      </p:sp>
      <p:sp>
        <p:nvSpPr>
          <p:cNvPr id="17" name="s037 rect 14">
            <a:extLst xmlns:a="http://schemas.openxmlformats.org/drawingml/2006/main">
              <a:ext uri="{FF2B5EF4-FFF2-40B4-BE49-F238E27FC236}">
                <a16:creationId xmlns:a16="http://schemas.microsoft.com/office/drawing/2014/main" id="{FC7D63AE-C3F8-4728-962E-083586A58DAC}"/>
              </a:ext>
            </a:extLst>
          </p:cNvPr>
          <p:cNvSpPr>
            <a:spLocks xmlns:a="http://schemas.openxmlformats.org/drawingml/2006/main" noGrp="1"/>
          </p:cNvSpPr>
          <p:nvPr/>
        </p:nvSpPr>
        <p:spPr>
          <a:xfrm xmlns:a="http://schemas.openxmlformats.org/drawingml/2006/main">
            <a:off x="7834313" y="4500563"/>
            <a:ext cx="3107531" cy="1666875"/>
          </a:xfrm>
          <a:prstGeom xmlns:a="http://schemas.openxmlformats.org/drawingml/2006/main" prst="roundRect">
            <a:avLst>
              <a:gd name="adj" fmla="val 8000"/>
            </a:avLst>
          </a:prstGeom>
          <a:solidFill xmlns:a="http://schemas.openxmlformats.org/drawingml/2006/main">
            <a:srgbClr val="FFFFFF"/>
          </a:solidFill>
          <a:ln xmlns:a="http://schemas.openxmlformats.org/drawingml/2006/main" w="9525">
            <a:solidFill>
              <a:srgbClr val="D5DDD7"/>
            </a:solidFill>
            <a:prstDash val="solid"/>
          </a:ln>
        </p:spPr>
      </p:sp>
      <p:sp>
        <p:nvSpPr>
          <p:cNvPr id="18" name="s037 text 15">
            <a:extLst xmlns:a="http://schemas.openxmlformats.org/drawingml/2006/main">
              <a:ext uri="{FF2B5EF4-FFF2-40B4-BE49-F238E27FC236}">
                <a16:creationId xmlns:a16="http://schemas.microsoft.com/office/drawing/2014/main" id="{645865D2-E5EB-4D0C-878E-3FAF78E4A989}"/>
              </a:ext>
            </a:extLst>
          </p:cNvPr>
          <p:cNvSpPr>
            <a:spLocks xmlns:a="http://schemas.openxmlformats.org/drawingml/2006/main" noGrp="1"/>
          </p:cNvSpPr>
          <p:nvPr/>
        </p:nvSpPr>
        <p:spPr>
          <a:xfrm xmlns:a="http://schemas.openxmlformats.org/drawingml/2006/main">
            <a:off x="8053388" y="4972199"/>
            <a:ext cx="2669381"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Company folder</a:t>
            </a:r>
          </a:p>
        </p:txBody>
      </p:sp>
      <p:sp>
        <p:nvSpPr>
          <p:cNvPr id="19" name="s037 text 16">
            <a:extLst xmlns:a="http://schemas.openxmlformats.org/drawingml/2006/main">
              <a:ext uri="{FF2B5EF4-FFF2-40B4-BE49-F238E27FC236}">
                <a16:creationId xmlns:a16="http://schemas.microsoft.com/office/drawing/2014/main" id="{64663383-61C3-4451-9D8D-3B2579E50CDE}"/>
              </a:ext>
            </a:extLst>
          </p:cNvPr>
          <p:cNvSpPr>
            <a:spLocks xmlns:a="http://schemas.openxmlformats.org/drawingml/2006/main" noGrp="1"/>
          </p:cNvSpPr>
          <p:nvPr/>
        </p:nvSpPr>
        <p:spPr>
          <a:xfrm xmlns:a="http://schemas.openxmlformats.org/drawingml/2006/main">
            <a:off x="8053388" y="5406479"/>
            <a:ext cx="2669381" cy="28917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What it reads and saves</a:t>
            </a:r>
          </a:p>
        </p:txBody>
      </p:sp>
      <p:sp>
        <p:nvSpPr>
          <p:cNvPr id="20" name="s037 rect 17">
            <a:extLst xmlns:a="http://schemas.openxmlformats.org/drawingml/2006/main">
              <a:ext uri="{FF2B5EF4-FFF2-40B4-BE49-F238E27FC236}">
                <a16:creationId xmlns:a16="http://schemas.microsoft.com/office/drawing/2014/main" id="{17EDDFB3-1E62-4A3C-BFF2-7C571F68C236}"/>
              </a:ext>
            </a:extLst>
          </p:cNvPr>
          <p:cNvSpPr>
            <a:spLocks xmlns:a="http://schemas.openxmlformats.org/drawingml/2006/main" noGrp="1"/>
          </p:cNvSpPr>
          <p:nvPr/>
        </p:nvSpPr>
        <p:spPr>
          <a:xfrm xmlns:a="http://schemas.openxmlformats.org/drawingml/2006/main">
            <a:off x="11370469" y="4500563"/>
            <a:ext cx="3107531" cy="1666875"/>
          </a:xfrm>
          <a:prstGeom xmlns:a="http://schemas.openxmlformats.org/drawingml/2006/main" prst="roundRect">
            <a:avLst>
              <a:gd name="adj" fmla="val 8000"/>
            </a:avLst>
          </a:prstGeom>
          <a:solidFill xmlns:a="http://schemas.openxmlformats.org/drawingml/2006/main">
            <a:srgbClr val="FFFFFF"/>
          </a:solidFill>
          <a:ln xmlns:a="http://schemas.openxmlformats.org/drawingml/2006/main" w="9525">
            <a:solidFill>
              <a:srgbClr val="D5DDD7"/>
            </a:solidFill>
            <a:prstDash val="solid"/>
          </a:ln>
        </p:spPr>
      </p:sp>
      <p:sp>
        <p:nvSpPr>
          <p:cNvPr id="21" name="s037 text 18">
            <a:extLst xmlns:a="http://schemas.openxmlformats.org/drawingml/2006/main">
              <a:ext uri="{FF2B5EF4-FFF2-40B4-BE49-F238E27FC236}">
                <a16:creationId xmlns:a16="http://schemas.microsoft.com/office/drawing/2014/main" id="{E4F79593-0DAD-4434-832A-E2740A6820C2}"/>
              </a:ext>
            </a:extLst>
          </p:cNvPr>
          <p:cNvSpPr>
            <a:spLocks xmlns:a="http://schemas.openxmlformats.org/drawingml/2006/main" noGrp="1"/>
          </p:cNvSpPr>
          <p:nvPr/>
        </p:nvSpPr>
        <p:spPr>
          <a:xfrm xmlns:a="http://schemas.openxmlformats.org/drawingml/2006/main">
            <a:off x="11589544" y="4972199"/>
            <a:ext cx="2669381"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Useful output</a:t>
            </a:r>
          </a:p>
        </p:txBody>
      </p:sp>
      <p:sp>
        <p:nvSpPr>
          <p:cNvPr id="22" name="s037 text 19">
            <a:extLst xmlns:a="http://schemas.openxmlformats.org/drawingml/2006/main">
              <a:ext uri="{FF2B5EF4-FFF2-40B4-BE49-F238E27FC236}">
                <a16:creationId xmlns:a16="http://schemas.microsoft.com/office/drawing/2014/main" id="{E67D48C4-B37C-42DA-88C3-DFBAC0D99859}"/>
              </a:ext>
            </a:extLst>
          </p:cNvPr>
          <p:cNvSpPr>
            <a:spLocks xmlns:a="http://schemas.openxmlformats.org/drawingml/2006/main" noGrp="1"/>
          </p:cNvSpPr>
          <p:nvPr/>
        </p:nvSpPr>
        <p:spPr>
          <a:xfrm xmlns:a="http://schemas.openxmlformats.org/drawingml/2006/main">
            <a:off x="11589544" y="5406479"/>
            <a:ext cx="2669381" cy="28917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What you review</a:t>
            </a:r>
          </a:p>
        </p:txBody>
      </p:sp>
      <p:sp>
        <p:nvSpPr>
          <p:cNvPr id="23" name="s037 text 20">
            <a:extLst xmlns:a="http://schemas.openxmlformats.org/drawingml/2006/main">
              <a:ext uri="{FF2B5EF4-FFF2-40B4-BE49-F238E27FC236}">
                <a16:creationId xmlns:a16="http://schemas.microsoft.com/office/drawing/2014/main" id="{721C1ECC-E9DF-4D54-A533-BD71E482B348}"/>
              </a:ext>
            </a:extLst>
          </p:cNvPr>
          <p:cNvSpPr>
            <a:spLocks xmlns:a="http://schemas.openxmlformats.org/drawingml/2006/main" noGrp="1"/>
          </p:cNvSpPr>
          <p:nvPr/>
        </p:nvSpPr>
        <p:spPr>
          <a:xfrm xmlns:a="http://schemas.openxmlformats.org/drawingml/2006/main">
            <a:off x="762000" y="8096250"/>
            <a:ext cx="137160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The folder holds the company. The software works with it.</a:t>
            </a:r>
          </a:p>
        </p:txBody>
      </p:sp>
      <p:sp>
        <p:nvSpPr>
          <p:cNvPr id="24" name="s037 text 21">
            <a:extLst xmlns:a="http://schemas.openxmlformats.org/drawingml/2006/main">
              <a:ext uri="{FF2B5EF4-FFF2-40B4-BE49-F238E27FC236}">
                <a16:creationId xmlns:a16="http://schemas.microsoft.com/office/drawing/2014/main" id="{DEE71445-93DF-442D-9B5A-BEAE6CDF646A}"/>
              </a:ext>
            </a:extLst>
          </p:cNvPr>
          <p:cNvSpPr>
            <a:spLocks xmlns:a="http://schemas.openxmlformats.org/drawingml/2006/main" noGrp="1"/>
          </p:cNvSpPr>
          <p:nvPr/>
        </p:nvSpPr>
        <p:spPr>
          <a:xfrm xmlns:a="http://schemas.openxmlformats.org/drawingml/2006/main">
            <a:off x="13750975" y="8086725"/>
            <a:ext cx="727025"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037 / 152</a:t>
            </a:r>
          </a:p>
        </p:txBody>
      </p:sp>
    </p:spTree>
    <p:extLst>
      <p:ext uri="{BB962C8B-B14F-4D97-AF65-F5344CB8AC3E}">
        <p14:creationId xmlns:p14="http://schemas.microsoft.com/office/powerpoint/2010/main" val="2056104886"/>
      </p:ext>
    </p:extLst>
  </p:cSld>
</p:sld>
</file>

<file path=ppt/slides/slide38.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7" name=""/>
          <p:cNvPicPr>
            <a:picLocks xmlns:a="http://schemas.openxmlformats.org/drawingml/2006/main" noChangeAspect="1"/>
          </p:cNvPicPr>
          <p:nvPr/>
        </p:nvPicPr>
        <p:blipFill>
          <a:blip xmlns:r="http://schemas.openxmlformats.org/officeDocument/2006/relationships" xmlns:a="http://schemas.openxmlformats.org/drawingml/2006/main" r:embed="Rca5a96e9bae54974"/>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38 text 2">
            <a:extLst xmlns:a="http://schemas.openxmlformats.org/drawingml/2006/main">
              <a:ext uri="{FF2B5EF4-FFF2-40B4-BE49-F238E27FC236}">
                <a16:creationId xmlns:a16="http://schemas.microsoft.com/office/drawing/2014/main" id="{6612A454-517C-4ED3-BB51-CF93A052391A}"/>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38 text 3">
            <a:extLst xmlns:a="http://schemas.openxmlformats.org/drawingml/2006/main">
              <a:ext uri="{FF2B5EF4-FFF2-40B4-BE49-F238E27FC236}">
                <a16:creationId xmlns:a16="http://schemas.microsoft.com/office/drawing/2014/main" id="{11491C2E-5337-42B9-B262-AF0FD5E258CC}"/>
              </a:ext>
            </a:extLst>
          </p:cNvPr>
          <p:cNvSpPr>
            <a:spLocks xmlns:a="http://schemas.openxmlformats.org/drawingml/2006/main" noGrp="1"/>
          </p:cNvSpPr>
          <p:nvPr/>
        </p:nvSpPr>
        <p:spPr>
          <a:xfrm xmlns:a="http://schemas.openxmlformats.org/drawingml/2006/main">
            <a:off x="12444561" y="476250"/>
            <a:ext cx="203343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Set up your AI workspace</a:t>
            </a:r>
          </a:p>
        </p:txBody>
      </p:sp>
      <p:sp>
        <p:nvSpPr>
          <p:cNvPr id="4" name="s038 text 4">
            <a:extLst xmlns:a="http://schemas.openxmlformats.org/drawingml/2006/main">
              <a:ext uri="{FF2B5EF4-FFF2-40B4-BE49-F238E27FC236}">
                <a16:creationId xmlns:a16="http://schemas.microsoft.com/office/drawing/2014/main" id="{1B73CF45-E736-44E1-85F7-91E386EBE2F9}"/>
              </a:ext>
            </a:extLst>
          </p:cNvPr>
          <p:cNvSpPr>
            <a:spLocks xmlns:a="http://schemas.openxmlformats.org/drawingml/2006/main" noGrp="1"/>
          </p:cNvSpPr>
          <p:nvPr/>
        </p:nvSpPr>
        <p:spPr>
          <a:xfrm xmlns:a="http://schemas.openxmlformats.org/drawingml/2006/main">
            <a:off x="762000" y="1333500"/>
            <a:ext cx="1266825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800" b="1" i="0">
                <a:solidFill>
                  <a:srgbClr val="15291E"/>
                </a:solidFill>
                <a:latin typeface="Plus Jakarta Sans"/>
                <a:ea typeface="Plus Jakarta Sans"/>
                <a:cs typeface="Plus Jakarta Sans"/>
              </a:defRPr>
            </a:pPr>
            <a:r>
              <a:rPr sz="4800" b="1" i="0">
                <a:solidFill>
                  <a:srgbClr val="15291E"/>
                </a:solidFill>
                <a:latin typeface="Plus Jakarta Sans"/>
                <a:ea typeface="Plus Jakarta Sans"/>
                <a:cs typeface="Plus Jakarta Sans"/>
              </a:rPr>
              <a:t>Make sense so far?</a:t>
            </a:r>
          </a:p>
        </p:txBody>
      </p:sp>
      <p:sp>
        <p:nvSpPr>
          <p:cNvPr id="5" name="s038 text 5">
            <a:extLst xmlns:a="http://schemas.openxmlformats.org/drawingml/2006/main">
              <a:ext uri="{FF2B5EF4-FFF2-40B4-BE49-F238E27FC236}">
                <a16:creationId xmlns:a16="http://schemas.microsoft.com/office/drawing/2014/main" id="{DFBAFC4D-7E9B-4CB4-A4CE-4CB493AEA72F}"/>
              </a:ext>
            </a:extLst>
          </p:cNvPr>
          <p:cNvSpPr>
            <a:spLocks xmlns:a="http://schemas.openxmlformats.org/drawingml/2006/main" noGrp="1"/>
          </p:cNvSpPr>
          <p:nvPr/>
        </p:nvSpPr>
        <p:spPr>
          <a:xfrm xmlns:a="http://schemas.openxmlformats.org/drawingml/2006/main">
            <a:off x="762000" y="3028950"/>
            <a:ext cx="12382500" cy="140196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77802"/>
          </a:bodyPr>
          <a:lstStyle xmlns:a="http://schemas.openxmlformats.org/drawingml/2006/main"/>
          <a:p xmlns:a="http://schemas.openxmlformats.org/drawingml/2006/main">
            <a:pPr algn="l">
              <a:lnSpc>
                <a:spcPct val="95833"/>
              </a:lnSpc>
              <a:buNone/>
              <a:defRPr sz="4800" b="0" i="0">
                <a:solidFill>
                  <a:srgbClr val="15291E"/>
                </a:solidFill>
                <a:latin typeface="Instrument Serif"/>
                <a:ea typeface="Instrument Serif"/>
                <a:cs typeface="Instrument Serif"/>
              </a:defRPr>
            </a:pPr>
            <a:r>
              <a:rPr sz="4800" b="0" i="0">
                <a:solidFill>
                  <a:srgbClr val="15291E"/>
                </a:solidFill>
                <a:latin typeface="Instrument Serif"/>
                <a:ea typeface="Instrument Serif"/>
                <a:cs typeface="Instrument Serif"/>
              </a:rPr>
              <a:t>Drop 1 in the chat if you can find the workspace, the agent</a:t>
            </a:r>
          </a:p>
          <a:p xmlns:a="http://schemas.openxmlformats.org/drawingml/2006/main">
            <a:pPr algn="l">
              <a:lnSpc>
                <a:spcPct val="95833"/>
              </a:lnSpc>
              <a:buNone/>
              <a:defRPr sz="4800" b="0" i="0">
                <a:solidFill>
                  <a:srgbClr val="15291E"/>
                </a:solidFill>
                <a:latin typeface="Instrument Serif"/>
                <a:ea typeface="Instrument Serif"/>
                <a:cs typeface="Instrument Serif"/>
              </a:defRPr>
            </a:pPr>
            <a:r>
              <a:rPr sz="4800" b="0" i="0">
                <a:solidFill>
                  <a:srgbClr val="15291E"/>
                </a:solidFill>
                <a:latin typeface="Instrument Serif"/>
                <a:ea typeface="Instrument Serif"/>
                <a:cs typeface="Instrument Serif"/>
              </a:rPr>
              <a:t>and the files.</a:t>
            </a:r>
          </a:p>
        </p:txBody>
      </p:sp>
      <p:sp>
        <p:nvSpPr>
          <p:cNvPr id="6" name="s038 text 6">
            <a:extLst xmlns:a="http://schemas.openxmlformats.org/drawingml/2006/main">
              <a:ext uri="{FF2B5EF4-FFF2-40B4-BE49-F238E27FC236}">
                <a16:creationId xmlns:a16="http://schemas.microsoft.com/office/drawing/2014/main" id="{824294C5-F659-4891-B5D3-B54CCAF31511}"/>
              </a:ext>
            </a:extLst>
          </p:cNvPr>
          <p:cNvSpPr>
            <a:spLocks xmlns:a="http://schemas.openxmlformats.org/drawingml/2006/main" noGrp="1"/>
          </p:cNvSpPr>
          <p:nvPr/>
        </p:nvSpPr>
        <p:spPr>
          <a:xfrm xmlns:a="http://schemas.openxmlformats.org/drawingml/2006/main">
            <a:off x="13736389" y="8086725"/>
            <a:ext cx="741611"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038 / 152</a:t>
            </a:r>
          </a:p>
        </p:txBody>
      </p:sp>
    </p:spTree>
    <p:extLst>
      <p:ext uri="{BB962C8B-B14F-4D97-AF65-F5344CB8AC3E}">
        <p14:creationId xmlns:p14="http://schemas.microsoft.com/office/powerpoint/2010/main" val="149188188"/>
      </p:ext>
    </p:extLst>
  </p:cSld>
</p:sld>
</file>

<file path=ppt/slides/slide39.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7" name=""/>
          <p:cNvPicPr>
            <a:picLocks xmlns:a="http://schemas.openxmlformats.org/drawingml/2006/main" noChangeAspect="1"/>
          </p:cNvPicPr>
          <p:nvPr/>
        </p:nvPicPr>
        <p:blipFill>
          <a:blip xmlns:r="http://schemas.openxmlformats.org/officeDocument/2006/relationships" xmlns:a="http://schemas.openxmlformats.org/drawingml/2006/main" r:embed="Rea36a0d16a854bdb"/>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39 text 2">
            <a:extLst xmlns:a="http://schemas.openxmlformats.org/drawingml/2006/main">
              <a:ext uri="{FF2B5EF4-FFF2-40B4-BE49-F238E27FC236}">
                <a16:creationId xmlns:a16="http://schemas.microsoft.com/office/drawing/2014/main" id="{9C6809F4-1238-41FA-86B2-B770834E5E7E}"/>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39 text 3">
            <a:extLst xmlns:a="http://schemas.openxmlformats.org/drawingml/2006/main">
              <a:ext uri="{FF2B5EF4-FFF2-40B4-BE49-F238E27FC236}">
                <a16:creationId xmlns:a16="http://schemas.microsoft.com/office/drawing/2014/main" id="{15E5ECD1-FCA2-4020-97D7-DCC8897FBBB9}"/>
              </a:ext>
            </a:extLst>
          </p:cNvPr>
          <p:cNvSpPr>
            <a:spLocks xmlns:a="http://schemas.openxmlformats.org/drawingml/2006/main" noGrp="1"/>
          </p:cNvSpPr>
          <p:nvPr/>
        </p:nvSpPr>
        <p:spPr>
          <a:xfrm xmlns:a="http://schemas.openxmlformats.org/drawingml/2006/main">
            <a:off x="12444561" y="476250"/>
            <a:ext cx="203343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Set up your AI workspace</a:t>
            </a:r>
          </a:p>
        </p:txBody>
      </p:sp>
      <p:sp>
        <p:nvSpPr>
          <p:cNvPr id="4" name="s039 text 4">
            <a:extLst xmlns:a="http://schemas.openxmlformats.org/drawingml/2006/main">
              <a:ext uri="{FF2B5EF4-FFF2-40B4-BE49-F238E27FC236}">
                <a16:creationId xmlns:a16="http://schemas.microsoft.com/office/drawing/2014/main" id="{B38CC0CA-93D0-4649-8AB3-FFF217B02237}"/>
              </a:ext>
            </a:extLst>
          </p:cNvPr>
          <p:cNvSpPr>
            <a:spLocks xmlns:a="http://schemas.openxmlformats.org/drawingml/2006/main" noGrp="1"/>
          </p:cNvSpPr>
          <p:nvPr/>
        </p:nvSpPr>
        <p:spPr>
          <a:xfrm xmlns:a="http://schemas.openxmlformats.org/drawingml/2006/main">
            <a:off x="762000" y="1619250"/>
            <a:ext cx="1266825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0716"/>
          </a:bodyPr>
          <a:lstStyle xmlns:a="http://schemas.openxmlformats.org/drawingml/2006/main"/>
          <a:p xmlns:a="http://schemas.openxmlformats.org/drawingml/2006/main">
            <a:pPr algn="l">
              <a:lnSpc>
                <a:spcPct val="90000"/>
              </a:lnSpc>
              <a:buNone/>
              <a:defRPr sz="5550" b="1" i="0">
                <a:solidFill>
                  <a:srgbClr val="15291E"/>
                </a:solidFill>
                <a:latin typeface="Plus Jakarta Sans"/>
                <a:ea typeface="Plus Jakarta Sans"/>
                <a:cs typeface="Plus Jakarta Sans"/>
              </a:defRPr>
            </a:pPr>
            <a:r>
              <a:rPr sz="5550" b="1" i="0">
                <a:solidFill>
                  <a:srgbClr val="15291E"/>
                </a:solidFill>
                <a:latin typeface="Plus Jakarta Sans"/>
                <a:ea typeface="Plus Jakarta Sans"/>
                <a:cs typeface="Plus Jakarta Sans"/>
              </a:rPr>
              <a:t>Change the tool.</a:t>
            </a:r>
          </a:p>
          <a:p xmlns:a="http://schemas.openxmlformats.org/drawingml/2006/main">
            <a:pPr algn="l">
              <a:lnSpc>
                <a:spcPct val="90000"/>
              </a:lnSpc>
              <a:buNone/>
              <a:defRPr sz="5550" b="1" i="0">
                <a:solidFill>
                  <a:srgbClr val="15291E"/>
                </a:solidFill>
                <a:latin typeface="Plus Jakarta Sans"/>
                <a:ea typeface="Plus Jakarta Sans"/>
                <a:cs typeface="Plus Jakarta Sans"/>
              </a:defRPr>
            </a:pPr>
            <a:r>
              <a:rPr sz="5550" b="1" i="0">
                <a:solidFill>
                  <a:srgbClr val="15291E"/>
                </a:solidFill>
                <a:latin typeface="Plus Jakarta Sans"/>
                <a:ea typeface="Plus Jakarta Sans"/>
                <a:cs typeface="Plus Jakarta Sans"/>
              </a:rPr>
              <a:t>Keep the company knowledge.</a:t>
            </a:r>
          </a:p>
        </p:txBody>
      </p:sp>
      <p:sp>
        <p:nvSpPr>
          <p:cNvPr id="5" name="s039 text 5">
            <a:extLst xmlns:a="http://schemas.openxmlformats.org/drawingml/2006/main">
              <a:ext uri="{FF2B5EF4-FFF2-40B4-BE49-F238E27FC236}">
                <a16:creationId xmlns:a16="http://schemas.microsoft.com/office/drawing/2014/main" id="{3A374B2C-5827-4E62-93D1-BE5DD5E06445}"/>
              </a:ext>
            </a:extLst>
          </p:cNvPr>
          <p:cNvSpPr>
            <a:spLocks xmlns:a="http://schemas.openxmlformats.org/drawingml/2006/main" noGrp="1"/>
          </p:cNvSpPr>
          <p:nvPr/>
        </p:nvSpPr>
        <p:spPr>
          <a:xfrm xmlns:a="http://schemas.openxmlformats.org/drawingml/2006/main">
            <a:off x="762000" y="4048125"/>
            <a:ext cx="11811000" cy="52000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8"/>
          </a:bodyPr>
          <a:lstStyle xmlns:a="http://schemas.openxmlformats.org/drawingml/2006/main"/>
          <a:p xmlns:a="http://schemas.openxmlformats.org/drawingml/2006/main">
            <a:pPr algn="l">
              <a:lnSpc>
                <a:spcPct val="116667"/>
              </a:lnSpc>
              <a:buNone/>
              <a:defRPr sz="2925" b="0" i="0">
                <a:solidFill>
                  <a:srgbClr val="506559"/>
                </a:solidFill>
                <a:latin typeface="Plus Jakarta Sans"/>
                <a:ea typeface="Plus Jakarta Sans"/>
                <a:cs typeface="Plus Jakarta Sans"/>
              </a:defRPr>
            </a:pPr>
            <a:r>
              <a:rPr sz="2925" b="0" i="0">
                <a:solidFill>
                  <a:srgbClr val="506559"/>
                </a:solidFill>
                <a:latin typeface="Plus Jakarta Sans"/>
                <a:ea typeface="Plus Jakarta Sans"/>
                <a:cs typeface="Plus Jakarta Sans"/>
              </a:rPr>
              <a:t>Your offer, decisions and processes stay in files you can read.</a:t>
            </a:r>
          </a:p>
        </p:txBody>
      </p:sp>
      <p:sp>
        <p:nvSpPr>
          <p:cNvPr id="6" name="s039 text 6">
            <a:extLst xmlns:a="http://schemas.openxmlformats.org/drawingml/2006/main">
              <a:ext uri="{FF2B5EF4-FFF2-40B4-BE49-F238E27FC236}">
                <a16:creationId xmlns:a16="http://schemas.microsoft.com/office/drawing/2014/main" id="{0551B1DD-FEA2-4706-B96C-9B1666565E76}"/>
              </a:ext>
            </a:extLst>
          </p:cNvPr>
          <p:cNvSpPr>
            <a:spLocks xmlns:a="http://schemas.openxmlformats.org/drawingml/2006/main" noGrp="1"/>
          </p:cNvSpPr>
          <p:nvPr/>
        </p:nvSpPr>
        <p:spPr>
          <a:xfrm xmlns:a="http://schemas.openxmlformats.org/drawingml/2006/main">
            <a:off x="13741747" y="8086725"/>
            <a:ext cx="736253"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039 / 152</a:t>
            </a:r>
          </a:p>
        </p:txBody>
      </p:sp>
    </p:spTree>
    <p:extLst>
      <p:ext uri="{BB962C8B-B14F-4D97-AF65-F5344CB8AC3E}">
        <p14:creationId xmlns:p14="http://schemas.microsoft.com/office/powerpoint/2010/main" val="1160409709"/>
      </p:ext>
    </p:extLst>
  </p:cSld>
</p:sld>
</file>

<file path=ppt/slides/slide40.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22" name=""/>
          <p:cNvPicPr>
            <a:picLocks xmlns:a="http://schemas.openxmlformats.org/drawingml/2006/main" noChangeAspect="1"/>
          </p:cNvPicPr>
          <p:nvPr/>
        </p:nvPicPr>
        <p:blipFill>
          <a:blip xmlns:r="http://schemas.openxmlformats.org/officeDocument/2006/relationships" xmlns:a="http://schemas.openxmlformats.org/drawingml/2006/main" r:embed="R9cca07df4cbc465f"/>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40 text 2">
            <a:extLst xmlns:a="http://schemas.openxmlformats.org/drawingml/2006/main">
              <a:ext uri="{FF2B5EF4-FFF2-40B4-BE49-F238E27FC236}">
                <a16:creationId xmlns:a16="http://schemas.microsoft.com/office/drawing/2014/main" id="{142FDA83-1412-4C48-B3E4-8DAE35AD6FDE}"/>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40 text 3">
            <a:extLst xmlns:a="http://schemas.openxmlformats.org/drawingml/2006/main">
              <a:ext uri="{FF2B5EF4-FFF2-40B4-BE49-F238E27FC236}">
                <a16:creationId xmlns:a16="http://schemas.microsoft.com/office/drawing/2014/main" id="{4281D864-4F0B-430B-8722-E80FBDCBCC99}"/>
              </a:ext>
            </a:extLst>
          </p:cNvPr>
          <p:cNvSpPr>
            <a:spLocks xmlns:a="http://schemas.openxmlformats.org/drawingml/2006/main" noGrp="1"/>
          </p:cNvSpPr>
          <p:nvPr/>
        </p:nvSpPr>
        <p:spPr>
          <a:xfrm xmlns:a="http://schemas.openxmlformats.org/drawingml/2006/main">
            <a:off x="12444561" y="476250"/>
            <a:ext cx="203343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Set up your AI workspace</a:t>
            </a:r>
          </a:p>
        </p:txBody>
      </p:sp>
      <p:sp>
        <p:nvSpPr>
          <p:cNvPr id="4" name="s040 text 4">
            <a:extLst xmlns:a="http://schemas.openxmlformats.org/drawingml/2006/main">
              <a:ext uri="{FF2B5EF4-FFF2-40B4-BE49-F238E27FC236}">
                <a16:creationId xmlns:a16="http://schemas.microsoft.com/office/drawing/2014/main" id="{D5270E2C-10B5-44A2-9781-2D91A3AD7545}"/>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Four reasons to build this way</a:t>
            </a:r>
          </a:p>
        </p:txBody>
      </p:sp>
      <p:sp>
        <p:nvSpPr>
          <p:cNvPr id="5" name="s040 rect 5">
            <a:extLst xmlns:a="http://schemas.openxmlformats.org/drawingml/2006/main">
              <a:ext uri="{FF2B5EF4-FFF2-40B4-BE49-F238E27FC236}">
                <a16:creationId xmlns:a16="http://schemas.microsoft.com/office/drawing/2014/main" id="{5E27F160-0BE1-4777-9A3C-4A1C805EB7DF}"/>
              </a:ext>
            </a:extLst>
          </p:cNvPr>
          <p:cNvSpPr>
            <a:spLocks xmlns:a="http://schemas.openxmlformats.org/drawingml/2006/main" noGrp="1"/>
          </p:cNvSpPr>
          <p:nvPr/>
        </p:nvSpPr>
        <p:spPr>
          <a:xfrm xmlns:a="http://schemas.openxmlformats.org/drawingml/2006/main">
            <a:off x="762000" y="3028950"/>
            <a:ext cx="3271838" cy="3714750"/>
          </a:xfrm>
          <a:prstGeom xmlns:a="http://schemas.openxmlformats.org/drawingml/2006/main" prst="roundRect">
            <a:avLst>
              <a:gd name="adj" fmla="val 3493"/>
            </a:avLst>
          </a:prstGeom>
          <a:solidFill xmlns:a="http://schemas.openxmlformats.org/drawingml/2006/main">
            <a:srgbClr val="FFFFFF"/>
          </a:solidFill>
          <a:ln xmlns:a="http://schemas.openxmlformats.org/drawingml/2006/main" w="9525">
            <a:solidFill>
              <a:srgbClr val="D4D8DD"/>
            </a:solidFill>
            <a:prstDash val="solid"/>
          </a:ln>
        </p:spPr>
      </p:sp>
      <p:sp>
        <p:nvSpPr>
          <p:cNvPr id="6" name="s040 text 6">
            <a:extLst xmlns:a="http://schemas.openxmlformats.org/drawingml/2006/main">
              <a:ext uri="{FF2B5EF4-FFF2-40B4-BE49-F238E27FC236}">
                <a16:creationId xmlns:a16="http://schemas.microsoft.com/office/drawing/2014/main" id="{BEDF4AD7-029A-44D7-ABC1-086A91963800}"/>
              </a:ext>
            </a:extLst>
          </p:cNvPr>
          <p:cNvSpPr>
            <a:spLocks xmlns:a="http://schemas.openxmlformats.org/drawingml/2006/main" noGrp="1"/>
          </p:cNvSpPr>
          <p:nvPr/>
        </p:nvSpPr>
        <p:spPr>
          <a:xfrm xmlns:a="http://schemas.openxmlformats.org/drawingml/2006/main">
            <a:off x="1038225" y="3352800"/>
            <a:ext cx="2719388" cy="26000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08333"/>
              </a:lnSpc>
              <a:buNone/>
              <a:defRPr sz="1575" b="0" i="0">
                <a:solidFill>
                  <a:srgbClr val="0B8A4B"/>
                </a:solidFill>
                <a:latin typeface="Menlo"/>
                <a:ea typeface="Menlo"/>
                <a:cs typeface="Menlo"/>
              </a:defRPr>
            </a:pPr>
            <a:r>
              <a:rPr sz="1575" b="0" i="0">
                <a:solidFill>
                  <a:srgbClr val="0B8A4B"/>
                </a:solidFill>
                <a:latin typeface="Menlo"/>
                <a:ea typeface="Menlo"/>
                <a:cs typeface="Menlo"/>
              </a:rPr>
              <a:t>01</a:t>
            </a:r>
          </a:p>
        </p:txBody>
      </p:sp>
      <p:sp>
        <p:nvSpPr>
          <p:cNvPr id="7" name="s040 text 7">
            <a:extLst xmlns:a="http://schemas.openxmlformats.org/drawingml/2006/main">
              <a:ext uri="{FF2B5EF4-FFF2-40B4-BE49-F238E27FC236}">
                <a16:creationId xmlns:a16="http://schemas.microsoft.com/office/drawing/2014/main" id="{A975E553-8AC8-426F-9B4A-3A28826C0354}"/>
              </a:ext>
            </a:extLst>
          </p:cNvPr>
          <p:cNvSpPr>
            <a:spLocks xmlns:a="http://schemas.openxmlformats.org/drawingml/2006/main" noGrp="1"/>
          </p:cNvSpPr>
          <p:nvPr/>
        </p:nvSpPr>
        <p:spPr>
          <a:xfrm xmlns:a="http://schemas.openxmlformats.org/drawingml/2006/main">
            <a:off x="1038225" y="3869978"/>
            <a:ext cx="2719388"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3333"/>
              </a:lnSpc>
              <a:buNone/>
              <a:defRPr sz="2250" b="1" i="0">
                <a:solidFill>
                  <a:srgbClr val="15291E"/>
                </a:solidFill>
                <a:latin typeface="Plus Jakarta Sans"/>
                <a:ea typeface="Plus Jakarta Sans"/>
                <a:cs typeface="Plus Jakarta Sans"/>
              </a:defRPr>
            </a:pPr>
            <a:r>
              <a:rPr sz="2250" b="1" i="0">
                <a:solidFill>
                  <a:srgbClr val="15291E"/>
                </a:solidFill>
                <a:latin typeface="Plus Jakarta Sans"/>
                <a:ea typeface="Plus Jakarta Sans"/>
                <a:cs typeface="Plus Jakarta Sans"/>
              </a:rPr>
              <a:t>Keep your files</a:t>
            </a:r>
          </a:p>
        </p:txBody>
      </p:sp>
      <p:sp>
        <p:nvSpPr>
          <p:cNvPr id="8" name="s040 text 8">
            <a:extLst xmlns:a="http://schemas.openxmlformats.org/drawingml/2006/main">
              <a:ext uri="{FF2B5EF4-FFF2-40B4-BE49-F238E27FC236}">
                <a16:creationId xmlns:a16="http://schemas.microsoft.com/office/drawing/2014/main" id="{18583793-FEA0-4D0C-A274-53EDFC56497C}"/>
              </a:ext>
            </a:extLst>
          </p:cNvPr>
          <p:cNvSpPr>
            <a:spLocks xmlns:a="http://schemas.openxmlformats.org/drawingml/2006/main" noGrp="1"/>
          </p:cNvSpPr>
          <p:nvPr/>
        </p:nvSpPr>
        <p:spPr>
          <a:xfrm xmlns:a="http://schemas.openxmlformats.org/drawingml/2006/main">
            <a:off x="1038225" y="4784378"/>
            <a:ext cx="2719388" cy="109924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1"/>
          </a:bodyPr>
          <a:lstStyle xmlns:a="http://schemas.openxmlformats.org/drawingml/2006/main"/>
          <a:p xmlns:a="http://schemas.openxmlformats.org/drawingml/2006/main">
            <a:pPr algn="l">
              <a:lnSpc>
                <a:spcPct val="123333"/>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Your source material</a:t>
            </a:r>
          </a:p>
          <a:p xmlns:a="http://schemas.openxmlformats.org/drawingml/2006/main">
            <a:pPr algn="l">
              <a:lnSpc>
                <a:spcPct val="123333"/>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and saved outputs stay</a:t>
            </a:r>
          </a:p>
          <a:p xmlns:a="http://schemas.openxmlformats.org/drawingml/2006/main">
            <a:pPr algn="l">
              <a:lnSpc>
                <a:spcPct val="123333"/>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in your workspace.</a:t>
            </a:r>
          </a:p>
        </p:txBody>
      </p:sp>
      <p:sp>
        <p:nvSpPr>
          <p:cNvPr id="9" name="s040 rect 9">
            <a:extLst xmlns:a="http://schemas.openxmlformats.org/drawingml/2006/main">
              <a:ext uri="{FF2B5EF4-FFF2-40B4-BE49-F238E27FC236}">
                <a16:creationId xmlns:a16="http://schemas.microsoft.com/office/drawing/2014/main" id="{5B691032-37E2-452A-BBF6-F9EA20C8A743}"/>
              </a:ext>
            </a:extLst>
          </p:cNvPr>
          <p:cNvSpPr>
            <a:spLocks xmlns:a="http://schemas.openxmlformats.org/drawingml/2006/main" noGrp="1"/>
          </p:cNvSpPr>
          <p:nvPr/>
        </p:nvSpPr>
        <p:spPr>
          <a:xfrm xmlns:a="http://schemas.openxmlformats.org/drawingml/2006/main">
            <a:off x="4243388" y="3028950"/>
            <a:ext cx="3271838" cy="3714750"/>
          </a:xfrm>
          <a:prstGeom xmlns:a="http://schemas.openxmlformats.org/drawingml/2006/main" prst="roundRect">
            <a:avLst>
              <a:gd name="adj" fmla="val 3493"/>
            </a:avLst>
          </a:prstGeom>
          <a:solidFill xmlns:a="http://schemas.openxmlformats.org/drawingml/2006/main">
            <a:srgbClr val="FFFFFF"/>
          </a:solidFill>
          <a:ln xmlns:a="http://schemas.openxmlformats.org/drawingml/2006/main" w="9525">
            <a:solidFill>
              <a:srgbClr val="D4D8DD"/>
            </a:solidFill>
            <a:prstDash val="solid"/>
          </a:ln>
        </p:spPr>
      </p:sp>
      <p:sp>
        <p:nvSpPr>
          <p:cNvPr id="10" name="s040 text 10">
            <a:extLst xmlns:a="http://schemas.openxmlformats.org/drawingml/2006/main">
              <a:ext uri="{FF2B5EF4-FFF2-40B4-BE49-F238E27FC236}">
                <a16:creationId xmlns:a16="http://schemas.microsoft.com/office/drawing/2014/main" id="{9D1C4D94-D4EC-4628-8C42-763B7E2A4A0E}"/>
              </a:ext>
            </a:extLst>
          </p:cNvPr>
          <p:cNvSpPr>
            <a:spLocks xmlns:a="http://schemas.openxmlformats.org/drawingml/2006/main" noGrp="1"/>
          </p:cNvSpPr>
          <p:nvPr/>
        </p:nvSpPr>
        <p:spPr>
          <a:xfrm xmlns:a="http://schemas.openxmlformats.org/drawingml/2006/main">
            <a:off x="4519613" y="3352800"/>
            <a:ext cx="2719388" cy="26000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08333"/>
              </a:lnSpc>
              <a:buNone/>
              <a:defRPr sz="1575" b="0" i="0">
                <a:solidFill>
                  <a:srgbClr val="0B8A4B"/>
                </a:solidFill>
                <a:latin typeface="Menlo"/>
                <a:ea typeface="Menlo"/>
                <a:cs typeface="Menlo"/>
              </a:defRPr>
            </a:pPr>
            <a:r>
              <a:rPr sz="1575" b="0" i="0">
                <a:solidFill>
                  <a:srgbClr val="0B8A4B"/>
                </a:solidFill>
                <a:latin typeface="Menlo"/>
                <a:ea typeface="Menlo"/>
                <a:cs typeface="Menlo"/>
              </a:rPr>
              <a:t>02</a:t>
            </a:r>
          </a:p>
        </p:txBody>
      </p:sp>
      <p:sp>
        <p:nvSpPr>
          <p:cNvPr id="11" name="s040 text 11">
            <a:extLst xmlns:a="http://schemas.openxmlformats.org/drawingml/2006/main">
              <a:ext uri="{FF2B5EF4-FFF2-40B4-BE49-F238E27FC236}">
                <a16:creationId xmlns:a16="http://schemas.microsoft.com/office/drawing/2014/main" id="{BD634185-FF20-4E1B-8CBB-A68A5105816E}"/>
              </a:ext>
            </a:extLst>
          </p:cNvPr>
          <p:cNvSpPr>
            <a:spLocks xmlns:a="http://schemas.openxmlformats.org/drawingml/2006/main" noGrp="1"/>
          </p:cNvSpPr>
          <p:nvPr/>
        </p:nvSpPr>
        <p:spPr>
          <a:xfrm xmlns:a="http://schemas.openxmlformats.org/drawingml/2006/main">
            <a:off x="4519613" y="3869978"/>
            <a:ext cx="2719388"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3333"/>
              </a:lnSpc>
              <a:buNone/>
              <a:defRPr sz="2250" b="1" i="0">
                <a:solidFill>
                  <a:srgbClr val="15291E"/>
                </a:solidFill>
                <a:latin typeface="Plus Jakarta Sans"/>
                <a:ea typeface="Plus Jakarta Sans"/>
                <a:cs typeface="Plus Jakarta Sans"/>
              </a:defRPr>
            </a:pPr>
            <a:r>
              <a:rPr sz="2250" b="1" i="0">
                <a:solidFill>
                  <a:srgbClr val="15291E"/>
                </a:solidFill>
                <a:latin typeface="Plus Jakarta Sans"/>
                <a:ea typeface="Plus Jakarta Sans"/>
                <a:cs typeface="Plus Jakarta Sans"/>
              </a:rPr>
              <a:t>Portable context</a:t>
            </a:r>
          </a:p>
        </p:txBody>
      </p:sp>
      <p:sp>
        <p:nvSpPr>
          <p:cNvPr id="12" name="s040 text 12">
            <a:extLst xmlns:a="http://schemas.openxmlformats.org/drawingml/2006/main">
              <a:ext uri="{FF2B5EF4-FFF2-40B4-BE49-F238E27FC236}">
                <a16:creationId xmlns:a16="http://schemas.microsoft.com/office/drawing/2014/main" id="{2A70956A-4983-4E01-BF9A-C89AE4C1D41B}"/>
              </a:ext>
            </a:extLst>
          </p:cNvPr>
          <p:cNvSpPr>
            <a:spLocks xmlns:a="http://schemas.openxmlformats.org/drawingml/2006/main" noGrp="1"/>
          </p:cNvSpPr>
          <p:nvPr/>
        </p:nvSpPr>
        <p:spPr>
          <a:xfrm xmlns:a="http://schemas.openxmlformats.org/drawingml/2006/main">
            <a:off x="4519613" y="4784378"/>
            <a:ext cx="2719388" cy="146565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1"/>
          </a:bodyPr>
          <a:lstStyle xmlns:a="http://schemas.openxmlformats.org/drawingml/2006/main"/>
          <a:p xmlns:a="http://schemas.openxmlformats.org/drawingml/2006/main">
            <a:pPr algn="l">
              <a:lnSpc>
                <a:spcPct val="123333"/>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Readable files can</a:t>
            </a:r>
          </a:p>
          <a:p xmlns:a="http://schemas.openxmlformats.org/drawingml/2006/main">
            <a:pPr algn="l">
              <a:lnSpc>
                <a:spcPct val="123333"/>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move between</a:t>
            </a:r>
          </a:p>
          <a:p xmlns:a="http://schemas.openxmlformats.org/drawingml/2006/main">
            <a:pPr algn="l">
              <a:lnSpc>
                <a:spcPct val="123333"/>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compatible tools and</a:t>
            </a:r>
          </a:p>
          <a:p xmlns:a="http://schemas.openxmlformats.org/drawingml/2006/main">
            <a:pPr algn="l">
              <a:lnSpc>
                <a:spcPct val="123333"/>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models.</a:t>
            </a:r>
          </a:p>
        </p:txBody>
      </p:sp>
      <p:sp>
        <p:nvSpPr>
          <p:cNvPr id="13" name="s040 rect 13">
            <a:extLst xmlns:a="http://schemas.openxmlformats.org/drawingml/2006/main">
              <a:ext uri="{FF2B5EF4-FFF2-40B4-BE49-F238E27FC236}">
                <a16:creationId xmlns:a16="http://schemas.microsoft.com/office/drawing/2014/main" id="{C8EA0264-9A56-4C4D-AF3A-D6F2FA0A0C2C}"/>
              </a:ext>
            </a:extLst>
          </p:cNvPr>
          <p:cNvSpPr>
            <a:spLocks xmlns:a="http://schemas.openxmlformats.org/drawingml/2006/main" noGrp="1"/>
          </p:cNvSpPr>
          <p:nvPr/>
        </p:nvSpPr>
        <p:spPr>
          <a:xfrm xmlns:a="http://schemas.openxmlformats.org/drawingml/2006/main">
            <a:off x="7724775" y="3028950"/>
            <a:ext cx="3271838" cy="3714750"/>
          </a:xfrm>
          <a:prstGeom xmlns:a="http://schemas.openxmlformats.org/drawingml/2006/main" prst="roundRect">
            <a:avLst>
              <a:gd name="adj" fmla="val 3493"/>
            </a:avLst>
          </a:prstGeom>
          <a:solidFill xmlns:a="http://schemas.openxmlformats.org/drawingml/2006/main">
            <a:srgbClr val="FFFFFF"/>
          </a:solidFill>
          <a:ln xmlns:a="http://schemas.openxmlformats.org/drawingml/2006/main" w="9525">
            <a:solidFill>
              <a:srgbClr val="D4D8DD"/>
            </a:solidFill>
            <a:prstDash val="solid"/>
          </a:ln>
        </p:spPr>
      </p:sp>
      <p:sp>
        <p:nvSpPr>
          <p:cNvPr id="14" name="s040 text 14">
            <a:extLst xmlns:a="http://schemas.openxmlformats.org/drawingml/2006/main">
              <a:ext uri="{FF2B5EF4-FFF2-40B4-BE49-F238E27FC236}">
                <a16:creationId xmlns:a16="http://schemas.microsoft.com/office/drawing/2014/main" id="{1FC0F8A7-F61B-442B-BDC2-F7635DDCD4FB}"/>
              </a:ext>
            </a:extLst>
          </p:cNvPr>
          <p:cNvSpPr>
            <a:spLocks xmlns:a="http://schemas.openxmlformats.org/drawingml/2006/main" noGrp="1"/>
          </p:cNvSpPr>
          <p:nvPr/>
        </p:nvSpPr>
        <p:spPr>
          <a:xfrm xmlns:a="http://schemas.openxmlformats.org/drawingml/2006/main">
            <a:off x="8001000" y="3352800"/>
            <a:ext cx="2719388" cy="26000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08333"/>
              </a:lnSpc>
              <a:buNone/>
              <a:defRPr sz="1575" b="0" i="0">
                <a:solidFill>
                  <a:srgbClr val="0B8A4B"/>
                </a:solidFill>
                <a:latin typeface="Menlo"/>
                <a:ea typeface="Menlo"/>
                <a:cs typeface="Menlo"/>
              </a:defRPr>
            </a:pPr>
            <a:r>
              <a:rPr sz="1575" b="0" i="0">
                <a:solidFill>
                  <a:srgbClr val="0B8A4B"/>
                </a:solidFill>
                <a:latin typeface="Menlo"/>
                <a:ea typeface="Menlo"/>
                <a:cs typeface="Menlo"/>
              </a:rPr>
              <a:t>03</a:t>
            </a:r>
          </a:p>
        </p:txBody>
      </p:sp>
      <p:sp>
        <p:nvSpPr>
          <p:cNvPr id="15" name="s040 text 15">
            <a:extLst xmlns:a="http://schemas.openxmlformats.org/drawingml/2006/main">
              <a:ext uri="{FF2B5EF4-FFF2-40B4-BE49-F238E27FC236}">
                <a16:creationId xmlns:a16="http://schemas.microsoft.com/office/drawing/2014/main" id="{CD7C5024-61DB-42C0-A1B5-EA9A0E97605E}"/>
              </a:ext>
            </a:extLst>
          </p:cNvPr>
          <p:cNvSpPr>
            <a:spLocks xmlns:a="http://schemas.openxmlformats.org/drawingml/2006/main" noGrp="1"/>
          </p:cNvSpPr>
          <p:nvPr/>
        </p:nvSpPr>
        <p:spPr>
          <a:xfrm xmlns:a="http://schemas.openxmlformats.org/drawingml/2006/main">
            <a:off x="8001000" y="3869978"/>
            <a:ext cx="2719388"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3333"/>
              </a:lnSpc>
              <a:buNone/>
              <a:defRPr sz="2250" b="1" i="0">
                <a:solidFill>
                  <a:srgbClr val="15291E"/>
                </a:solidFill>
                <a:latin typeface="Plus Jakarta Sans"/>
                <a:ea typeface="Plus Jakarta Sans"/>
                <a:cs typeface="Plus Jakarta Sans"/>
              </a:defRPr>
            </a:pPr>
            <a:r>
              <a:rPr sz="2250" b="1" i="0">
                <a:solidFill>
                  <a:srgbClr val="15291E"/>
                </a:solidFill>
                <a:latin typeface="Plus Jakarta Sans"/>
                <a:ea typeface="Plus Jakarta Sans"/>
                <a:cs typeface="Plus Jakarta Sans"/>
              </a:rPr>
              <a:t>Readable</a:t>
            </a:r>
          </a:p>
          <a:p xmlns:a="http://schemas.openxmlformats.org/drawingml/2006/main">
            <a:pPr algn="l">
              <a:lnSpc>
                <a:spcPct val="103333"/>
              </a:lnSpc>
              <a:buNone/>
              <a:defRPr sz="2250" b="1" i="0">
                <a:solidFill>
                  <a:srgbClr val="15291E"/>
                </a:solidFill>
                <a:latin typeface="Plus Jakarta Sans"/>
                <a:ea typeface="Plus Jakarta Sans"/>
                <a:cs typeface="Plus Jakarta Sans"/>
              </a:defRPr>
            </a:pPr>
            <a:r>
              <a:rPr sz="2250" b="1" i="0">
                <a:solidFill>
                  <a:srgbClr val="15291E"/>
                </a:solidFill>
                <a:latin typeface="Plus Jakarta Sans"/>
                <a:ea typeface="Plus Jakarta Sans"/>
                <a:cs typeface="Plus Jakarta Sans"/>
              </a:rPr>
              <a:t>instructions</a:t>
            </a:r>
          </a:p>
        </p:txBody>
      </p:sp>
      <p:sp>
        <p:nvSpPr>
          <p:cNvPr id="16" name="s040 text 16">
            <a:extLst xmlns:a="http://schemas.openxmlformats.org/drawingml/2006/main">
              <a:ext uri="{FF2B5EF4-FFF2-40B4-BE49-F238E27FC236}">
                <a16:creationId xmlns:a16="http://schemas.microsoft.com/office/drawing/2014/main" id="{239CFC14-1089-429E-9493-B834676D6095}"/>
              </a:ext>
            </a:extLst>
          </p:cNvPr>
          <p:cNvSpPr>
            <a:spLocks xmlns:a="http://schemas.openxmlformats.org/drawingml/2006/main" noGrp="1"/>
          </p:cNvSpPr>
          <p:nvPr/>
        </p:nvSpPr>
        <p:spPr>
          <a:xfrm xmlns:a="http://schemas.openxmlformats.org/drawingml/2006/main">
            <a:off x="8001000" y="4784378"/>
            <a:ext cx="2719388" cy="146565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1"/>
          </a:bodyPr>
          <a:lstStyle xmlns:a="http://schemas.openxmlformats.org/drawingml/2006/main"/>
          <a:p xmlns:a="http://schemas.openxmlformats.org/drawingml/2006/main">
            <a:pPr algn="l">
              <a:lnSpc>
                <a:spcPct val="123333"/>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Open the source.</a:t>
            </a:r>
          </a:p>
          <a:p xmlns:a="http://schemas.openxmlformats.org/drawingml/2006/main">
            <a:pPr algn="l">
              <a:lnSpc>
                <a:spcPct val="123333"/>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Inspect the worker’s</a:t>
            </a:r>
          </a:p>
          <a:p xmlns:a="http://schemas.openxmlformats.org/drawingml/2006/main">
            <a:pPr algn="l">
              <a:lnSpc>
                <a:spcPct val="123333"/>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instructions and</a:t>
            </a:r>
          </a:p>
          <a:p xmlns:a="http://schemas.openxmlformats.org/drawingml/2006/main">
            <a:pPr algn="l">
              <a:lnSpc>
                <a:spcPct val="123333"/>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correct them.</a:t>
            </a:r>
          </a:p>
        </p:txBody>
      </p:sp>
      <p:sp>
        <p:nvSpPr>
          <p:cNvPr id="17" name="s040 rect 17">
            <a:extLst xmlns:a="http://schemas.openxmlformats.org/drawingml/2006/main">
              <a:ext uri="{FF2B5EF4-FFF2-40B4-BE49-F238E27FC236}">
                <a16:creationId xmlns:a16="http://schemas.microsoft.com/office/drawing/2014/main" id="{77B4F133-FE72-4E7F-A5C7-344F4EF6723D}"/>
              </a:ext>
            </a:extLst>
          </p:cNvPr>
          <p:cNvSpPr>
            <a:spLocks xmlns:a="http://schemas.openxmlformats.org/drawingml/2006/main" noGrp="1"/>
          </p:cNvSpPr>
          <p:nvPr/>
        </p:nvSpPr>
        <p:spPr>
          <a:xfrm xmlns:a="http://schemas.openxmlformats.org/drawingml/2006/main">
            <a:off x="11206163" y="3028950"/>
            <a:ext cx="3271838" cy="3714750"/>
          </a:xfrm>
          <a:prstGeom xmlns:a="http://schemas.openxmlformats.org/drawingml/2006/main" prst="roundRect">
            <a:avLst>
              <a:gd name="adj" fmla="val 3493"/>
            </a:avLst>
          </a:prstGeom>
          <a:solidFill xmlns:a="http://schemas.openxmlformats.org/drawingml/2006/main">
            <a:srgbClr val="FFFFFF"/>
          </a:solidFill>
          <a:ln xmlns:a="http://schemas.openxmlformats.org/drawingml/2006/main" w="9525">
            <a:solidFill>
              <a:srgbClr val="D4D8DD"/>
            </a:solidFill>
            <a:prstDash val="solid"/>
          </a:ln>
        </p:spPr>
      </p:sp>
      <p:sp>
        <p:nvSpPr>
          <p:cNvPr id="18" name="s040 text 18">
            <a:extLst xmlns:a="http://schemas.openxmlformats.org/drawingml/2006/main">
              <a:ext uri="{FF2B5EF4-FFF2-40B4-BE49-F238E27FC236}">
                <a16:creationId xmlns:a16="http://schemas.microsoft.com/office/drawing/2014/main" id="{C0390648-F71E-4070-B2EC-CC5E88F81525}"/>
              </a:ext>
            </a:extLst>
          </p:cNvPr>
          <p:cNvSpPr>
            <a:spLocks xmlns:a="http://schemas.openxmlformats.org/drawingml/2006/main" noGrp="1"/>
          </p:cNvSpPr>
          <p:nvPr/>
        </p:nvSpPr>
        <p:spPr>
          <a:xfrm xmlns:a="http://schemas.openxmlformats.org/drawingml/2006/main">
            <a:off x="11482388" y="3352800"/>
            <a:ext cx="2719388" cy="26000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08333"/>
              </a:lnSpc>
              <a:buNone/>
              <a:defRPr sz="1575" b="0" i="0">
                <a:solidFill>
                  <a:srgbClr val="0B8A4B"/>
                </a:solidFill>
                <a:latin typeface="Menlo"/>
                <a:ea typeface="Menlo"/>
                <a:cs typeface="Menlo"/>
              </a:defRPr>
            </a:pPr>
            <a:r>
              <a:rPr sz="1575" b="0" i="0">
                <a:solidFill>
                  <a:srgbClr val="0B8A4B"/>
                </a:solidFill>
                <a:latin typeface="Menlo"/>
                <a:ea typeface="Menlo"/>
                <a:cs typeface="Menlo"/>
              </a:rPr>
              <a:t>04</a:t>
            </a:r>
          </a:p>
        </p:txBody>
      </p:sp>
      <p:sp>
        <p:nvSpPr>
          <p:cNvPr id="19" name="s040 text 19">
            <a:extLst xmlns:a="http://schemas.openxmlformats.org/drawingml/2006/main">
              <a:ext uri="{FF2B5EF4-FFF2-40B4-BE49-F238E27FC236}">
                <a16:creationId xmlns:a16="http://schemas.microsoft.com/office/drawing/2014/main" id="{C561B0EE-E997-4BD9-8D5D-5A87CE4DBFFB}"/>
              </a:ext>
            </a:extLst>
          </p:cNvPr>
          <p:cNvSpPr>
            <a:spLocks xmlns:a="http://schemas.openxmlformats.org/drawingml/2006/main" noGrp="1"/>
          </p:cNvSpPr>
          <p:nvPr/>
        </p:nvSpPr>
        <p:spPr>
          <a:xfrm xmlns:a="http://schemas.openxmlformats.org/drawingml/2006/main">
            <a:off x="11482388" y="3869978"/>
            <a:ext cx="2719388"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3333"/>
              </a:lnSpc>
              <a:buNone/>
              <a:defRPr sz="2250" b="1" i="0">
                <a:solidFill>
                  <a:srgbClr val="15291E"/>
                </a:solidFill>
                <a:latin typeface="Plus Jakarta Sans"/>
                <a:ea typeface="Plus Jakarta Sans"/>
                <a:cs typeface="Plus Jakarta Sans"/>
              </a:defRPr>
            </a:pPr>
            <a:r>
              <a:rPr sz="2250" b="1" i="0">
                <a:solidFill>
                  <a:srgbClr val="15291E"/>
                </a:solidFill>
                <a:latin typeface="Plus Jakarta Sans"/>
                <a:ea typeface="Plus Jakarta Sans"/>
                <a:cs typeface="Plus Jakarta Sans"/>
              </a:rPr>
              <a:t>Build on the work</a:t>
            </a:r>
          </a:p>
        </p:txBody>
      </p:sp>
      <p:sp>
        <p:nvSpPr>
          <p:cNvPr id="20" name="s040 text 20">
            <a:extLst xmlns:a="http://schemas.openxmlformats.org/drawingml/2006/main">
              <a:ext uri="{FF2B5EF4-FFF2-40B4-BE49-F238E27FC236}">
                <a16:creationId xmlns:a16="http://schemas.microsoft.com/office/drawing/2014/main" id="{FEF600DC-D550-48D6-9252-D7052E2336A9}"/>
              </a:ext>
            </a:extLst>
          </p:cNvPr>
          <p:cNvSpPr>
            <a:spLocks xmlns:a="http://schemas.openxmlformats.org/drawingml/2006/main" noGrp="1"/>
          </p:cNvSpPr>
          <p:nvPr/>
        </p:nvSpPr>
        <p:spPr>
          <a:xfrm xmlns:a="http://schemas.openxmlformats.org/drawingml/2006/main">
            <a:off x="11482388" y="4784378"/>
            <a:ext cx="2719388" cy="109924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1"/>
          </a:bodyPr>
          <a:lstStyle xmlns:a="http://schemas.openxmlformats.org/drawingml/2006/main"/>
          <a:p xmlns:a="http://schemas.openxmlformats.org/drawingml/2006/main">
            <a:pPr algn="l">
              <a:lnSpc>
                <a:spcPct val="123333"/>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Reuse useful context</a:t>
            </a:r>
          </a:p>
          <a:p xmlns:a="http://schemas.openxmlformats.org/drawingml/2006/main">
            <a:pPr algn="l">
              <a:lnSpc>
                <a:spcPct val="123333"/>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and improve the</a:t>
            </a:r>
          </a:p>
          <a:p xmlns:a="http://schemas.openxmlformats.org/drawingml/2006/main">
            <a:pPr algn="l">
              <a:lnSpc>
                <a:spcPct val="123333"/>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instructions as you go.</a:t>
            </a:r>
          </a:p>
        </p:txBody>
      </p:sp>
      <p:sp>
        <p:nvSpPr>
          <p:cNvPr id="21" name="s040 text 21">
            <a:extLst xmlns:a="http://schemas.openxmlformats.org/drawingml/2006/main">
              <a:ext uri="{FF2B5EF4-FFF2-40B4-BE49-F238E27FC236}">
                <a16:creationId xmlns:a16="http://schemas.microsoft.com/office/drawing/2014/main" id="{6047E3E8-D783-4819-BC4A-6A9E678ADB02}"/>
              </a:ext>
            </a:extLst>
          </p:cNvPr>
          <p:cNvSpPr>
            <a:spLocks xmlns:a="http://schemas.openxmlformats.org/drawingml/2006/main" noGrp="1"/>
          </p:cNvSpPr>
          <p:nvPr/>
        </p:nvSpPr>
        <p:spPr>
          <a:xfrm xmlns:a="http://schemas.openxmlformats.org/drawingml/2006/main">
            <a:off x="13714958" y="8086725"/>
            <a:ext cx="763042"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040 / 152</a:t>
            </a:r>
          </a:p>
        </p:txBody>
      </p:sp>
    </p:spTree>
    <p:extLst>
      <p:ext uri="{BB962C8B-B14F-4D97-AF65-F5344CB8AC3E}">
        <p14:creationId xmlns:p14="http://schemas.microsoft.com/office/powerpoint/2010/main" val="423277481"/>
      </p:ext>
    </p:extLst>
  </p:cSld>
</p:sld>
</file>

<file path=ppt/slides/slide41.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7" name=""/>
          <p:cNvPicPr>
            <a:picLocks xmlns:a="http://schemas.openxmlformats.org/drawingml/2006/main" noChangeAspect="1"/>
          </p:cNvPicPr>
          <p:nvPr/>
        </p:nvPicPr>
        <p:blipFill>
          <a:blip xmlns:r="http://schemas.openxmlformats.org/officeDocument/2006/relationships" xmlns:a="http://schemas.openxmlformats.org/drawingml/2006/main" r:embed="Rb585c10b4dde4ad1"/>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41 text 2">
            <a:extLst xmlns:a="http://schemas.openxmlformats.org/drawingml/2006/main">
              <a:ext uri="{FF2B5EF4-FFF2-40B4-BE49-F238E27FC236}">
                <a16:creationId xmlns:a16="http://schemas.microsoft.com/office/drawing/2014/main" id="{C84E3596-AE6E-492D-A846-DD21B79FAB34}"/>
              </a:ext>
            </a:extLst>
          </p:cNvPr>
          <p:cNvSpPr>
            <a:spLocks xmlns:a="http://schemas.openxmlformats.org/drawingml/2006/main" noGrp="1"/>
          </p:cNvSpPr>
          <p:nvPr/>
        </p:nvSpPr>
        <p:spPr>
          <a:xfrm xmlns:a="http://schemas.openxmlformats.org/drawingml/2006/main">
            <a:off x="1171575" y="466725"/>
            <a:ext cx="1416397"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0B8A4B"/>
                </a:solidFill>
                <a:latin typeface="Marcellus"/>
                <a:ea typeface="Marcellus"/>
                <a:cs typeface="Marcellus"/>
              </a:defRPr>
            </a:pPr>
            <a:r>
              <a:rPr sz="1950" b="0" i="0">
                <a:solidFill>
                  <a:srgbClr val="0B8A4B"/>
                </a:solidFill>
                <a:latin typeface="Marcellus"/>
                <a:ea typeface="Marcellus"/>
                <a:cs typeface="Marcellus"/>
              </a:rPr>
              <a:t>SKILLTREE</a:t>
            </a:r>
          </a:p>
        </p:txBody>
      </p:sp>
      <p:sp>
        <p:nvSpPr>
          <p:cNvPr id="3" name="s041 text 3">
            <a:extLst xmlns:a="http://schemas.openxmlformats.org/drawingml/2006/main">
              <a:ext uri="{FF2B5EF4-FFF2-40B4-BE49-F238E27FC236}">
                <a16:creationId xmlns:a16="http://schemas.microsoft.com/office/drawing/2014/main" id="{1A5570BF-78FB-4775-B200-B35E41E58EBD}"/>
              </a:ext>
            </a:extLst>
          </p:cNvPr>
          <p:cNvSpPr>
            <a:spLocks xmlns:a="http://schemas.openxmlformats.org/drawingml/2006/main" noGrp="1"/>
          </p:cNvSpPr>
          <p:nvPr/>
        </p:nvSpPr>
        <p:spPr>
          <a:xfrm xmlns:a="http://schemas.openxmlformats.org/drawingml/2006/main">
            <a:off x="12515404" y="476250"/>
            <a:ext cx="196259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Your company is a folder</a:t>
            </a:r>
          </a:p>
        </p:txBody>
      </p:sp>
      <p:sp>
        <p:nvSpPr>
          <p:cNvPr id="4" name="s041 text 4">
            <a:extLst xmlns:a="http://schemas.openxmlformats.org/drawingml/2006/main">
              <a:ext uri="{FF2B5EF4-FFF2-40B4-BE49-F238E27FC236}">
                <a16:creationId xmlns:a16="http://schemas.microsoft.com/office/drawing/2014/main" id="{8FBC4375-7802-4110-8D2F-D284B48079B1}"/>
              </a:ext>
            </a:extLst>
          </p:cNvPr>
          <p:cNvSpPr>
            <a:spLocks xmlns:a="http://schemas.openxmlformats.org/drawingml/2006/main" noGrp="1"/>
          </p:cNvSpPr>
          <p:nvPr/>
        </p:nvSpPr>
        <p:spPr>
          <a:xfrm xmlns:a="http://schemas.openxmlformats.org/drawingml/2006/main">
            <a:off x="762000" y="2038350"/>
            <a:ext cx="12858750" cy="21761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5"/>
          </a:bodyPr>
          <a:lstStyle xmlns:a="http://schemas.openxmlformats.org/drawingml/2006/main"/>
          <a:p xmlns:a="http://schemas.openxmlformats.org/drawingml/2006/main">
            <a:pPr algn="l">
              <a:lnSpc>
                <a:spcPct val="85000"/>
              </a:lnSpc>
              <a:buNone/>
              <a:defRPr sz="8400" b="0" i="0">
                <a:solidFill>
                  <a:srgbClr val="117A43"/>
                </a:solidFill>
                <a:latin typeface="Instrument Serif"/>
                <a:ea typeface="Instrument Serif"/>
                <a:cs typeface="Instrument Serif"/>
              </a:defRPr>
            </a:pPr>
            <a:r>
              <a:rPr sz="8400" b="0" i="0">
                <a:solidFill>
                  <a:srgbClr val="117A43"/>
                </a:solidFill>
                <a:latin typeface="Instrument Serif"/>
                <a:ea typeface="Instrument Serif"/>
                <a:cs typeface="Instrument Serif"/>
              </a:rPr>
              <a:t>Your company</a:t>
            </a:r>
          </a:p>
          <a:p xmlns:a="http://schemas.openxmlformats.org/drawingml/2006/main">
            <a:pPr algn="l">
              <a:lnSpc>
                <a:spcPct val="85000"/>
              </a:lnSpc>
              <a:buNone/>
              <a:defRPr sz="8400" b="0" i="0">
                <a:solidFill>
                  <a:srgbClr val="117A43"/>
                </a:solidFill>
                <a:latin typeface="Instrument Serif"/>
                <a:ea typeface="Instrument Serif"/>
                <a:cs typeface="Instrument Serif"/>
              </a:defRPr>
            </a:pPr>
            <a:r>
              <a:rPr sz="8400" b="0" i="0">
                <a:solidFill>
                  <a:srgbClr val="117A43"/>
                </a:solidFill>
                <a:latin typeface="Instrument Serif"/>
                <a:ea typeface="Instrument Serif"/>
                <a:cs typeface="Instrument Serif"/>
              </a:rPr>
              <a:t>is a folder.</a:t>
            </a:r>
          </a:p>
        </p:txBody>
      </p:sp>
      <p:sp>
        <p:nvSpPr>
          <p:cNvPr id="5" name="s041 text 5">
            <a:extLst xmlns:a="http://schemas.openxmlformats.org/drawingml/2006/main">
              <a:ext uri="{FF2B5EF4-FFF2-40B4-BE49-F238E27FC236}">
                <a16:creationId xmlns:a16="http://schemas.microsoft.com/office/drawing/2014/main" id="{8EA18655-30E5-4B8D-85BB-D52A231561B1}"/>
              </a:ext>
            </a:extLst>
          </p:cNvPr>
          <p:cNvSpPr>
            <a:spLocks xmlns:a="http://schemas.openxmlformats.org/drawingml/2006/main" noGrp="1"/>
          </p:cNvSpPr>
          <p:nvPr/>
        </p:nvSpPr>
        <p:spPr>
          <a:xfrm xmlns:a="http://schemas.openxmlformats.org/drawingml/2006/main">
            <a:off x="762000" y="4738390"/>
            <a:ext cx="1304925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6667"/>
              </a:lnSpc>
              <a:buNone/>
              <a:defRPr sz="2250" b="0" i="0">
                <a:solidFill>
                  <a:srgbClr val="506559"/>
                </a:solidFill>
                <a:latin typeface="Plus Jakarta Sans"/>
                <a:ea typeface="Plus Jakarta Sans"/>
                <a:cs typeface="Plus Jakarta Sans"/>
              </a:defRPr>
            </a:pPr>
            <a:r>
              <a:rPr sz="2250" b="0" i="0">
                <a:solidFill>
                  <a:srgbClr val="506559"/>
                </a:solidFill>
                <a:latin typeface="Plus Jakarta Sans"/>
                <a:ea typeface="Plus Jakarta Sans"/>
                <a:cs typeface="Plus Jakarta Sans"/>
              </a:rPr>
              <a:t>Let’s open it and see what belongs where.</a:t>
            </a:r>
          </a:p>
        </p:txBody>
      </p:sp>
      <p:sp>
        <p:nvSpPr>
          <p:cNvPr id="6" name="s041 text 6">
            <a:extLst xmlns:a="http://schemas.openxmlformats.org/drawingml/2006/main">
              <a:ext uri="{FF2B5EF4-FFF2-40B4-BE49-F238E27FC236}">
                <a16:creationId xmlns:a16="http://schemas.microsoft.com/office/drawing/2014/main" id="{AB1C66F7-9A6D-4AC2-B3A2-A82354C780E4}"/>
              </a:ext>
            </a:extLst>
          </p:cNvPr>
          <p:cNvSpPr>
            <a:spLocks xmlns:a="http://schemas.openxmlformats.org/drawingml/2006/main" noGrp="1"/>
          </p:cNvSpPr>
          <p:nvPr/>
        </p:nvSpPr>
        <p:spPr>
          <a:xfrm xmlns:a="http://schemas.openxmlformats.org/drawingml/2006/main">
            <a:off x="13776871" y="8086725"/>
            <a:ext cx="70112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347"/>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041 / 152</a:t>
            </a:r>
          </a:p>
        </p:txBody>
      </p:sp>
    </p:spTree>
    <p:extLst>
      <p:ext uri="{BB962C8B-B14F-4D97-AF65-F5344CB8AC3E}">
        <p14:creationId xmlns:p14="http://schemas.microsoft.com/office/powerpoint/2010/main" val="1203162166"/>
      </p:ext>
    </p:extLst>
  </p:cSld>
</p:sld>
</file>

<file path=ppt/slides/slide42.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bacf4adcb6eb470b"/>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42 text 2">
            <a:extLst xmlns:a="http://schemas.openxmlformats.org/drawingml/2006/main">
              <a:ext uri="{FF2B5EF4-FFF2-40B4-BE49-F238E27FC236}">
                <a16:creationId xmlns:a16="http://schemas.microsoft.com/office/drawing/2014/main" id="{1203BF86-1A72-44C9-8516-34E872F26168}"/>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42 text 3">
            <a:extLst xmlns:a="http://schemas.openxmlformats.org/drawingml/2006/main">
              <a:ext uri="{FF2B5EF4-FFF2-40B4-BE49-F238E27FC236}">
                <a16:creationId xmlns:a16="http://schemas.microsoft.com/office/drawing/2014/main" id="{9D810F48-7901-485F-8722-FCD3A3BF0F18}"/>
              </a:ext>
            </a:extLst>
          </p:cNvPr>
          <p:cNvSpPr>
            <a:spLocks xmlns:a="http://schemas.openxmlformats.org/drawingml/2006/main" noGrp="1"/>
          </p:cNvSpPr>
          <p:nvPr/>
        </p:nvSpPr>
        <p:spPr>
          <a:xfrm xmlns:a="http://schemas.openxmlformats.org/drawingml/2006/main">
            <a:off x="12515404" y="476250"/>
            <a:ext cx="196259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Your company is a folder</a:t>
            </a:r>
          </a:p>
        </p:txBody>
      </p:sp>
      <p:sp>
        <p:nvSpPr>
          <p:cNvPr id="4" name="s042 text 4">
            <a:extLst xmlns:a="http://schemas.openxmlformats.org/drawingml/2006/main">
              <a:ext uri="{FF2B5EF4-FFF2-40B4-BE49-F238E27FC236}">
                <a16:creationId xmlns:a16="http://schemas.microsoft.com/office/drawing/2014/main" id="{421B5842-FA72-400D-85AC-A44FC31F79D3}"/>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A folder and a file</a:t>
            </a:r>
          </a:p>
        </p:txBody>
      </p:sp>
      <p:sp>
        <p:nvSpPr>
          <p:cNvPr id="5" name="s042 text 5">
            <a:extLst xmlns:a="http://schemas.openxmlformats.org/drawingml/2006/main">
              <a:ext uri="{FF2B5EF4-FFF2-40B4-BE49-F238E27FC236}">
                <a16:creationId xmlns:a16="http://schemas.microsoft.com/office/drawing/2014/main" id="{D789C6A9-EA27-4213-866E-1144BD664F8B}"/>
              </a:ext>
            </a:extLst>
          </p:cNvPr>
          <p:cNvSpPr>
            <a:spLocks xmlns:a="http://schemas.openxmlformats.org/drawingml/2006/main" noGrp="1"/>
          </p:cNvSpPr>
          <p:nvPr/>
        </p:nvSpPr>
        <p:spPr>
          <a:xfrm xmlns:a="http://schemas.openxmlformats.org/drawingml/2006/main">
            <a:off x="762000" y="3609975"/>
            <a:ext cx="6524625"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506559"/>
                </a:solidFill>
                <a:latin typeface="Plus Jakarta Sans"/>
                <a:ea typeface="Plus Jakarta Sans"/>
                <a:cs typeface="Plus Jakarta Sans"/>
              </a:defRPr>
            </a:pPr>
            <a:r>
              <a:rPr sz="2100" b="0" i="0">
                <a:solidFill>
                  <a:srgbClr val="506559"/>
                </a:solidFill>
                <a:latin typeface="Plus Jakarta Sans"/>
                <a:ea typeface="Plus Jakarta Sans"/>
                <a:cs typeface="Plus Jakarta Sans"/>
              </a:rPr>
              <a:t>Folder</a:t>
            </a:r>
          </a:p>
        </p:txBody>
      </p:sp>
      <p:sp>
        <p:nvSpPr>
          <p:cNvPr id="6" name="s042 text 6">
            <a:extLst xmlns:a="http://schemas.openxmlformats.org/drawingml/2006/main">
              <a:ext uri="{FF2B5EF4-FFF2-40B4-BE49-F238E27FC236}">
                <a16:creationId xmlns:a16="http://schemas.microsoft.com/office/drawing/2014/main" id="{E484E456-6E92-4397-9247-520CCEB0EEB6}"/>
              </a:ext>
            </a:extLst>
          </p:cNvPr>
          <p:cNvSpPr>
            <a:spLocks xmlns:a="http://schemas.openxmlformats.org/drawingml/2006/main" noGrp="1"/>
          </p:cNvSpPr>
          <p:nvPr/>
        </p:nvSpPr>
        <p:spPr>
          <a:xfrm xmlns:a="http://schemas.openxmlformats.org/drawingml/2006/main">
            <a:off x="762000" y="4276725"/>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Groups related material.</a:t>
            </a:r>
          </a:p>
        </p:txBody>
      </p:sp>
      <p:sp>
        <p:nvSpPr>
          <p:cNvPr id="7" name="s042 text 7">
            <a:extLst xmlns:a="http://schemas.openxmlformats.org/drawingml/2006/main">
              <a:ext uri="{FF2B5EF4-FFF2-40B4-BE49-F238E27FC236}">
                <a16:creationId xmlns:a16="http://schemas.microsoft.com/office/drawing/2014/main" id="{5F8060A7-3DC9-460C-B72F-6A87D481FB61}"/>
              </a:ext>
            </a:extLst>
          </p:cNvPr>
          <p:cNvSpPr>
            <a:spLocks xmlns:a="http://schemas.openxmlformats.org/drawingml/2006/main" noGrp="1"/>
          </p:cNvSpPr>
          <p:nvPr/>
        </p:nvSpPr>
        <p:spPr>
          <a:xfrm xmlns:a="http://schemas.openxmlformats.org/drawingml/2006/main">
            <a:off x="762000" y="5036790"/>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Example: knowledge/</a:t>
            </a:r>
          </a:p>
        </p:txBody>
      </p:sp>
      <p:sp>
        <p:nvSpPr>
          <p:cNvPr id="8" name="s042 text 8">
            <a:extLst xmlns:a="http://schemas.openxmlformats.org/drawingml/2006/main">
              <a:ext uri="{FF2B5EF4-FFF2-40B4-BE49-F238E27FC236}">
                <a16:creationId xmlns:a16="http://schemas.microsoft.com/office/drawing/2014/main" id="{4C413C4B-A0CF-4D0A-B5C9-7597D7202FCB}"/>
              </a:ext>
            </a:extLst>
          </p:cNvPr>
          <p:cNvSpPr>
            <a:spLocks xmlns:a="http://schemas.openxmlformats.org/drawingml/2006/main" noGrp="1"/>
          </p:cNvSpPr>
          <p:nvPr/>
        </p:nvSpPr>
        <p:spPr>
          <a:xfrm xmlns:a="http://schemas.openxmlformats.org/drawingml/2006/main">
            <a:off x="7953375" y="3609975"/>
            <a:ext cx="6524625"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506559"/>
                </a:solidFill>
                <a:latin typeface="Plus Jakarta Sans"/>
                <a:ea typeface="Plus Jakarta Sans"/>
                <a:cs typeface="Plus Jakarta Sans"/>
              </a:defRPr>
            </a:pPr>
            <a:r>
              <a:rPr sz="2100" b="0" i="0">
                <a:solidFill>
                  <a:srgbClr val="506559"/>
                </a:solidFill>
                <a:latin typeface="Plus Jakarta Sans"/>
                <a:ea typeface="Plus Jakarta Sans"/>
                <a:cs typeface="Plus Jakarta Sans"/>
              </a:rPr>
              <a:t>File</a:t>
            </a:r>
          </a:p>
        </p:txBody>
      </p:sp>
      <p:sp>
        <p:nvSpPr>
          <p:cNvPr id="9" name="s042 text 9">
            <a:extLst xmlns:a="http://schemas.openxmlformats.org/drawingml/2006/main">
              <a:ext uri="{FF2B5EF4-FFF2-40B4-BE49-F238E27FC236}">
                <a16:creationId xmlns:a16="http://schemas.microsoft.com/office/drawing/2014/main" id="{6080ABC9-9E91-4929-A7DF-13A5000B77FA}"/>
              </a:ext>
            </a:extLst>
          </p:cNvPr>
          <p:cNvSpPr>
            <a:spLocks xmlns:a="http://schemas.openxmlformats.org/drawingml/2006/main" noGrp="1"/>
          </p:cNvSpPr>
          <p:nvPr/>
        </p:nvSpPr>
        <p:spPr>
          <a:xfrm xmlns:a="http://schemas.openxmlformats.org/drawingml/2006/main">
            <a:off x="7953375" y="4276725"/>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Contains the actual information.</a:t>
            </a:r>
          </a:p>
        </p:txBody>
      </p:sp>
      <p:sp>
        <p:nvSpPr>
          <p:cNvPr id="10" name="s042 text 10">
            <a:extLst xmlns:a="http://schemas.openxmlformats.org/drawingml/2006/main">
              <a:ext uri="{FF2B5EF4-FFF2-40B4-BE49-F238E27FC236}">
                <a16:creationId xmlns:a16="http://schemas.microsoft.com/office/drawing/2014/main" id="{4F05586D-5F24-4151-B887-9AF6CC639F94}"/>
              </a:ext>
            </a:extLst>
          </p:cNvPr>
          <p:cNvSpPr>
            <a:spLocks xmlns:a="http://schemas.openxmlformats.org/drawingml/2006/main" noGrp="1"/>
          </p:cNvSpPr>
          <p:nvPr/>
        </p:nvSpPr>
        <p:spPr>
          <a:xfrm xmlns:a="http://schemas.openxmlformats.org/drawingml/2006/main">
            <a:off x="7953375" y="5036790"/>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Example: knowledge/offer.md</a:t>
            </a:r>
          </a:p>
        </p:txBody>
      </p:sp>
      <p:sp>
        <p:nvSpPr>
          <p:cNvPr id="11" name="s042 text 11">
            <a:extLst xmlns:a="http://schemas.openxmlformats.org/drawingml/2006/main">
              <a:ext uri="{FF2B5EF4-FFF2-40B4-BE49-F238E27FC236}">
                <a16:creationId xmlns:a16="http://schemas.microsoft.com/office/drawing/2014/main" id="{C5CB2111-3D61-46F7-94B1-25A0AA949E70}"/>
              </a:ext>
            </a:extLst>
          </p:cNvPr>
          <p:cNvSpPr>
            <a:spLocks xmlns:a="http://schemas.openxmlformats.org/drawingml/2006/main" noGrp="1"/>
          </p:cNvSpPr>
          <p:nvPr/>
        </p:nvSpPr>
        <p:spPr>
          <a:xfrm xmlns:a="http://schemas.openxmlformats.org/drawingml/2006/main">
            <a:off x="13737580" y="8086725"/>
            <a:ext cx="74042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042 / 152</a:t>
            </a:r>
          </a:p>
        </p:txBody>
      </p:sp>
    </p:spTree>
    <p:extLst>
      <p:ext uri="{BB962C8B-B14F-4D97-AF65-F5344CB8AC3E}">
        <p14:creationId xmlns:p14="http://schemas.microsoft.com/office/powerpoint/2010/main" val="485142916"/>
      </p:ext>
    </p:extLst>
  </p:cSld>
</p:sld>
</file>

<file path=ppt/slides/slide43.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5" name=""/>
          <p:cNvPicPr>
            <a:picLocks xmlns:a="http://schemas.openxmlformats.org/drawingml/2006/main" noChangeAspect="1"/>
          </p:cNvPicPr>
          <p:nvPr/>
        </p:nvPicPr>
        <p:blipFill>
          <a:blip xmlns:r="http://schemas.openxmlformats.org/officeDocument/2006/relationships" xmlns:a="http://schemas.openxmlformats.org/drawingml/2006/main" r:embed="Reee26fc3fef44f3a"/>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43 text 2">
            <a:extLst xmlns:a="http://schemas.openxmlformats.org/drawingml/2006/main">
              <a:ext uri="{FF2B5EF4-FFF2-40B4-BE49-F238E27FC236}">
                <a16:creationId xmlns:a16="http://schemas.microsoft.com/office/drawing/2014/main" id="{65015C56-2F2A-493F-8F9D-15159CE3C752}"/>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43 text 3">
            <a:extLst xmlns:a="http://schemas.openxmlformats.org/drawingml/2006/main">
              <a:ext uri="{FF2B5EF4-FFF2-40B4-BE49-F238E27FC236}">
                <a16:creationId xmlns:a16="http://schemas.microsoft.com/office/drawing/2014/main" id="{62B10338-9717-4EDA-99CC-AEE7893A8EF5}"/>
              </a:ext>
            </a:extLst>
          </p:cNvPr>
          <p:cNvSpPr>
            <a:spLocks xmlns:a="http://schemas.openxmlformats.org/drawingml/2006/main" noGrp="1"/>
          </p:cNvSpPr>
          <p:nvPr/>
        </p:nvSpPr>
        <p:spPr>
          <a:xfrm xmlns:a="http://schemas.openxmlformats.org/drawingml/2006/main">
            <a:off x="12515404" y="476250"/>
            <a:ext cx="196259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Your company is a folder</a:t>
            </a:r>
          </a:p>
        </p:txBody>
      </p:sp>
      <p:sp>
        <p:nvSpPr>
          <p:cNvPr id="4" name="s043 text 4">
            <a:extLst xmlns:a="http://schemas.openxmlformats.org/drawingml/2006/main">
              <a:ext uri="{FF2B5EF4-FFF2-40B4-BE49-F238E27FC236}">
                <a16:creationId xmlns:a16="http://schemas.microsoft.com/office/drawing/2014/main" id="{C8BB3758-CC82-4ED4-93DE-3C614C3AFFD5}"/>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350" b="1" i="0">
                <a:solidFill>
                  <a:srgbClr val="15291E"/>
                </a:solidFill>
                <a:latin typeface="Plus Jakarta Sans"/>
                <a:ea typeface="Plus Jakarta Sans"/>
                <a:cs typeface="Plus Jakarta Sans"/>
              </a:defRPr>
            </a:pPr>
            <a:r>
              <a:rPr sz="4350" b="1" i="0">
                <a:solidFill>
                  <a:srgbClr val="15291E"/>
                </a:solidFill>
                <a:latin typeface="Plus Jakarta Sans"/>
                <a:ea typeface="Plus Jakarta Sans"/>
                <a:cs typeface="Plus Jakarta Sans"/>
              </a:rPr>
              <a:t>Markdown is a readable text file</a:t>
            </a:r>
          </a:p>
        </p:txBody>
      </p:sp>
      <p:sp>
        <p:nvSpPr>
          <p:cNvPr id="5" name="s043 rect 5">
            <a:extLst xmlns:a="http://schemas.openxmlformats.org/drawingml/2006/main">
              <a:ext uri="{FF2B5EF4-FFF2-40B4-BE49-F238E27FC236}">
                <a16:creationId xmlns:a16="http://schemas.microsoft.com/office/drawing/2014/main" id="{D85B77C1-C1AC-4C8F-B7E0-30EEC729B9B6}"/>
              </a:ext>
            </a:extLst>
          </p:cNvPr>
          <p:cNvSpPr>
            <a:spLocks xmlns:a="http://schemas.openxmlformats.org/drawingml/2006/main" noGrp="1"/>
          </p:cNvSpPr>
          <p:nvPr/>
        </p:nvSpPr>
        <p:spPr>
          <a:xfrm xmlns:a="http://schemas.openxmlformats.org/drawingml/2006/main">
            <a:off x="762000" y="2828925"/>
            <a:ext cx="13716000" cy="3252788"/>
          </a:xfrm>
          <a:prstGeom xmlns:a="http://schemas.openxmlformats.org/drawingml/2006/main" prst="roundRect">
            <a:avLst>
              <a:gd name="adj" fmla="val 4100"/>
            </a:avLst>
          </a:prstGeom>
          <a:solidFill xmlns:a="http://schemas.openxmlformats.org/drawingml/2006/main">
            <a:srgbClr val="FFFFFF"/>
          </a:solidFill>
          <a:ln xmlns:a="http://schemas.openxmlformats.org/drawingml/2006/main" w="9525">
            <a:solidFill>
              <a:srgbClr val="D5DDD7"/>
            </a:solidFill>
            <a:prstDash val="solid"/>
          </a:ln>
        </p:spPr>
      </p:sp>
      <p:sp>
        <p:nvSpPr>
          <p:cNvPr id="6" name="s043 text 6">
            <a:extLst xmlns:a="http://schemas.openxmlformats.org/drawingml/2006/main">
              <a:ext uri="{FF2B5EF4-FFF2-40B4-BE49-F238E27FC236}">
                <a16:creationId xmlns:a16="http://schemas.microsoft.com/office/drawing/2014/main" id="{E644C902-79E7-40AD-9C94-C2616CA1F010}"/>
              </a:ext>
            </a:extLst>
          </p:cNvPr>
          <p:cNvSpPr>
            <a:spLocks xmlns:a="http://schemas.openxmlformats.org/drawingml/2006/main" noGrp="1"/>
          </p:cNvSpPr>
          <p:nvPr/>
        </p:nvSpPr>
        <p:spPr>
          <a:xfrm xmlns:a="http://schemas.openxmlformats.org/drawingml/2006/main">
            <a:off x="1057275" y="3067050"/>
            <a:ext cx="131254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53655A"/>
                </a:solidFill>
                <a:latin typeface="Menlo"/>
                <a:ea typeface="Menlo"/>
                <a:cs typeface="Menlo"/>
              </a:defRPr>
            </a:pPr>
            <a:r>
              <a:rPr sz="1650" b="0" i="0">
                <a:solidFill>
                  <a:srgbClr val="53655A"/>
                </a:solidFill>
                <a:latin typeface="Menlo"/>
                <a:ea typeface="Menlo"/>
                <a:cs typeface="Menlo"/>
              </a:rPr>
              <a:t>Example business note.md</a:t>
            </a:r>
          </a:p>
        </p:txBody>
      </p:sp>
      <p:sp>
        <p:nvSpPr>
          <p:cNvPr id="7" name="s043 text 7">
            <a:extLst xmlns:a="http://schemas.openxmlformats.org/drawingml/2006/main">
              <a:ext uri="{FF2B5EF4-FFF2-40B4-BE49-F238E27FC236}">
                <a16:creationId xmlns:a16="http://schemas.microsoft.com/office/drawing/2014/main" id="{9D6951A5-387C-44AB-88F0-60CD0A3814A8}"/>
              </a:ext>
            </a:extLst>
          </p:cNvPr>
          <p:cNvSpPr>
            <a:spLocks xmlns:a="http://schemas.openxmlformats.org/drawingml/2006/main" noGrp="1"/>
          </p:cNvSpPr>
          <p:nvPr/>
        </p:nvSpPr>
        <p:spPr>
          <a:xfrm xmlns:a="http://schemas.openxmlformats.org/drawingml/2006/main">
            <a:off x="1685925" y="3505200"/>
            <a:ext cx="2150566"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 Current offer</a:t>
            </a:r>
          </a:p>
        </p:txBody>
      </p:sp>
      <p:sp>
        <p:nvSpPr>
          <p:cNvPr id="8" name="s043 text 8">
            <a:extLst xmlns:a="http://schemas.openxmlformats.org/drawingml/2006/main">
              <a:ext uri="{FF2B5EF4-FFF2-40B4-BE49-F238E27FC236}">
                <a16:creationId xmlns:a16="http://schemas.microsoft.com/office/drawing/2014/main" id="{F74D0274-7489-49C4-B016-9CB0EB3E7E04}"/>
              </a:ext>
            </a:extLst>
          </p:cNvPr>
          <p:cNvSpPr>
            <a:spLocks xmlns:a="http://schemas.openxmlformats.org/drawingml/2006/main" noGrp="1"/>
          </p:cNvSpPr>
          <p:nvPr/>
        </p:nvSpPr>
        <p:spPr>
          <a:xfrm xmlns:a="http://schemas.openxmlformats.org/drawingml/2006/main">
            <a:off x="1685925" y="3843338"/>
            <a:ext cx="14347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a:bodyPr>
          <a:lstStyle xmlns:a="http://schemas.openxmlformats.org/drawingml/2006/main"/>
          <a:p xmlns:a="http://schemas.openxmlformats.org/drawingml/2006/main">
            <a:r>
              <a:t/>
            </a:r>
          </a:p>
        </p:txBody>
      </p:sp>
      <p:sp>
        <p:nvSpPr>
          <p:cNvPr id="9" name="s043 text 9">
            <a:extLst xmlns:a="http://schemas.openxmlformats.org/drawingml/2006/main">
              <a:ext uri="{FF2B5EF4-FFF2-40B4-BE49-F238E27FC236}">
                <a16:creationId xmlns:a16="http://schemas.microsoft.com/office/drawing/2014/main" id="{CD731C55-5F44-4B9D-BAA5-C9F17D9042CF}"/>
              </a:ext>
            </a:extLst>
          </p:cNvPr>
          <p:cNvSpPr>
            <a:spLocks xmlns:a="http://schemas.openxmlformats.org/drawingml/2006/main" noGrp="1"/>
          </p:cNvSpPr>
          <p:nvPr/>
        </p:nvSpPr>
        <p:spPr>
          <a:xfrm xmlns:a="http://schemas.openxmlformats.org/drawingml/2006/main">
            <a:off x="1685925" y="4181475"/>
            <a:ext cx="6738193"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A website clarity review for independent cafés.</a:t>
            </a:r>
          </a:p>
        </p:txBody>
      </p:sp>
      <p:sp>
        <p:nvSpPr>
          <p:cNvPr id="10" name="s043 text 10">
            <a:extLst xmlns:a="http://schemas.openxmlformats.org/drawingml/2006/main">
              <a:ext uri="{FF2B5EF4-FFF2-40B4-BE49-F238E27FC236}">
                <a16:creationId xmlns:a16="http://schemas.microsoft.com/office/drawing/2014/main" id="{A03DF5BF-D2B5-463C-A9C0-FC9952158241}"/>
              </a:ext>
            </a:extLst>
          </p:cNvPr>
          <p:cNvSpPr>
            <a:spLocks xmlns:a="http://schemas.openxmlformats.org/drawingml/2006/main" noGrp="1"/>
          </p:cNvSpPr>
          <p:nvPr/>
        </p:nvSpPr>
        <p:spPr>
          <a:xfrm xmlns:a="http://schemas.openxmlformats.org/drawingml/2006/main">
            <a:off x="1685925" y="4519613"/>
            <a:ext cx="14347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a:bodyPr>
          <a:lstStyle xmlns:a="http://schemas.openxmlformats.org/drawingml/2006/main"/>
          <a:p xmlns:a="http://schemas.openxmlformats.org/drawingml/2006/main">
            <a:r>
              <a:t/>
            </a:r>
          </a:p>
        </p:txBody>
      </p:sp>
      <p:sp>
        <p:nvSpPr>
          <p:cNvPr id="11" name="s043 text 11">
            <a:extLst xmlns:a="http://schemas.openxmlformats.org/drawingml/2006/main">
              <a:ext uri="{FF2B5EF4-FFF2-40B4-BE49-F238E27FC236}">
                <a16:creationId xmlns:a16="http://schemas.microsoft.com/office/drawing/2014/main" id="{469C6627-8946-4E27-95DC-0DD677B86F6C}"/>
              </a:ext>
            </a:extLst>
          </p:cNvPr>
          <p:cNvSpPr>
            <a:spLocks xmlns:a="http://schemas.openxmlformats.org/drawingml/2006/main" noGrp="1"/>
          </p:cNvSpPr>
          <p:nvPr/>
        </p:nvSpPr>
        <p:spPr>
          <a:xfrm xmlns:a="http://schemas.openxmlformats.org/drawingml/2006/main">
            <a:off x="1685925" y="4857750"/>
            <a:ext cx="258068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 Unknown details</a:t>
            </a:r>
          </a:p>
        </p:txBody>
      </p:sp>
      <p:sp>
        <p:nvSpPr>
          <p:cNvPr id="12" name="s043 text 12">
            <a:extLst xmlns:a="http://schemas.openxmlformats.org/drawingml/2006/main">
              <a:ext uri="{FF2B5EF4-FFF2-40B4-BE49-F238E27FC236}">
                <a16:creationId xmlns:a16="http://schemas.microsoft.com/office/drawing/2014/main" id="{0FE0322D-339C-4CE1-A1C4-B8159AC2178E}"/>
              </a:ext>
            </a:extLst>
          </p:cNvPr>
          <p:cNvSpPr>
            <a:spLocks xmlns:a="http://schemas.openxmlformats.org/drawingml/2006/main" noGrp="1"/>
          </p:cNvSpPr>
          <p:nvPr/>
        </p:nvSpPr>
        <p:spPr>
          <a:xfrm xmlns:a="http://schemas.openxmlformats.org/drawingml/2006/main">
            <a:off x="1685925" y="5195888"/>
            <a:ext cx="1003548"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 Price</a:t>
            </a:r>
          </a:p>
        </p:txBody>
      </p:sp>
      <p:sp>
        <p:nvSpPr>
          <p:cNvPr id="13" name="s043 text 13">
            <a:extLst xmlns:a="http://schemas.openxmlformats.org/drawingml/2006/main">
              <a:ext uri="{FF2B5EF4-FFF2-40B4-BE49-F238E27FC236}">
                <a16:creationId xmlns:a16="http://schemas.microsoft.com/office/drawing/2014/main" id="{22731BB4-3EB1-4B1C-B6A9-45DEDB6E1B8E}"/>
              </a:ext>
            </a:extLst>
          </p:cNvPr>
          <p:cNvSpPr>
            <a:spLocks xmlns:a="http://schemas.openxmlformats.org/drawingml/2006/main" noGrp="1"/>
          </p:cNvSpPr>
          <p:nvPr/>
        </p:nvSpPr>
        <p:spPr>
          <a:xfrm xmlns:a="http://schemas.openxmlformats.org/drawingml/2006/main">
            <a:off x="1685925" y="5534025"/>
            <a:ext cx="1863775"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 Booking URL</a:t>
            </a:r>
          </a:p>
        </p:txBody>
      </p:sp>
      <p:sp>
        <p:nvSpPr>
          <p:cNvPr id="14" name="s043 text 14">
            <a:extLst xmlns:a="http://schemas.openxmlformats.org/drawingml/2006/main">
              <a:ext uri="{FF2B5EF4-FFF2-40B4-BE49-F238E27FC236}">
                <a16:creationId xmlns:a16="http://schemas.microsoft.com/office/drawing/2014/main" id="{D9CB771A-F988-46F2-92D9-20FB1E55F550}"/>
              </a:ext>
            </a:extLst>
          </p:cNvPr>
          <p:cNvSpPr>
            <a:spLocks xmlns:a="http://schemas.openxmlformats.org/drawingml/2006/main" noGrp="1"/>
          </p:cNvSpPr>
          <p:nvPr/>
        </p:nvSpPr>
        <p:spPr>
          <a:xfrm xmlns:a="http://schemas.openxmlformats.org/drawingml/2006/main">
            <a:off x="13736092" y="8086725"/>
            <a:ext cx="741908"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043 / 152</a:t>
            </a:r>
          </a:p>
        </p:txBody>
      </p:sp>
    </p:spTree>
    <p:extLst>
      <p:ext uri="{BB962C8B-B14F-4D97-AF65-F5344CB8AC3E}">
        <p14:creationId xmlns:p14="http://schemas.microsoft.com/office/powerpoint/2010/main" val="1172742716"/>
      </p:ext>
    </p:extLst>
  </p:cSld>
</p:sld>
</file>

<file path=ppt/slides/slide44.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446524cb26c14b6a"/>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44 text 2">
            <a:extLst xmlns:a="http://schemas.openxmlformats.org/drawingml/2006/main">
              <a:ext uri="{FF2B5EF4-FFF2-40B4-BE49-F238E27FC236}">
                <a16:creationId xmlns:a16="http://schemas.microsoft.com/office/drawing/2014/main" id="{7DA98AD3-9463-466F-A295-11FF73EB2255}"/>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44 text 3">
            <a:extLst xmlns:a="http://schemas.openxmlformats.org/drawingml/2006/main">
              <a:ext uri="{FF2B5EF4-FFF2-40B4-BE49-F238E27FC236}">
                <a16:creationId xmlns:a16="http://schemas.microsoft.com/office/drawing/2014/main" id="{A39F3C96-DF08-4CC2-8B50-7697623820F6}"/>
              </a:ext>
            </a:extLst>
          </p:cNvPr>
          <p:cNvSpPr>
            <a:spLocks xmlns:a="http://schemas.openxmlformats.org/drawingml/2006/main" noGrp="1"/>
          </p:cNvSpPr>
          <p:nvPr/>
        </p:nvSpPr>
        <p:spPr>
          <a:xfrm xmlns:a="http://schemas.openxmlformats.org/drawingml/2006/main">
            <a:off x="12515404" y="476250"/>
            <a:ext cx="196259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Your company is a folder</a:t>
            </a:r>
          </a:p>
        </p:txBody>
      </p:sp>
      <p:sp>
        <p:nvSpPr>
          <p:cNvPr id="4" name="s044 text 4">
            <a:extLst xmlns:a="http://schemas.openxmlformats.org/drawingml/2006/main">
              <a:ext uri="{FF2B5EF4-FFF2-40B4-BE49-F238E27FC236}">
                <a16:creationId xmlns:a16="http://schemas.microsoft.com/office/drawing/2014/main" id="{468359CF-FCA2-465F-9E57-967F4B3A114B}"/>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What does .md mean?</a:t>
            </a:r>
          </a:p>
        </p:txBody>
      </p:sp>
      <p:sp>
        <p:nvSpPr>
          <p:cNvPr id="5" name="s044 text 5">
            <a:extLst xmlns:a="http://schemas.openxmlformats.org/drawingml/2006/main">
              <a:ext uri="{FF2B5EF4-FFF2-40B4-BE49-F238E27FC236}">
                <a16:creationId xmlns:a16="http://schemas.microsoft.com/office/drawing/2014/main" id="{2F260976-1694-440E-B760-C2662092844B}"/>
              </a:ext>
            </a:extLst>
          </p:cNvPr>
          <p:cNvSpPr>
            <a:spLocks xmlns:a="http://schemas.openxmlformats.org/drawingml/2006/main" noGrp="1"/>
          </p:cNvSpPr>
          <p:nvPr/>
        </p:nvSpPr>
        <p:spPr>
          <a:xfrm xmlns:a="http://schemas.openxmlformats.org/drawingml/2006/main">
            <a:off x="762000" y="3362325"/>
            <a:ext cx="12382500" cy="56569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4"/>
          </a:bodyPr>
          <a:lstStyle xmlns:a="http://schemas.openxmlformats.org/drawingml/2006/main"/>
          <a:p xmlns:a="http://schemas.openxmlformats.org/drawingml/2006/main">
            <a:pPr algn="l">
              <a:lnSpc>
                <a:spcPct val="112500"/>
              </a:lnSpc>
              <a:buNone/>
              <a:defRPr sz="3300" b="0" i="0">
                <a:solidFill>
                  <a:srgbClr val="15291E"/>
                </a:solidFill>
                <a:latin typeface="Plus Jakarta Sans"/>
                <a:ea typeface="Plus Jakarta Sans"/>
                <a:cs typeface="Plus Jakarta Sans"/>
              </a:defRPr>
            </a:pPr>
            <a:r>
              <a:rPr sz="3300" b="0" i="0">
                <a:solidFill>
                  <a:srgbClr val="15291E"/>
                </a:solidFill>
                <a:latin typeface="Plus Jakarta Sans"/>
                <a:ea typeface="Plus Jakarta Sans"/>
                <a:cs typeface="Plus Jakarta Sans"/>
              </a:rPr>
              <a:t>Is a Markdown document special AI code?</a:t>
            </a:r>
          </a:p>
        </p:txBody>
      </p:sp>
      <p:sp>
        <p:nvSpPr>
          <p:cNvPr id="6" name="s044 text 6">
            <a:extLst xmlns:a="http://schemas.openxmlformats.org/drawingml/2006/main">
              <a:ext uri="{FF2B5EF4-FFF2-40B4-BE49-F238E27FC236}">
                <a16:creationId xmlns:a16="http://schemas.microsoft.com/office/drawing/2014/main" id="{E747D506-DE83-40E8-9833-BF206244A6BB}"/>
              </a:ext>
            </a:extLst>
          </p:cNvPr>
          <p:cNvSpPr>
            <a:spLocks xmlns:a="http://schemas.openxmlformats.org/drawingml/2006/main" noGrp="1"/>
          </p:cNvSpPr>
          <p:nvPr/>
        </p:nvSpPr>
        <p:spPr>
          <a:xfrm xmlns:a="http://schemas.openxmlformats.org/drawingml/2006/main">
            <a:off x="762000" y="4261396"/>
            <a:ext cx="13239750" cy="139124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3333"/>
              </a:lnSpc>
              <a:buNone/>
              <a:defRPr sz="2925" b="0" i="0">
                <a:solidFill>
                  <a:srgbClr val="194D2D"/>
                </a:solidFill>
                <a:latin typeface="Plus Jakarta Sans"/>
                <a:ea typeface="Plus Jakarta Sans"/>
                <a:cs typeface="Plus Jakarta Sans"/>
              </a:defRPr>
            </a:pPr>
            <a:r>
              <a:rPr sz="2925" b="0" i="0">
                <a:solidFill>
                  <a:srgbClr val="194D2D"/>
                </a:solidFill>
                <a:latin typeface="Plus Jakarta Sans"/>
                <a:ea typeface="Plus Jakarta Sans"/>
                <a:cs typeface="Plus Jakarta Sans"/>
              </a:rPr>
              <a:t>It is a plain-text document with simple formatting, such as headings and</a:t>
            </a:r>
          </a:p>
          <a:p xmlns:a="http://schemas.openxmlformats.org/drawingml/2006/main">
            <a:pPr algn="l">
              <a:lnSpc>
                <a:spcPct val="113333"/>
              </a:lnSpc>
              <a:buNone/>
              <a:defRPr sz="2925" b="0" i="0">
                <a:solidFill>
                  <a:srgbClr val="194D2D"/>
                </a:solidFill>
                <a:latin typeface="Plus Jakarta Sans"/>
                <a:ea typeface="Plus Jakarta Sans"/>
                <a:cs typeface="Plus Jakarta Sans"/>
              </a:defRPr>
            </a:pPr>
            <a:r>
              <a:rPr sz="2925" b="0" i="0">
                <a:solidFill>
                  <a:srgbClr val="194D2D"/>
                </a:solidFill>
                <a:latin typeface="Plus Jakarta Sans"/>
                <a:ea typeface="Plus Jakarta Sans"/>
                <a:cs typeface="Plus Jakarta Sans"/>
              </a:rPr>
              <a:t>lists.</a:t>
            </a:r>
          </a:p>
        </p:txBody>
      </p:sp>
      <p:sp>
        <p:nvSpPr>
          <p:cNvPr id="7" name="s044 text 7">
            <a:extLst xmlns:a="http://schemas.openxmlformats.org/drawingml/2006/main">
              <a:ext uri="{FF2B5EF4-FFF2-40B4-BE49-F238E27FC236}">
                <a16:creationId xmlns:a16="http://schemas.microsoft.com/office/drawing/2014/main" id="{5C4374F3-AA9A-4E78-98B0-B9B775810F58}"/>
              </a:ext>
            </a:extLst>
          </p:cNvPr>
          <p:cNvSpPr>
            <a:spLocks xmlns:a="http://schemas.openxmlformats.org/drawingml/2006/main" noGrp="1"/>
          </p:cNvSpPr>
          <p:nvPr/>
        </p:nvSpPr>
        <p:spPr>
          <a:xfrm xmlns:a="http://schemas.openxmlformats.org/drawingml/2006/main">
            <a:off x="13732520" y="8086725"/>
            <a:ext cx="74548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044 / 152</a:t>
            </a:r>
          </a:p>
        </p:txBody>
      </p:sp>
    </p:spTree>
    <p:extLst>
      <p:ext uri="{BB962C8B-B14F-4D97-AF65-F5344CB8AC3E}">
        <p14:creationId xmlns:p14="http://schemas.microsoft.com/office/powerpoint/2010/main" val="55743412"/>
      </p:ext>
    </p:extLst>
  </p:cSld>
</p:sld>
</file>

<file path=ppt/slides/slide45.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32" name=""/>
          <p:cNvPicPr>
            <a:picLocks xmlns:a="http://schemas.openxmlformats.org/drawingml/2006/main" noChangeAspect="1"/>
          </p:cNvPicPr>
          <p:nvPr/>
        </p:nvPicPr>
        <p:blipFill>
          <a:blip xmlns:r="http://schemas.openxmlformats.org/officeDocument/2006/relationships" xmlns:a="http://schemas.openxmlformats.org/drawingml/2006/main" r:embed="R3462a03683054add"/>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45 text 2">
            <a:extLst xmlns:a="http://schemas.openxmlformats.org/drawingml/2006/main">
              <a:ext uri="{FF2B5EF4-FFF2-40B4-BE49-F238E27FC236}">
                <a16:creationId xmlns:a16="http://schemas.microsoft.com/office/drawing/2014/main" id="{E01C75EC-9585-47BD-A98D-B697D74AD12E}"/>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45 text 3">
            <a:extLst xmlns:a="http://schemas.openxmlformats.org/drawingml/2006/main">
              <a:ext uri="{FF2B5EF4-FFF2-40B4-BE49-F238E27FC236}">
                <a16:creationId xmlns:a16="http://schemas.microsoft.com/office/drawing/2014/main" id="{B4F7CE00-D036-4BA1-BA0D-C3E96917E30C}"/>
              </a:ext>
            </a:extLst>
          </p:cNvPr>
          <p:cNvSpPr>
            <a:spLocks xmlns:a="http://schemas.openxmlformats.org/drawingml/2006/main" noGrp="1"/>
          </p:cNvSpPr>
          <p:nvPr/>
        </p:nvSpPr>
        <p:spPr>
          <a:xfrm xmlns:a="http://schemas.openxmlformats.org/drawingml/2006/main">
            <a:off x="12515404" y="476250"/>
            <a:ext cx="196259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Your company is a folder</a:t>
            </a:r>
          </a:p>
        </p:txBody>
      </p:sp>
      <p:sp>
        <p:nvSpPr>
          <p:cNvPr id="4" name="s045 text 4">
            <a:extLst xmlns:a="http://schemas.openxmlformats.org/drawingml/2006/main">
              <a:ext uri="{FF2B5EF4-FFF2-40B4-BE49-F238E27FC236}">
                <a16:creationId xmlns:a16="http://schemas.microsoft.com/office/drawing/2014/main" id="{E491D28A-00BE-494A-96B2-3014368D5057}"/>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One folder. A company inside.</a:t>
            </a:r>
          </a:p>
        </p:txBody>
      </p:sp>
      <p:sp>
        <p:nvSpPr>
          <p:cNvPr id="5" name="s045 rect 5">
            <a:extLst xmlns:a="http://schemas.openxmlformats.org/drawingml/2006/main">
              <a:ext uri="{FF2B5EF4-FFF2-40B4-BE49-F238E27FC236}">
                <a16:creationId xmlns:a16="http://schemas.microsoft.com/office/drawing/2014/main" id="{68A83E34-A207-4B54-8EC6-55E60999CCE8}"/>
              </a:ext>
            </a:extLst>
          </p:cNvPr>
          <p:cNvSpPr>
            <a:spLocks xmlns:a="http://schemas.openxmlformats.org/drawingml/2006/main" noGrp="1"/>
          </p:cNvSpPr>
          <p:nvPr/>
        </p:nvSpPr>
        <p:spPr>
          <a:xfrm xmlns:a="http://schemas.openxmlformats.org/drawingml/2006/main">
            <a:off x="762000" y="2838450"/>
            <a:ext cx="13716000" cy="5286375"/>
          </a:xfrm>
          <a:prstGeom xmlns:a="http://schemas.openxmlformats.org/drawingml/2006/main" prst="roundRect">
            <a:avLst>
              <a:gd name="adj" fmla="val 3604"/>
            </a:avLst>
          </a:prstGeom>
          <a:solidFill xmlns:a="http://schemas.openxmlformats.org/drawingml/2006/main">
            <a:srgbClr val="FFFFFF"/>
          </a:solidFill>
          <a:ln xmlns:a="http://schemas.openxmlformats.org/drawingml/2006/main" w="9525">
            <a:solidFill>
              <a:srgbClr val="D4D8DD"/>
            </a:solidFill>
            <a:prstDash val="solid"/>
          </a:ln>
        </p:spPr>
      </p:sp>
      <p:sp>
        <p:nvSpPr>
          <p:cNvPr id="6" name="s045 text 6">
            <a:extLst xmlns:a="http://schemas.openxmlformats.org/drawingml/2006/main">
              <a:ext uri="{FF2B5EF4-FFF2-40B4-BE49-F238E27FC236}">
                <a16:creationId xmlns:a16="http://schemas.microsoft.com/office/drawing/2014/main" id="{BBBFB61B-4A02-4F40-802B-2397210DB254}"/>
              </a:ext>
            </a:extLst>
          </p:cNvPr>
          <p:cNvSpPr>
            <a:spLocks xmlns:a="http://schemas.openxmlformats.org/drawingml/2006/main" noGrp="1"/>
          </p:cNvSpPr>
          <p:nvPr/>
        </p:nvSpPr>
        <p:spPr>
          <a:xfrm xmlns:a="http://schemas.openxmlformats.org/drawingml/2006/main">
            <a:off x="771525" y="2847975"/>
            <a:ext cx="13696950" cy="495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F7680"/>
                </a:solidFill>
                <a:latin typeface="Menlo"/>
                <a:ea typeface="Menlo"/>
                <a:cs typeface="Menlo"/>
              </a:defRPr>
            </a:pPr>
            <a:r>
              <a:rPr sz="1350" b="0" i="0">
                <a:solidFill>
                  <a:srgbClr val="6F7680"/>
                </a:solidFill>
                <a:latin typeface="Menlo"/>
                <a:ea typeface="Menlo"/>
                <a:cs typeface="Menlo"/>
              </a:rPr>
              <a:t>cedar-lane-studio/ · what is inside the company folder</a:t>
            </a:r>
          </a:p>
        </p:txBody>
      </p:sp>
      <p:pic>
        <p:nvPicPr>
          <p:cNvPr id="38" name=""/>
          <p:cNvPicPr>
            <a:picLocks xmlns:a="http://schemas.openxmlformats.org/drawingml/2006/main" noChangeAspect="1"/>
          </p:cNvPicPr>
          <p:nvPr/>
        </p:nvPicPr>
        <p:blipFill>
          <a:blip xmlns:r="http://schemas.openxmlformats.org/officeDocument/2006/relationships" xmlns:a="http://schemas.openxmlformats.org/drawingml/2006/main" r:embed="R37d1bb40bf974454">
            <a:extLst>
              <a:ext uri="{96DAC541-7B7A-43D3-8B79-37D633B846F1}">
                <asvg:svgBlip xmlns:asvg="http://schemas.microsoft.com/office/drawing/2016/SVG/main" r:embed="R54a0ab58fbea45d9"/>
              </a:ext>
            </a:extLst>
          </a:blip>
          <a:stretch xmlns:a="http://schemas.openxmlformats.org/drawingml/2006/main"/>
        </p:blipFill>
        <p:spPr>
          <a:xfrm xmlns:a="http://schemas.openxmlformats.org/drawingml/2006/main">
            <a:off x="771525" y="3343275"/>
            <a:ext cx="13716000" cy="4762500"/>
          </a:xfrm>
          <a:prstGeom xmlns:a="http://schemas.openxmlformats.org/drawingml/2006/main" prst="rect">
            <a:avLst/>
          </a:prstGeom>
        </p:spPr>
      </p:pic>
      <p:pic>
        <p:nvPicPr>
          <p:cNvPr id="39" name=""/>
          <p:cNvPicPr>
            <a:picLocks xmlns:a="http://schemas.openxmlformats.org/drawingml/2006/main" noChangeAspect="1"/>
          </p:cNvPicPr>
          <p:nvPr/>
        </p:nvPicPr>
        <p:blipFill>
          <a:blip xmlns:r="http://schemas.openxmlformats.org/officeDocument/2006/relationships" xmlns:a="http://schemas.openxmlformats.org/drawingml/2006/main" r:embed="R69d4abe64307403c">
            <a:extLst>
              <a:ext uri="{96DAC541-7B7A-43D3-8B79-37D633B846F1}">
                <asvg:svgBlip xmlns:asvg="http://schemas.microsoft.com/office/drawing/2016/SVG/main" r:embed="R42f8a5e24f9a450e"/>
              </a:ext>
            </a:extLst>
          </a:blip>
          <a:stretch xmlns:a="http://schemas.openxmlformats.org/drawingml/2006/main"/>
        </p:blipFill>
        <p:spPr>
          <a:xfrm xmlns:a="http://schemas.openxmlformats.org/drawingml/2006/main">
            <a:off x="1343025" y="4497437"/>
            <a:ext cx="2714625" cy="2120801"/>
          </a:xfrm>
          <a:prstGeom xmlns:a="http://schemas.openxmlformats.org/drawingml/2006/main" prst="rect">
            <a:avLst/>
          </a:prstGeom>
        </p:spPr>
      </p:pic>
      <p:sp>
        <p:nvSpPr>
          <p:cNvPr id="9" name="s045 text 9">
            <a:extLst xmlns:a="http://schemas.openxmlformats.org/drawingml/2006/main">
              <a:ext uri="{FF2B5EF4-FFF2-40B4-BE49-F238E27FC236}">
                <a16:creationId xmlns:a16="http://schemas.microsoft.com/office/drawing/2014/main" id="{6117CA74-39B7-4A61-9A3D-F4A38BD6DFBC}"/>
              </a:ext>
            </a:extLst>
          </p:cNvPr>
          <p:cNvSpPr>
            <a:spLocks xmlns:a="http://schemas.openxmlformats.org/drawingml/2006/main" noGrp="1"/>
          </p:cNvSpPr>
          <p:nvPr/>
        </p:nvSpPr>
        <p:spPr>
          <a:xfrm xmlns:a="http://schemas.openxmlformats.org/drawingml/2006/main">
            <a:off x="1152525" y="6657975"/>
            <a:ext cx="3095625"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6667"/>
          </a:bodyPr>
          <a:lstStyle xmlns:a="http://schemas.openxmlformats.org/drawingml/2006/main"/>
          <a:p xmlns:a="http://schemas.openxmlformats.org/drawingml/2006/main">
            <a:pPr algn="ctr">
              <a:lnSpc>
                <a:spcPct val="100000"/>
              </a:lnSpc>
              <a:buNone/>
              <a:defRPr sz="1875" b="0" i="0">
                <a:solidFill>
                  <a:srgbClr val="17221B"/>
                </a:solidFill>
                <a:latin typeface="Menlo"/>
                <a:ea typeface="Menlo"/>
                <a:cs typeface="Menlo"/>
              </a:defRPr>
            </a:pPr>
            <a:r>
              <a:rPr sz="1875" b="0" i="0">
                <a:solidFill>
                  <a:srgbClr val="17221B"/>
                </a:solidFill>
                <a:latin typeface="Menlo"/>
                <a:ea typeface="Menlo"/>
                <a:cs typeface="Menlo"/>
              </a:rPr>
              <a:t>cedar-lane-studio/</a:t>
            </a:r>
          </a:p>
        </p:txBody>
      </p:sp>
      <p:sp>
        <p:nvSpPr>
          <p:cNvPr id="10" name="s045 text 10">
            <a:extLst xmlns:a="http://schemas.openxmlformats.org/drawingml/2006/main">
              <a:ext uri="{FF2B5EF4-FFF2-40B4-BE49-F238E27FC236}">
                <a16:creationId xmlns:a16="http://schemas.microsoft.com/office/drawing/2014/main" id="{B4215F95-6F81-4EE4-995A-FD4BBEE8339E}"/>
              </a:ext>
            </a:extLst>
          </p:cNvPr>
          <p:cNvSpPr>
            <a:spLocks xmlns:a="http://schemas.openxmlformats.org/drawingml/2006/main" noGrp="1"/>
          </p:cNvSpPr>
          <p:nvPr/>
        </p:nvSpPr>
        <p:spPr>
          <a:xfrm xmlns:a="http://schemas.openxmlformats.org/drawingml/2006/main">
            <a:off x="1152525" y="7124700"/>
            <a:ext cx="3095625" cy="1428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6154"/>
          </a:bodyPr>
          <a:lstStyle xmlns:a="http://schemas.openxmlformats.org/drawingml/2006/main"/>
          <a:p xmlns:a="http://schemas.openxmlformats.org/drawingml/2006/main">
            <a:pPr algn="ctr">
              <a:lnSpc>
                <a:spcPct val="100000"/>
              </a:lnSpc>
              <a:buNone/>
              <a:defRPr sz="975" b="0" i="0">
                <a:solidFill>
                  <a:srgbClr val="7A8087"/>
                </a:solidFill>
                <a:latin typeface="Menlo"/>
                <a:ea typeface="Menlo"/>
                <a:cs typeface="Menlo"/>
              </a:defRPr>
            </a:pPr>
            <a:r>
              <a:rPr sz="975" b="0" i="0">
                <a:solidFill>
                  <a:srgbClr val="7A8087"/>
                </a:solidFill>
                <a:latin typeface="Menlo"/>
                <a:ea typeface="Menlo"/>
                <a:cs typeface="Menlo"/>
              </a:rPr>
              <a:t>THE COMPANY HAS A HOME</a:t>
            </a:r>
          </a:p>
        </p:txBody>
      </p:sp>
      <p:sp>
        <p:nvSpPr>
          <p:cNvPr id="11" name="s045 rect 11">
            <a:extLst xmlns:a="http://schemas.openxmlformats.org/drawingml/2006/main">
              <a:ext uri="{FF2B5EF4-FFF2-40B4-BE49-F238E27FC236}">
                <a16:creationId xmlns:a16="http://schemas.microsoft.com/office/drawing/2014/main" id="{0592DAF3-0A08-4443-B5F9-A5E482FA883E}"/>
              </a:ext>
            </a:extLst>
          </p:cNvPr>
          <p:cNvSpPr>
            <a:spLocks xmlns:a="http://schemas.openxmlformats.org/drawingml/2006/main" noGrp="1"/>
          </p:cNvSpPr>
          <p:nvPr/>
        </p:nvSpPr>
        <p:spPr>
          <a:xfrm xmlns:a="http://schemas.openxmlformats.org/drawingml/2006/main">
            <a:off x="5438775" y="3476625"/>
            <a:ext cx="8820150" cy="971550"/>
          </a:xfrm>
          <a:prstGeom xmlns:a="http://schemas.openxmlformats.org/drawingml/2006/main" prst="roundRect">
            <a:avLst>
              <a:gd name="adj" fmla="val 15686"/>
            </a:avLst>
          </a:prstGeom>
          <a:solidFill xmlns:a="http://schemas.openxmlformats.org/drawingml/2006/main">
            <a:srgbClr val="FFFFFF"/>
          </a:solidFill>
          <a:ln xmlns:a="http://schemas.openxmlformats.org/drawingml/2006/main" w="9525">
            <a:solidFill>
              <a:srgbClr val="D4D8DD"/>
            </a:solidFill>
            <a:prstDash val="solid"/>
          </a:ln>
        </p:spPr>
      </p:sp>
      <p:sp>
        <p:nvSpPr>
          <p:cNvPr id="12" name="s045 text 12">
            <a:extLst xmlns:a="http://schemas.openxmlformats.org/drawingml/2006/main">
              <a:ext uri="{FF2B5EF4-FFF2-40B4-BE49-F238E27FC236}">
                <a16:creationId xmlns:a16="http://schemas.microsoft.com/office/drawing/2014/main" id="{E4FC18D8-C760-44CB-AE42-D026A17180B6}"/>
              </a:ext>
            </a:extLst>
          </p:cNvPr>
          <p:cNvSpPr>
            <a:spLocks xmlns:a="http://schemas.openxmlformats.org/drawingml/2006/main" noGrp="1"/>
          </p:cNvSpPr>
          <p:nvPr/>
        </p:nvSpPr>
        <p:spPr>
          <a:xfrm xmlns:a="http://schemas.openxmlformats.org/drawingml/2006/main">
            <a:off x="5676900" y="3686175"/>
            <a:ext cx="160586" cy="152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238"/>
          </a:bodyPr>
          <a:lstStyle xmlns:a="http://schemas.openxmlformats.org/drawingml/2006/main"/>
          <a:p xmlns:a="http://schemas.openxmlformats.org/drawingml/2006/main">
            <a:pPr algn="l">
              <a:lnSpc>
                <a:spcPct val="100000"/>
              </a:lnSpc>
              <a:buNone/>
              <a:defRPr sz="1050" b="0" i="0">
                <a:solidFill>
                  <a:srgbClr val="0B8A4B"/>
                </a:solidFill>
                <a:latin typeface="Menlo"/>
                <a:ea typeface="Menlo"/>
                <a:cs typeface="Menlo"/>
              </a:defRPr>
            </a:pPr>
            <a:r>
              <a:rPr sz="1050" b="0" i="0">
                <a:solidFill>
                  <a:srgbClr val="0B8A4B"/>
                </a:solidFill>
                <a:latin typeface="Menlo"/>
                <a:ea typeface="Menlo"/>
                <a:cs typeface="Menlo"/>
              </a:rPr>
              <a:t>01</a:t>
            </a:r>
          </a:p>
        </p:txBody>
      </p:sp>
      <p:sp>
        <p:nvSpPr>
          <p:cNvPr id="13" name="s045 text 13">
            <a:extLst xmlns:a="http://schemas.openxmlformats.org/drawingml/2006/main">
              <a:ext uri="{FF2B5EF4-FFF2-40B4-BE49-F238E27FC236}">
                <a16:creationId xmlns:a16="http://schemas.microsoft.com/office/drawing/2014/main" id="{E23D41DF-5968-4F95-ACEB-5EC753B22F72}"/>
              </a:ext>
            </a:extLst>
          </p:cNvPr>
          <p:cNvSpPr>
            <a:spLocks xmlns:a="http://schemas.openxmlformats.org/drawingml/2006/main" noGrp="1"/>
          </p:cNvSpPr>
          <p:nvPr/>
        </p:nvSpPr>
        <p:spPr>
          <a:xfrm xmlns:a="http://schemas.openxmlformats.org/drawingml/2006/main">
            <a:off x="5970836" y="3662363"/>
            <a:ext cx="1564779" cy="2000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222"/>
          </a:bodyPr>
          <a:lstStyle xmlns:a="http://schemas.openxmlformats.org/drawingml/2006/main"/>
          <a:p xmlns:a="http://schemas.openxmlformats.org/drawingml/2006/main">
            <a:pPr algn="l">
              <a:lnSpc>
                <a:spcPct val="100000"/>
              </a:lnSpc>
              <a:buNone/>
              <a:defRPr sz="1350" b="0" i="0">
                <a:solidFill>
                  <a:srgbClr val="1C2520"/>
                </a:solidFill>
                <a:latin typeface="Menlo"/>
                <a:ea typeface="Menlo"/>
                <a:cs typeface="Menlo"/>
              </a:defRPr>
            </a:pPr>
            <a:r>
              <a:rPr sz="1350" b="0" i="0">
                <a:solidFill>
                  <a:srgbClr val="1C2520"/>
                </a:solidFill>
                <a:latin typeface="Menlo"/>
                <a:ea typeface="Menlo"/>
                <a:cs typeface="Menlo"/>
              </a:rPr>
              <a:t>Company setup</a:t>
            </a:r>
          </a:p>
        </p:txBody>
      </p:sp>
      <p:sp>
        <p:nvSpPr>
          <p:cNvPr id="14" name="s045 text 14">
            <a:extLst xmlns:a="http://schemas.openxmlformats.org/drawingml/2006/main">
              <a:ext uri="{FF2B5EF4-FFF2-40B4-BE49-F238E27FC236}">
                <a16:creationId xmlns:a16="http://schemas.microsoft.com/office/drawing/2014/main" id="{21D9374B-6632-432B-92C9-FF931C132E3E}"/>
              </a:ext>
            </a:extLst>
          </p:cNvPr>
          <p:cNvSpPr>
            <a:spLocks xmlns:a="http://schemas.openxmlformats.org/drawingml/2006/main" noGrp="1"/>
          </p:cNvSpPr>
          <p:nvPr/>
        </p:nvSpPr>
        <p:spPr>
          <a:xfrm xmlns:a="http://schemas.openxmlformats.org/drawingml/2006/main">
            <a:off x="7668964" y="3676650"/>
            <a:ext cx="1204317" cy="171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125" b="0" i="0">
                <a:solidFill>
                  <a:srgbClr val="747A82"/>
                </a:solidFill>
                <a:latin typeface="Menlo"/>
                <a:ea typeface="Menlo"/>
                <a:cs typeface="Menlo"/>
              </a:defRPr>
            </a:pPr>
            <a:r>
              <a:rPr sz="1125" b="0" i="0">
                <a:solidFill>
                  <a:srgbClr val="747A82"/>
                </a:solidFill>
                <a:latin typeface="Menlo"/>
                <a:ea typeface="Menlo"/>
                <a:cs typeface="Menlo"/>
              </a:rPr>
              <a:t>where to start</a:t>
            </a:r>
          </a:p>
        </p:txBody>
      </p:sp>
      <p:sp>
        <p:nvSpPr>
          <p:cNvPr id="15" name="s045 text 15">
            <a:extLst xmlns:a="http://schemas.openxmlformats.org/drawingml/2006/main">
              <a:ext uri="{FF2B5EF4-FFF2-40B4-BE49-F238E27FC236}">
                <a16:creationId xmlns:a16="http://schemas.microsoft.com/office/drawing/2014/main" id="{303ED103-FFAB-4829-9DD0-37DA2920D38E}"/>
              </a:ext>
            </a:extLst>
          </p:cNvPr>
          <p:cNvSpPr>
            <a:spLocks xmlns:a="http://schemas.openxmlformats.org/drawingml/2006/main" noGrp="1"/>
          </p:cNvSpPr>
          <p:nvPr/>
        </p:nvSpPr>
        <p:spPr>
          <a:xfrm xmlns:a="http://schemas.openxmlformats.org/drawingml/2006/main">
            <a:off x="5676900" y="4014788"/>
            <a:ext cx="8343900" cy="247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500" b="0" i="0">
                <a:solidFill>
                  <a:srgbClr val="505964"/>
                </a:solidFill>
                <a:latin typeface="Menlo"/>
                <a:ea typeface="Menlo"/>
                <a:cs typeface="Menlo"/>
              </a:defRPr>
            </a:pPr>
            <a:r>
              <a:rPr sz="1500" b="0" i="0">
                <a:solidFill>
                  <a:srgbClr val="505964"/>
                </a:solidFill>
                <a:latin typeface="Menlo"/>
                <a:ea typeface="Menlo"/>
                <a:cs typeface="Menlo"/>
              </a:rPr>
              <a:t>SYSTEM.md · AGENTS.md · company.yaml</a:t>
            </a:r>
          </a:p>
        </p:txBody>
      </p:sp>
      <p:sp>
        <p:nvSpPr>
          <p:cNvPr id="16" name="s045 rect 16">
            <a:extLst xmlns:a="http://schemas.openxmlformats.org/drawingml/2006/main">
              <a:ext uri="{FF2B5EF4-FFF2-40B4-BE49-F238E27FC236}">
                <a16:creationId xmlns:a16="http://schemas.microsoft.com/office/drawing/2014/main" id="{5D2228D8-3561-490D-A0A0-9B1869943E8E}"/>
              </a:ext>
            </a:extLst>
          </p:cNvPr>
          <p:cNvSpPr>
            <a:spLocks xmlns:a="http://schemas.openxmlformats.org/drawingml/2006/main" noGrp="1"/>
          </p:cNvSpPr>
          <p:nvPr/>
        </p:nvSpPr>
        <p:spPr>
          <a:xfrm xmlns:a="http://schemas.openxmlformats.org/drawingml/2006/main">
            <a:off x="5438775" y="4581525"/>
            <a:ext cx="8820150" cy="971550"/>
          </a:xfrm>
          <a:prstGeom xmlns:a="http://schemas.openxmlformats.org/drawingml/2006/main" prst="roundRect">
            <a:avLst>
              <a:gd name="adj" fmla="val 15686"/>
            </a:avLst>
          </a:prstGeom>
          <a:solidFill xmlns:a="http://schemas.openxmlformats.org/drawingml/2006/main">
            <a:srgbClr val="FFFFFF"/>
          </a:solidFill>
          <a:ln xmlns:a="http://schemas.openxmlformats.org/drawingml/2006/main" w="9525">
            <a:solidFill>
              <a:srgbClr val="D4D8DD"/>
            </a:solidFill>
            <a:prstDash val="solid"/>
          </a:ln>
        </p:spPr>
      </p:sp>
      <p:sp>
        <p:nvSpPr>
          <p:cNvPr id="17" name="s045 text 17">
            <a:extLst xmlns:a="http://schemas.openxmlformats.org/drawingml/2006/main">
              <a:ext uri="{FF2B5EF4-FFF2-40B4-BE49-F238E27FC236}">
                <a16:creationId xmlns:a16="http://schemas.microsoft.com/office/drawing/2014/main" id="{7C95E104-6685-4450-8662-90A76C8FDB66}"/>
              </a:ext>
            </a:extLst>
          </p:cNvPr>
          <p:cNvSpPr>
            <a:spLocks xmlns:a="http://schemas.openxmlformats.org/drawingml/2006/main" noGrp="1"/>
          </p:cNvSpPr>
          <p:nvPr/>
        </p:nvSpPr>
        <p:spPr>
          <a:xfrm xmlns:a="http://schemas.openxmlformats.org/drawingml/2006/main">
            <a:off x="5676900" y="4791075"/>
            <a:ext cx="160586" cy="152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238"/>
          </a:bodyPr>
          <a:lstStyle xmlns:a="http://schemas.openxmlformats.org/drawingml/2006/main"/>
          <a:p xmlns:a="http://schemas.openxmlformats.org/drawingml/2006/main">
            <a:pPr algn="l">
              <a:lnSpc>
                <a:spcPct val="100000"/>
              </a:lnSpc>
              <a:buNone/>
              <a:defRPr sz="1050" b="0" i="0">
                <a:solidFill>
                  <a:srgbClr val="0B8A4B"/>
                </a:solidFill>
                <a:latin typeface="Menlo"/>
                <a:ea typeface="Menlo"/>
                <a:cs typeface="Menlo"/>
              </a:defRPr>
            </a:pPr>
            <a:r>
              <a:rPr sz="1050" b="0" i="0">
                <a:solidFill>
                  <a:srgbClr val="0B8A4B"/>
                </a:solidFill>
                <a:latin typeface="Menlo"/>
                <a:ea typeface="Menlo"/>
                <a:cs typeface="Menlo"/>
              </a:rPr>
              <a:t>02</a:t>
            </a:r>
          </a:p>
        </p:txBody>
      </p:sp>
      <p:sp>
        <p:nvSpPr>
          <p:cNvPr id="18" name="s045 text 18">
            <a:extLst xmlns:a="http://schemas.openxmlformats.org/drawingml/2006/main">
              <a:ext uri="{FF2B5EF4-FFF2-40B4-BE49-F238E27FC236}">
                <a16:creationId xmlns:a16="http://schemas.microsoft.com/office/drawing/2014/main" id="{3C597E03-6EC1-4F40-B236-0BFDCB2A8DE0}"/>
              </a:ext>
            </a:extLst>
          </p:cNvPr>
          <p:cNvSpPr>
            <a:spLocks xmlns:a="http://schemas.openxmlformats.org/drawingml/2006/main" noGrp="1"/>
          </p:cNvSpPr>
          <p:nvPr/>
        </p:nvSpPr>
        <p:spPr>
          <a:xfrm xmlns:a="http://schemas.openxmlformats.org/drawingml/2006/main">
            <a:off x="5970836" y="4767263"/>
            <a:ext cx="1083320" cy="2000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222"/>
          </a:bodyPr>
          <a:lstStyle xmlns:a="http://schemas.openxmlformats.org/drawingml/2006/main"/>
          <a:p xmlns:a="http://schemas.openxmlformats.org/drawingml/2006/main">
            <a:pPr algn="l">
              <a:lnSpc>
                <a:spcPct val="100000"/>
              </a:lnSpc>
              <a:buNone/>
              <a:defRPr sz="1350" b="0" i="0">
                <a:solidFill>
                  <a:srgbClr val="1C2520"/>
                </a:solidFill>
                <a:latin typeface="Menlo"/>
                <a:ea typeface="Menlo"/>
                <a:cs typeface="Menlo"/>
              </a:defRPr>
            </a:pPr>
            <a:r>
              <a:rPr sz="1350" b="0" i="0">
                <a:solidFill>
                  <a:srgbClr val="1C2520"/>
                </a:solidFill>
                <a:latin typeface="Menlo"/>
                <a:ea typeface="Menlo"/>
                <a:cs typeface="Menlo"/>
              </a:rPr>
              <a:t>Knowledge</a:t>
            </a:r>
          </a:p>
        </p:txBody>
      </p:sp>
      <p:sp>
        <p:nvSpPr>
          <p:cNvPr id="19" name="s045 text 19">
            <a:extLst xmlns:a="http://schemas.openxmlformats.org/drawingml/2006/main">
              <a:ext uri="{FF2B5EF4-FFF2-40B4-BE49-F238E27FC236}">
                <a16:creationId xmlns:a16="http://schemas.microsoft.com/office/drawing/2014/main" id="{E9F8A981-EA66-421D-9CCC-3A2AAE68A290}"/>
              </a:ext>
            </a:extLst>
          </p:cNvPr>
          <p:cNvSpPr>
            <a:spLocks xmlns:a="http://schemas.openxmlformats.org/drawingml/2006/main" noGrp="1"/>
          </p:cNvSpPr>
          <p:nvPr/>
        </p:nvSpPr>
        <p:spPr>
          <a:xfrm xmlns:a="http://schemas.openxmlformats.org/drawingml/2006/main">
            <a:off x="7187505" y="4781550"/>
            <a:ext cx="2150566" cy="171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125" b="0" i="0">
                <a:solidFill>
                  <a:srgbClr val="747A82"/>
                </a:solidFill>
                <a:latin typeface="Menlo"/>
                <a:ea typeface="Menlo"/>
                <a:cs typeface="Menlo"/>
              </a:defRPr>
            </a:pPr>
            <a:r>
              <a:rPr sz="1125" b="0" i="0">
                <a:solidFill>
                  <a:srgbClr val="747A82"/>
                </a:solidFill>
                <a:latin typeface="Menlo"/>
                <a:ea typeface="Menlo"/>
                <a:cs typeface="Menlo"/>
              </a:rPr>
              <a:t>your company second brain</a:t>
            </a:r>
          </a:p>
        </p:txBody>
      </p:sp>
      <p:sp>
        <p:nvSpPr>
          <p:cNvPr id="20" name="s045 text 20">
            <a:extLst xmlns:a="http://schemas.openxmlformats.org/drawingml/2006/main">
              <a:ext uri="{FF2B5EF4-FFF2-40B4-BE49-F238E27FC236}">
                <a16:creationId xmlns:a16="http://schemas.microsoft.com/office/drawing/2014/main" id="{BC5F3425-8ADF-4773-BC0B-B5550FA1D554}"/>
              </a:ext>
            </a:extLst>
          </p:cNvPr>
          <p:cNvSpPr>
            <a:spLocks xmlns:a="http://schemas.openxmlformats.org/drawingml/2006/main" noGrp="1"/>
          </p:cNvSpPr>
          <p:nvPr/>
        </p:nvSpPr>
        <p:spPr>
          <a:xfrm xmlns:a="http://schemas.openxmlformats.org/drawingml/2006/main">
            <a:off x="5676900" y="5119688"/>
            <a:ext cx="8343900" cy="247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500" b="0" i="0">
                <a:solidFill>
                  <a:srgbClr val="505964"/>
                </a:solidFill>
                <a:latin typeface="Menlo"/>
                <a:ea typeface="Menlo"/>
                <a:cs typeface="Menlo"/>
              </a:defRPr>
            </a:pPr>
            <a:r>
              <a:rPr sz="1500" b="0" i="0">
                <a:solidFill>
                  <a:srgbClr val="505964"/>
                </a:solidFill>
                <a:latin typeface="Menlo"/>
                <a:ea typeface="Menlo"/>
                <a:cs typeface="Menlo"/>
              </a:rPr>
              <a:t>company.md · offer.md · audience.md · voice.md</a:t>
            </a:r>
          </a:p>
        </p:txBody>
      </p:sp>
      <p:sp>
        <p:nvSpPr>
          <p:cNvPr id="21" name="s045 rect 21">
            <a:extLst xmlns:a="http://schemas.openxmlformats.org/drawingml/2006/main">
              <a:ext uri="{FF2B5EF4-FFF2-40B4-BE49-F238E27FC236}">
                <a16:creationId xmlns:a16="http://schemas.microsoft.com/office/drawing/2014/main" id="{CC617D38-6FAC-4E95-9FE0-F63D9498A6A6}"/>
              </a:ext>
            </a:extLst>
          </p:cNvPr>
          <p:cNvSpPr>
            <a:spLocks xmlns:a="http://schemas.openxmlformats.org/drawingml/2006/main" noGrp="1"/>
          </p:cNvSpPr>
          <p:nvPr/>
        </p:nvSpPr>
        <p:spPr>
          <a:xfrm xmlns:a="http://schemas.openxmlformats.org/drawingml/2006/main">
            <a:off x="5438775" y="5686425"/>
            <a:ext cx="8820150" cy="971550"/>
          </a:xfrm>
          <a:prstGeom xmlns:a="http://schemas.openxmlformats.org/drawingml/2006/main" prst="roundRect">
            <a:avLst>
              <a:gd name="adj" fmla="val 15686"/>
            </a:avLst>
          </a:prstGeom>
          <a:solidFill xmlns:a="http://schemas.openxmlformats.org/drawingml/2006/main">
            <a:srgbClr val="FFFFFF"/>
          </a:solidFill>
          <a:ln xmlns:a="http://schemas.openxmlformats.org/drawingml/2006/main" w="9525">
            <a:solidFill>
              <a:srgbClr val="D4D8DD"/>
            </a:solidFill>
            <a:prstDash val="solid"/>
          </a:ln>
        </p:spPr>
      </p:sp>
      <p:sp>
        <p:nvSpPr>
          <p:cNvPr id="22" name="s045 text 22">
            <a:extLst xmlns:a="http://schemas.openxmlformats.org/drawingml/2006/main">
              <a:ext uri="{FF2B5EF4-FFF2-40B4-BE49-F238E27FC236}">
                <a16:creationId xmlns:a16="http://schemas.microsoft.com/office/drawing/2014/main" id="{989EAF2F-B798-40FA-8EB6-56F6545DB4DC}"/>
              </a:ext>
            </a:extLst>
          </p:cNvPr>
          <p:cNvSpPr>
            <a:spLocks xmlns:a="http://schemas.openxmlformats.org/drawingml/2006/main" noGrp="1"/>
          </p:cNvSpPr>
          <p:nvPr/>
        </p:nvSpPr>
        <p:spPr>
          <a:xfrm xmlns:a="http://schemas.openxmlformats.org/drawingml/2006/main">
            <a:off x="5676900" y="5895975"/>
            <a:ext cx="160586" cy="152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238"/>
          </a:bodyPr>
          <a:lstStyle xmlns:a="http://schemas.openxmlformats.org/drawingml/2006/main"/>
          <a:p xmlns:a="http://schemas.openxmlformats.org/drawingml/2006/main">
            <a:pPr algn="l">
              <a:lnSpc>
                <a:spcPct val="100000"/>
              </a:lnSpc>
              <a:buNone/>
              <a:defRPr sz="1050" b="0" i="0">
                <a:solidFill>
                  <a:srgbClr val="0B8A4B"/>
                </a:solidFill>
                <a:latin typeface="Menlo"/>
                <a:ea typeface="Menlo"/>
                <a:cs typeface="Menlo"/>
              </a:defRPr>
            </a:pPr>
            <a:r>
              <a:rPr sz="1050" b="0" i="0">
                <a:solidFill>
                  <a:srgbClr val="0B8A4B"/>
                </a:solidFill>
                <a:latin typeface="Menlo"/>
                <a:ea typeface="Menlo"/>
                <a:cs typeface="Menlo"/>
              </a:rPr>
              <a:t>03</a:t>
            </a:r>
          </a:p>
        </p:txBody>
      </p:sp>
      <p:sp>
        <p:nvSpPr>
          <p:cNvPr id="23" name="s045 text 23">
            <a:extLst xmlns:a="http://schemas.openxmlformats.org/drawingml/2006/main">
              <a:ext uri="{FF2B5EF4-FFF2-40B4-BE49-F238E27FC236}">
                <a16:creationId xmlns:a16="http://schemas.microsoft.com/office/drawing/2014/main" id="{13C27EDC-0604-46E5-AB53-3AA303A20700}"/>
              </a:ext>
            </a:extLst>
          </p:cNvPr>
          <p:cNvSpPr>
            <a:spLocks xmlns:a="http://schemas.openxmlformats.org/drawingml/2006/main" noGrp="1"/>
          </p:cNvSpPr>
          <p:nvPr/>
        </p:nvSpPr>
        <p:spPr>
          <a:xfrm xmlns:a="http://schemas.openxmlformats.org/drawingml/2006/main">
            <a:off x="5970836" y="5872163"/>
            <a:ext cx="1324124" cy="2000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222"/>
          </a:bodyPr>
          <a:lstStyle xmlns:a="http://schemas.openxmlformats.org/drawingml/2006/main"/>
          <a:p xmlns:a="http://schemas.openxmlformats.org/drawingml/2006/main">
            <a:pPr algn="l">
              <a:lnSpc>
                <a:spcPct val="100000"/>
              </a:lnSpc>
              <a:buNone/>
              <a:defRPr sz="1350" b="0" i="0">
                <a:solidFill>
                  <a:srgbClr val="1C2520"/>
                </a:solidFill>
                <a:latin typeface="Menlo"/>
                <a:ea typeface="Menlo"/>
                <a:cs typeface="Menlo"/>
              </a:defRPr>
            </a:pPr>
            <a:r>
              <a:rPr sz="1350" b="0" i="0">
                <a:solidFill>
                  <a:srgbClr val="1C2520"/>
                </a:solidFill>
                <a:latin typeface="Menlo"/>
                <a:ea typeface="Menlo"/>
                <a:cs typeface="Menlo"/>
              </a:rPr>
              <a:t>Departments</a:t>
            </a:r>
          </a:p>
        </p:txBody>
      </p:sp>
      <p:sp>
        <p:nvSpPr>
          <p:cNvPr id="24" name="s045 text 24">
            <a:extLst xmlns:a="http://schemas.openxmlformats.org/drawingml/2006/main">
              <a:ext uri="{FF2B5EF4-FFF2-40B4-BE49-F238E27FC236}">
                <a16:creationId xmlns:a16="http://schemas.microsoft.com/office/drawing/2014/main" id="{F3BDCEC8-B0DB-43B0-A904-73337E18D617}"/>
              </a:ext>
            </a:extLst>
          </p:cNvPr>
          <p:cNvSpPr>
            <a:spLocks xmlns:a="http://schemas.openxmlformats.org/drawingml/2006/main" noGrp="1"/>
          </p:cNvSpPr>
          <p:nvPr/>
        </p:nvSpPr>
        <p:spPr>
          <a:xfrm xmlns:a="http://schemas.openxmlformats.org/drawingml/2006/main">
            <a:off x="7428309" y="5886450"/>
            <a:ext cx="2150566" cy="171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125" b="0" i="0">
                <a:solidFill>
                  <a:srgbClr val="747A82"/>
                </a:solidFill>
                <a:latin typeface="Menlo"/>
                <a:ea typeface="Menlo"/>
                <a:cs typeface="Menlo"/>
              </a:defRPr>
            </a:pPr>
            <a:r>
              <a:rPr sz="1125" b="0" i="0">
                <a:solidFill>
                  <a:srgbClr val="747A82"/>
                </a:solidFill>
                <a:latin typeface="Menlo"/>
                <a:ea typeface="Menlo"/>
                <a:cs typeface="Menlo"/>
              </a:rPr>
              <a:t>how the work is organized</a:t>
            </a:r>
          </a:p>
        </p:txBody>
      </p:sp>
      <p:sp>
        <p:nvSpPr>
          <p:cNvPr id="25" name="s045 text 25">
            <a:extLst xmlns:a="http://schemas.openxmlformats.org/drawingml/2006/main">
              <a:ext uri="{FF2B5EF4-FFF2-40B4-BE49-F238E27FC236}">
                <a16:creationId xmlns:a16="http://schemas.microsoft.com/office/drawing/2014/main" id="{96CFB001-01BC-4080-8BA5-4861B8E324B4}"/>
              </a:ext>
            </a:extLst>
          </p:cNvPr>
          <p:cNvSpPr>
            <a:spLocks xmlns:a="http://schemas.openxmlformats.org/drawingml/2006/main" noGrp="1"/>
          </p:cNvSpPr>
          <p:nvPr/>
        </p:nvSpPr>
        <p:spPr>
          <a:xfrm xmlns:a="http://schemas.openxmlformats.org/drawingml/2006/main">
            <a:off x="5676900" y="6224588"/>
            <a:ext cx="8343900" cy="247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500" b="0" i="0">
                <a:solidFill>
                  <a:srgbClr val="505964"/>
                </a:solidFill>
                <a:latin typeface="Menlo"/>
                <a:ea typeface="Menlo"/>
                <a:cs typeface="Menlo"/>
              </a:defRPr>
            </a:pPr>
            <a:r>
              <a:rPr sz="1500" b="0" i="0">
                <a:solidFill>
                  <a:srgbClr val="505964"/>
                </a:solidFill>
                <a:latin typeface="Menlo"/>
                <a:ea typeface="Menlo"/>
                <a:cs typeface="Menlo"/>
              </a:rPr>
              <a:t>marketing/ · sales/ · delivery/ · operations/ · finance/</a:t>
            </a:r>
          </a:p>
        </p:txBody>
      </p:sp>
      <p:sp>
        <p:nvSpPr>
          <p:cNvPr id="26" name="s045 rect 26">
            <a:extLst xmlns:a="http://schemas.openxmlformats.org/drawingml/2006/main">
              <a:ext uri="{FF2B5EF4-FFF2-40B4-BE49-F238E27FC236}">
                <a16:creationId xmlns:a16="http://schemas.microsoft.com/office/drawing/2014/main" id="{B1BEBB43-DEED-4CAC-B785-9E867C59C711}"/>
              </a:ext>
            </a:extLst>
          </p:cNvPr>
          <p:cNvSpPr>
            <a:spLocks xmlns:a="http://schemas.openxmlformats.org/drawingml/2006/main" noGrp="1"/>
          </p:cNvSpPr>
          <p:nvPr/>
        </p:nvSpPr>
        <p:spPr>
          <a:xfrm xmlns:a="http://schemas.openxmlformats.org/drawingml/2006/main">
            <a:off x="5438775" y="6791325"/>
            <a:ext cx="8820150" cy="971550"/>
          </a:xfrm>
          <a:prstGeom xmlns:a="http://schemas.openxmlformats.org/drawingml/2006/main" prst="roundRect">
            <a:avLst>
              <a:gd name="adj" fmla="val 15686"/>
            </a:avLst>
          </a:prstGeom>
          <a:solidFill xmlns:a="http://schemas.openxmlformats.org/drawingml/2006/main">
            <a:srgbClr val="FFFFFF"/>
          </a:solidFill>
          <a:ln xmlns:a="http://schemas.openxmlformats.org/drawingml/2006/main" w="9525">
            <a:solidFill>
              <a:srgbClr val="D4D8DD"/>
            </a:solidFill>
            <a:prstDash val="solid"/>
          </a:ln>
        </p:spPr>
      </p:sp>
      <p:sp>
        <p:nvSpPr>
          <p:cNvPr id="27" name="s045 text 27">
            <a:extLst xmlns:a="http://schemas.openxmlformats.org/drawingml/2006/main">
              <a:ext uri="{FF2B5EF4-FFF2-40B4-BE49-F238E27FC236}">
                <a16:creationId xmlns:a16="http://schemas.microsoft.com/office/drawing/2014/main" id="{647E3E49-D757-49DC-93CD-E93B39C24AE5}"/>
              </a:ext>
            </a:extLst>
          </p:cNvPr>
          <p:cNvSpPr>
            <a:spLocks xmlns:a="http://schemas.openxmlformats.org/drawingml/2006/main" noGrp="1"/>
          </p:cNvSpPr>
          <p:nvPr/>
        </p:nvSpPr>
        <p:spPr>
          <a:xfrm xmlns:a="http://schemas.openxmlformats.org/drawingml/2006/main">
            <a:off x="5676900" y="7000875"/>
            <a:ext cx="160586" cy="152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238"/>
          </a:bodyPr>
          <a:lstStyle xmlns:a="http://schemas.openxmlformats.org/drawingml/2006/main"/>
          <a:p xmlns:a="http://schemas.openxmlformats.org/drawingml/2006/main">
            <a:pPr algn="l">
              <a:lnSpc>
                <a:spcPct val="100000"/>
              </a:lnSpc>
              <a:buNone/>
              <a:defRPr sz="1050" b="0" i="0">
                <a:solidFill>
                  <a:srgbClr val="0B8A4B"/>
                </a:solidFill>
                <a:latin typeface="Menlo"/>
                <a:ea typeface="Menlo"/>
                <a:cs typeface="Menlo"/>
              </a:defRPr>
            </a:pPr>
            <a:r>
              <a:rPr sz="1050" b="0" i="0">
                <a:solidFill>
                  <a:srgbClr val="0B8A4B"/>
                </a:solidFill>
                <a:latin typeface="Menlo"/>
                <a:ea typeface="Menlo"/>
                <a:cs typeface="Menlo"/>
              </a:rPr>
              <a:t>04</a:t>
            </a:r>
          </a:p>
        </p:txBody>
      </p:sp>
      <p:sp>
        <p:nvSpPr>
          <p:cNvPr id="28" name="s045 text 28">
            <a:extLst xmlns:a="http://schemas.openxmlformats.org/drawingml/2006/main">
              <a:ext uri="{FF2B5EF4-FFF2-40B4-BE49-F238E27FC236}">
                <a16:creationId xmlns:a16="http://schemas.microsoft.com/office/drawing/2014/main" id="{7203DBF4-673C-410D-BA6C-C9472C0D698E}"/>
              </a:ext>
            </a:extLst>
          </p:cNvPr>
          <p:cNvSpPr>
            <a:spLocks xmlns:a="http://schemas.openxmlformats.org/drawingml/2006/main" noGrp="1"/>
          </p:cNvSpPr>
          <p:nvPr/>
        </p:nvSpPr>
        <p:spPr>
          <a:xfrm xmlns:a="http://schemas.openxmlformats.org/drawingml/2006/main">
            <a:off x="5970836" y="6977063"/>
            <a:ext cx="963067" cy="2000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222"/>
          </a:bodyPr>
          <a:lstStyle xmlns:a="http://schemas.openxmlformats.org/drawingml/2006/main"/>
          <a:p xmlns:a="http://schemas.openxmlformats.org/drawingml/2006/main">
            <a:pPr algn="l">
              <a:lnSpc>
                <a:spcPct val="100000"/>
              </a:lnSpc>
              <a:buNone/>
              <a:defRPr sz="1350" b="0" i="0">
                <a:solidFill>
                  <a:srgbClr val="1C2520"/>
                </a:solidFill>
                <a:latin typeface="Menlo"/>
                <a:ea typeface="Menlo"/>
                <a:cs typeface="Menlo"/>
              </a:defRPr>
            </a:pPr>
            <a:r>
              <a:rPr sz="1350" b="0" i="0">
                <a:solidFill>
                  <a:srgbClr val="1C2520"/>
                </a:solidFill>
                <a:latin typeface="Menlo"/>
                <a:ea typeface="Menlo"/>
                <a:cs typeface="Menlo"/>
              </a:rPr>
              <a:t>The work</a:t>
            </a:r>
          </a:p>
        </p:txBody>
      </p:sp>
      <p:sp>
        <p:nvSpPr>
          <p:cNvPr id="29" name="s045 text 29">
            <a:extLst xmlns:a="http://schemas.openxmlformats.org/drawingml/2006/main">
              <a:ext uri="{FF2B5EF4-FFF2-40B4-BE49-F238E27FC236}">
                <a16:creationId xmlns:a16="http://schemas.microsoft.com/office/drawing/2014/main" id="{7D0E83A2-72B4-49D5-927F-8CACE1542A42}"/>
              </a:ext>
            </a:extLst>
          </p:cNvPr>
          <p:cNvSpPr>
            <a:spLocks xmlns:a="http://schemas.openxmlformats.org/drawingml/2006/main" noGrp="1"/>
          </p:cNvSpPr>
          <p:nvPr/>
        </p:nvSpPr>
        <p:spPr>
          <a:xfrm xmlns:a="http://schemas.openxmlformats.org/drawingml/2006/main">
            <a:off x="7067252" y="6991350"/>
            <a:ext cx="3096667" cy="171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125" b="0" i="0">
                <a:solidFill>
                  <a:srgbClr val="747A82"/>
                </a:solidFill>
                <a:latin typeface="Menlo"/>
                <a:ea typeface="Menlo"/>
                <a:cs typeface="Menlo"/>
              </a:defRPr>
            </a:pPr>
            <a:r>
              <a:rPr sz="1125" b="0" i="0">
                <a:solidFill>
                  <a:srgbClr val="747A82"/>
                </a:solidFill>
                <a:latin typeface="Menlo"/>
                <a:ea typeface="Menlo"/>
                <a:cs typeface="Menlo"/>
              </a:rPr>
              <a:t>instructions, results and next steps</a:t>
            </a:r>
          </a:p>
        </p:txBody>
      </p:sp>
      <p:sp>
        <p:nvSpPr>
          <p:cNvPr id="30" name="s045 text 30">
            <a:extLst xmlns:a="http://schemas.openxmlformats.org/drawingml/2006/main">
              <a:ext uri="{FF2B5EF4-FFF2-40B4-BE49-F238E27FC236}">
                <a16:creationId xmlns:a16="http://schemas.microsoft.com/office/drawing/2014/main" id="{90AC7397-F2FB-4E7E-AD4A-464694888A78}"/>
              </a:ext>
            </a:extLst>
          </p:cNvPr>
          <p:cNvSpPr>
            <a:spLocks xmlns:a="http://schemas.openxmlformats.org/drawingml/2006/main" noGrp="1"/>
          </p:cNvSpPr>
          <p:nvPr/>
        </p:nvSpPr>
        <p:spPr>
          <a:xfrm xmlns:a="http://schemas.openxmlformats.org/drawingml/2006/main">
            <a:off x="5676900" y="7329488"/>
            <a:ext cx="8343900" cy="247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500" b="0" i="0">
                <a:solidFill>
                  <a:srgbClr val="505964"/>
                </a:solidFill>
                <a:latin typeface="Menlo"/>
                <a:ea typeface="Menlo"/>
                <a:cs typeface="Menlo"/>
              </a:defRPr>
            </a:pPr>
            <a:r>
              <a:rPr sz="1500" b="0" i="0">
                <a:solidFill>
                  <a:srgbClr val="505964"/>
                </a:solidFill>
                <a:latin typeface="Menlo"/>
                <a:ea typeface="Menlo"/>
                <a:cs typeface="Menlo"/>
              </a:rPr>
              <a:t>agents/ · skills/ · workflows/ · outputs/ · STATE.md</a:t>
            </a:r>
          </a:p>
        </p:txBody>
      </p:sp>
      <p:sp>
        <p:nvSpPr>
          <p:cNvPr id="31" name="s045 text 31">
            <a:extLst xmlns:a="http://schemas.openxmlformats.org/drawingml/2006/main">
              <a:ext uri="{FF2B5EF4-FFF2-40B4-BE49-F238E27FC236}">
                <a16:creationId xmlns:a16="http://schemas.microsoft.com/office/drawing/2014/main" id="{4741D71A-4356-4384-BD72-FE8CA05408E6}"/>
              </a:ext>
            </a:extLst>
          </p:cNvPr>
          <p:cNvSpPr>
            <a:spLocks xmlns:a="http://schemas.openxmlformats.org/drawingml/2006/main" noGrp="1"/>
          </p:cNvSpPr>
          <p:nvPr/>
        </p:nvSpPr>
        <p:spPr>
          <a:xfrm xmlns:a="http://schemas.openxmlformats.org/drawingml/2006/main">
            <a:off x="13734901" y="8086725"/>
            <a:ext cx="74309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045 / 152</a:t>
            </a:r>
          </a:p>
        </p:txBody>
      </p:sp>
    </p:spTree>
    <p:extLst>
      <p:ext uri="{BB962C8B-B14F-4D97-AF65-F5344CB8AC3E}">
        <p14:creationId xmlns:p14="http://schemas.microsoft.com/office/powerpoint/2010/main" val="672770781"/>
      </p:ext>
    </p:extLst>
  </p:cSld>
</p:sld>
</file>

<file path=ppt/slides/slide46.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4" name=""/>
          <p:cNvPicPr>
            <a:picLocks xmlns:a="http://schemas.openxmlformats.org/drawingml/2006/main" noChangeAspect="1"/>
          </p:cNvPicPr>
          <p:nvPr/>
        </p:nvPicPr>
        <p:blipFill>
          <a:blip xmlns:r="http://schemas.openxmlformats.org/officeDocument/2006/relationships" xmlns:a="http://schemas.openxmlformats.org/drawingml/2006/main" r:embed="Rb7cf8833698042a7"/>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46 text 2">
            <a:extLst xmlns:a="http://schemas.openxmlformats.org/drawingml/2006/main">
              <a:ext uri="{FF2B5EF4-FFF2-40B4-BE49-F238E27FC236}">
                <a16:creationId xmlns:a16="http://schemas.microsoft.com/office/drawing/2014/main" id="{96678FFD-9F32-4441-A0EC-791DCA3BFAF1}"/>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46 text 3">
            <a:extLst xmlns:a="http://schemas.openxmlformats.org/drawingml/2006/main">
              <a:ext uri="{FF2B5EF4-FFF2-40B4-BE49-F238E27FC236}">
                <a16:creationId xmlns:a16="http://schemas.microsoft.com/office/drawing/2014/main" id="{98384C85-D793-4AD9-AB4E-E09C2257109F}"/>
              </a:ext>
            </a:extLst>
          </p:cNvPr>
          <p:cNvSpPr>
            <a:spLocks xmlns:a="http://schemas.openxmlformats.org/drawingml/2006/main" noGrp="1"/>
          </p:cNvSpPr>
          <p:nvPr/>
        </p:nvSpPr>
        <p:spPr>
          <a:xfrm xmlns:a="http://schemas.openxmlformats.org/drawingml/2006/main">
            <a:off x="12515404" y="476250"/>
            <a:ext cx="196259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Your company is a folder</a:t>
            </a:r>
          </a:p>
        </p:txBody>
      </p:sp>
      <p:sp>
        <p:nvSpPr>
          <p:cNvPr id="4" name="s046 text 4">
            <a:extLst xmlns:a="http://schemas.openxmlformats.org/drawingml/2006/main">
              <a:ext uri="{FF2B5EF4-FFF2-40B4-BE49-F238E27FC236}">
                <a16:creationId xmlns:a16="http://schemas.microsoft.com/office/drawing/2014/main" id="{4F400D16-7BF6-4D2F-A476-D782D7117293}"/>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350" b="1" i="0">
                <a:solidFill>
                  <a:srgbClr val="15291E"/>
                </a:solidFill>
                <a:latin typeface="Plus Jakarta Sans"/>
                <a:ea typeface="Plus Jakarta Sans"/>
                <a:cs typeface="Plus Jakarta Sans"/>
              </a:defRPr>
            </a:pPr>
            <a:r>
              <a:rPr sz="4350" b="1" i="0">
                <a:solidFill>
                  <a:srgbClr val="15291E"/>
                </a:solidFill>
                <a:latin typeface="Plus Jakarta Sans"/>
                <a:ea typeface="Plus Jakarta Sans"/>
                <a:cs typeface="Plus Jakarta Sans"/>
              </a:rPr>
              <a:t>The company’s basic facts</a:t>
            </a:r>
          </a:p>
        </p:txBody>
      </p:sp>
      <p:sp>
        <p:nvSpPr>
          <p:cNvPr id="5" name="s046 rect 5">
            <a:extLst xmlns:a="http://schemas.openxmlformats.org/drawingml/2006/main">
              <a:ext uri="{FF2B5EF4-FFF2-40B4-BE49-F238E27FC236}">
                <a16:creationId xmlns:a16="http://schemas.microsoft.com/office/drawing/2014/main" id="{48AA0753-D70C-4AF4-912D-5F5571A8E2E4}"/>
              </a:ext>
            </a:extLst>
          </p:cNvPr>
          <p:cNvSpPr>
            <a:spLocks xmlns:a="http://schemas.openxmlformats.org/drawingml/2006/main" noGrp="1"/>
          </p:cNvSpPr>
          <p:nvPr/>
        </p:nvSpPr>
        <p:spPr>
          <a:xfrm xmlns:a="http://schemas.openxmlformats.org/drawingml/2006/main">
            <a:off x="762000" y="2828925"/>
            <a:ext cx="13716000" cy="2914650"/>
          </a:xfrm>
          <a:prstGeom xmlns:a="http://schemas.openxmlformats.org/drawingml/2006/main" prst="roundRect">
            <a:avLst>
              <a:gd name="adj" fmla="val 4575"/>
            </a:avLst>
          </a:prstGeom>
          <a:solidFill xmlns:a="http://schemas.openxmlformats.org/drawingml/2006/main">
            <a:srgbClr val="FFFFFF"/>
          </a:solidFill>
          <a:ln xmlns:a="http://schemas.openxmlformats.org/drawingml/2006/main" w="9525">
            <a:solidFill>
              <a:srgbClr val="D5DDD7"/>
            </a:solidFill>
            <a:prstDash val="solid"/>
          </a:ln>
        </p:spPr>
      </p:sp>
      <p:sp>
        <p:nvSpPr>
          <p:cNvPr id="6" name="s046 text 6">
            <a:extLst xmlns:a="http://schemas.openxmlformats.org/drawingml/2006/main">
              <a:ext uri="{FF2B5EF4-FFF2-40B4-BE49-F238E27FC236}">
                <a16:creationId xmlns:a16="http://schemas.microsoft.com/office/drawing/2014/main" id="{45B3900C-DBFB-44B7-B221-47BF10C25B28}"/>
              </a:ext>
            </a:extLst>
          </p:cNvPr>
          <p:cNvSpPr>
            <a:spLocks xmlns:a="http://schemas.openxmlformats.org/drawingml/2006/main" noGrp="1"/>
          </p:cNvSpPr>
          <p:nvPr/>
        </p:nvSpPr>
        <p:spPr>
          <a:xfrm xmlns:a="http://schemas.openxmlformats.org/drawingml/2006/main">
            <a:off x="1057275" y="3067050"/>
            <a:ext cx="131254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53655A"/>
                </a:solidFill>
                <a:latin typeface="Menlo"/>
                <a:ea typeface="Menlo"/>
                <a:cs typeface="Menlo"/>
              </a:defRPr>
            </a:pPr>
            <a:r>
              <a:rPr sz="1650" b="0" i="0">
                <a:solidFill>
                  <a:srgbClr val="53655A"/>
                </a:solidFill>
                <a:latin typeface="Menlo"/>
                <a:ea typeface="Menlo"/>
                <a:cs typeface="Menlo"/>
              </a:rPr>
              <a:t>company.yaml — fictional teaching example</a:t>
            </a:r>
          </a:p>
        </p:txBody>
      </p:sp>
      <p:sp>
        <p:nvSpPr>
          <p:cNvPr id="7" name="s046 text 7">
            <a:extLst xmlns:a="http://schemas.openxmlformats.org/drawingml/2006/main">
              <a:ext uri="{FF2B5EF4-FFF2-40B4-BE49-F238E27FC236}">
                <a16:creationId xmlns:a16="http://schemas.microsoft.com/office/drawing/2014/main" id="{9D6905AC-EF3E-43DA-89B7-63BB5FDEF4B9}"/>
              </a:ext>
            </a:extLst>
          </p:cNvPr>
          <p:cNvSpPr>
            <a:spLocks xmlns:a="http://schemas.openxmlformats.org/drawingml/2006/main" noGrp="1"/>
          </p:cNvSpPr>
          <p:nvPr/>
        </p:nvSpPr>
        <p:spPr>
          <a:xfrm xmlns:a="http://schemas.openxmlformats.org/drawingml/2006/main">
            <a:off x="1685925" y="3505200"/>
            <a:ext cx="3297436"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name: Cedar Lane Studio</a:t>
            </a:r>
          </a:p>
        </p:txBody>
      </p:sp>
      <p:sp>
        <p:nvSpPr>
          <p:cNvPr id="8" name="s046 text 8">
            <a:extLst xmlns:a="http://schemas.openxmlformats.org/drawingml/2006/main">
              <a:ext uri="{FF2B5EF4-FFF2-40B4-BE49-F238E27FC236}">
                <a16:creationId xmlns:a16="http://schemas.microsoft.com/office/drawing/2014/main" id="{A59B0E36-DED2-45FC-AA8F-4708189C6ABA}"/>
              </a:ext>
            </a:extLst>
          </p:cNvPr>
          <p:cNvSpPr>
            <a:spLocks xmlns:a="http://schemas.openxmlformats.org/drawingml/2006/main" noGrp="1"/>
          </p:cNvSpPr>
          <p:nvPr/>
        </p:nvSpPr>
        <p:spPr>
          <a:xfrm xmlns:a="http://schemas.openxmlformats.org/drawingml/2006/main">
            <a:off x="1685925" y="3843338"/>
            <a:ext cx="3870871"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63B24"/>
                </a:solidFill>
                <a:latin typeface="Menlo"/>
                <a:ea typeface="Menlo"/>
                <a:cs typeface="Menlo"/>
              </a:defRPr>
            </a:pPr>
            <a:r>
              <a:rPr sz="1875" b="0" i="0">
                <a:solidFill>
                  <a:srgbClr val="163B24"/>
                </a:solidFill>
                <a:latin typeface="Menlo"/>
                <a:ea typeface="Menlo"/>
                <a:cs typeface="Menlo"/>
              </a:rPr>
              <a:t>audience: independent cafés</a:t>
            </a:r>
          </a:p>
        </p:txBody>
      </p:sp>
      <p:sp>
        <p:nvSpPr>
          <p:cNvPr id="9" name="s046 text 9">
            <a:extLst xmlns:a="http://schemas.openxmlformats.org/drawingml/2006/main">
              <a:ext uri="{FF2B5EF4-FFF2-40B4-BE49-F238E27FC236}">
                <a16:creationId xmlns:a16="http://schemas.microsoft.com/office/drawing/2014/main" id="{64F1551B-6AB0-430B-81B9-1DE4AFFCBEBC}"/>
              </a:ext>
            </a:extLst>
          </p:cNvPr>
          <p:cNvSpPr>
            <a:spLocks xmlns:a="http://schemas.openxmlformats.org/drawingml/2006/main" noGrp="1"/>
          </p:cNvSpPr>
          <p:nvPr/>
        </p:nvSpPr>
        <p:spPr>
          <a:xfrm xmlns:a="http://schemas.openxmlformats.org/drawingml/2006/main">
            <a:off x="1685925" y="4181475"/>
            <a:ext cx="4157663"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63B24"/>
                </a:solidFill>
                <a:latin typeface="Menlo"/>
                <a:ea typeface="Menlo"/>
                <a:cs typeface="Menlo"/>
              </a:defRPr>
            </a:pPr>
            <a:r>
              <a:rPr sz="1875" b="0" i="0">
                <a:solidFill>
                  <a:srgbClr val="163B24"/>
                </a:solidFill>
                <a:latin typeface="Menlo"/>
                <a:ea typeface="Menlo"/>
                <a:cs typeface="Menlo"/>
              </a:rPr>
              <a:t>offer: website clarity review</a:t>
            </a:r>
          </a:p>
        </p:txBody>
      </p:sp>
      <p:sp>
        <p:nvSpPr>
          <p:cNvPr id="10" name="s046 text 10">
            <a:extLst xmlns:a="http://schemas.openxmlformats.org/drawingml/2006/main">
              <a:ext uri="{FF2B5EF4-FFF2-40B4-BE49-F238E27FC236}">
                <a16:creationId xmlns:a16="http://schemas.microsoft.com/office/drawing/2014/main" id="{43302FC2-A2DC-401A-B53B-79E3CA9B1A57}"/>
              </a:ext>
            </a:extLst>
          </p:cNvPr>
          <p:cNvSpPr>
            <a:spLocks xmlns:a="http://schemas.openxmlformats.org/drawingml/2006/main" noGrp="1"/>
          </p:cNvSpPr>
          <p:nvPr/>
        </p:nvSpPr>
        <p:spPr>
          <a:xfrm xmlns:a="http://schemas.openxmlformats.org/drawingml/2006/main">
            <a:off x="1685925" y="4519613"/>
            <a:ext cx="3010644"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owner: studio founder</a:t>
            </a:r>
          </a:p>
        </p:txBody>
      </p:sp>
      <p:sp>
        <p:nvSpPr>
          <p:cNvPr id="11" name="s046 text 11">
            <a:extLst xmlns:a="http://schemas.openxmlformats.org/drawingml/2006/main">
              <a:ext uri="{FF2B5EF4-FFF2-40B4-BE49-F238E27FC236}">
                <a16:creationId xmlns:a16="http://schemas.microsoft.com/office/drawing/2014/main" id="{70CA3F9E-99C5-4802-B491-D2BC208EE937}"/>
              </a:ext>
            </a:extLst>
          </p:cNvPr>
          <p:cNvSpPr>
            <a:spLocks xmlns:a="http://schemas.openxmlformats.org/drawingml/2006/main" noGrp="1"/>
          </p:cNvSpPr>
          <p:nvPr/>
        </p:nvSpPr>
        <p:spPr>
          <a:xfrm xmlns:a="http://schemas.openxmlformats.org/drawingml/2006/main">
            <a:off x="1685925" y="4857750"/>
            <a:ext cx="3870871"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first_department: marketing</a:t>
            </a:r>
          </a:p>
        </p:txBody>
      </p:sp>
      <p:sp>
        <p:nvSpPr>
          <p:cNvPr id="12" name="s046 text 12">
            <a:extLst xmlns:a="http://schemas.openxmlformats.org/drawingml/2006/main">
              <a:ext uri="{FF2B5EF4-FFF2-40B4-BE49-F238E27FC236}">
                <a16:creationId xmlns:a16="http://schemas.microsoft.com/office/drawing/2014/main" id="{F61CD52D-E006-4CDB-8FCA-50D6C23C433D}"/>
              </a:ext>
            </a:extLst>
          </p:cNvPr>
          <p:cNvSpPr>
            <a:spLocks xmlns:a="http://schemas.openxmlformats.org/drawingml/2006/main" noGrp="1"/>
          </p:cNvSpPr>
          <p:nvPr/>
        </p:nvSpPr>
        <p:spPr>
          <a:xfrm xmlns:a="http://schemas.openxmlformats.org/drawingml/2006/main">
            <a:off x="1685925" y="5195888"/>
            <a:ext cx="630808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first_workflow: content brief and post draft</a:t>
            </a:r>
          </a:p>
        </p:txBody>
      </p:sp>
      <p:sp>
        <p:nvSpPr>
          <p:cNvPr id="13" name="s046 text 13">
            <a:extLst xmlns:a="http://schemas.openxmlformats.org/drawingml/2006/main">
              <a:ext uri="{FF2B5EF4-FFF2-40B4-BE49-F238E27FC236}">
                <a16:creationId xmlns:a16="http://schemas.microsoft.com/office/drawing/2014/main" id="{01870B67-59BF-4F62-801C-3A6290F223A6}"/>
              </a:ext>
            </a:extLst>
          </p:cNvPr>
          <p:cNvSpPr>
            <a:spLocks xmlns:a="http://schemas.openxmlformats.org/drawingml/2006/main" noGrp="1"/>
          </p:cNvSpPr>
          <p:nvPr/>
        </p:nvSpPr>
        <p:spPr>
          <a:xfrm xmlns:a="http://schemas.openxmlformats.org/drawingml/2006/main">
            <a:off x="13738175" y="8086725"/>
            <a:ext cx="739825"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046 / 152</a:t>
            </a:r>
          </a:p>
        </p:txBody>
      </p:sp>
    </p:spTree>
    <p:extLst>
      <p:ext uri="{BB962C8B-B14F-4D97-AF65-F5344CB8AC3E}">
        <p14:creationId xmlns:p14="http://schemas.microsoft.com/office/powerpoint/2010/main" val="1635204243"/>
      </p:ext>
    </p:extLst>
  </p:cSld>
</p:sld>
</file>

<file path=ppt/slides/slide47.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77475ee6df94e01"/>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47 text 2">
            <a:extLst xmlns:a="http://schemas.openxmlformats.org/drawingml/2006/main">
              <a:ext uri="{FF2B5EF4-FFF2-40B4-BE49-F238E27FC236}">
                <a16:creationId xmlns:a16="http://schemas.microsoft.com/office/drawing/2014/main" id="{38BEF8B9-C973-49D7-B456-FF11DAD6A41E}"/>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47 text 3">
            <a:extLst xmlns:a="http://schemas.openxmlformats.org/drawingml/2006/main">
              <a:ext uri="{FF2B5EF4-FFF2-40B4-BE49-F238E27FC236}">
                <a16:creationId xmlns:a16="http://schemas.microsoft.com/office/drawing/2014/main" id="{CD442698-9627-4659-88C9-25D2EAA88480}"/>
              </a:ext>
            </a:extLst>
          </p:cNvPr>
          <p:cNvSpPr>
            <a:spLocks xmlns:a="http://schemas.openxmlformats.org/drawingml/2006/main" noGrp="1"/>
          </p:cNvSpPr>
          <p:nvPr/>
        </p:nvSpPr>
        <p:spPr>
          <a:xfrm xmlns:a="http://schemas.openxmlformats.org/drawingml/2006/main">
            <a:off x="12515404" y="476250"/>
            <a:ext cx="196259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Your company is a folder</a:t>
            </a:r>
          </a:p>
        </p:txBody>
      </p:sp>
      <p:sp>
        <p:nvSpPr>
          <p:cNvPr id="4" name="s047 text 4">
            <a:extLst xmlns:a="http://schemas.openxmlformats.org/drawingml/2006/main">
              <a:ext uri="{FF2B5EF4-FFF2-40B4-BE49-F238E27FC236}">
                <a16:creationId xmlns:a16="http://schemas.microsoft.com/office/drawing/2014/main" id="{C0CA6553-314D-4237-9E8A-353A6148B257}"/>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The sources behind the company</a:t>
            </a:r>
          </a:p>
        </p:txBody>
      </p:sp>
      <p:sp>
        <p:nvSpPr>
          <p:cNvPr id="5" name="s047 text 5">
            <a:extLst xmlns:a="http://schemas.openxmlformats.org/drawingml/2006/main">
              <a:ext uri="{FF2B5EF4-FFF2-40B4-BE49-F238E27FC236}">
                <a16:creationId xmlns:a16="http://schemas.microsoft.com/office/drawing/2014/main" id="{02DDEAC2-2926-4561-A4BF-5A37DF8D6388}"/>
              </a:ext>
            </a:extLst>
          </p:cNvPr>
          <p:cNvSpPr>
            <a:spLocks xmlns:a="http://schemas.openxmlformats.org/drawingml/2006/main" noGrp="1"/>
          </p:cNvSpPr>
          <p:nvPr/>
        </p:nvSpPr>
        <p:spPr>
          <a:xfrm xmlns:a="http://schemas.openxmlformats.org/drawingml/2006/main">
            <a:off x="762000" y="3067050"/>
            <a:ext cx="56197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6667"/>
          </a:bodyPr>
          <a:lstStyle xmlns:a="http://schemas.openxmlformats.org/drawingml/2006/main"/>
          <a:p xmlns:a="http://schemas.openxmlformats.org/drawingml/2006/main">
            <a:pPr algn="l">
              <a:lnSpc>
                <a:spcPct val="100000"/>
              </a:lnSpc>
              <a:buNone/>
              <a:defRPr sz="1875" b="0" i="0">
                <a:solidFill>
                  <a:srgbClr val="506559"/>
                </a:solidFill>
                <a:latin typeface="Menlo"/>
                <a:ea typeface="Menlo"/>
                <a:cs typeface="Menlo"/>
              </a:defRPr>
            </a:pPr>
            <a:r>
              <a:rPr sz="1875" b="0" i="0">
                <a:solidFill>
                  <a:srgbClr val="506559"/>
                </a:solidFill>
                <a:latin typeface="Menlo"/>
                <a:ea typeface="Menlo"/>
                <a:cs typeface="Menlo"/>
              </a:rPr>
              <a:t>cedar-lane-studio/</a:t>
            </a:r>
          </a:p>
        </p:txBody>
      </p:sp>
      <p:sp>
        <p:nvSpPr>
          <p:cNvPr id="6" name="s047 text 6">
            <a:extLst xmlns:a="http://schemas.openxmlformats.org/drawingml/2006/main">
              <a:ext uri="{FF2B5EF4-FFF2-40B4-BE49-F238E27FC236}">
                <a16:creationId xmlns:a16="http://schemas.microsoft.com/office/drawing/2014/main" id="{85B7A2BF-05DE-4C19-A0B0-E8AD0E94AB5E}"/>
              </a:ext>
            </a:extLst>
          </p:cNvPr>
          <p:cNvSpPr>
            <a:spLocks xmlns:a="http://schemas.openxmlformats.org/drawingml/2006/main" noGrp="1"/>
          </p:cNvSpPr>
          <p:nvPr/>
        </p:nvSpPr>
        <p:spPr>
          <a:xfrm xmlns:a="http://schemas.openxmlformats.org/drawingml/2006/main">
            <a:off x="942975" y="3657600"/>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15291E"/>
                </a:solidFill>
                <a:latin typeface="Menlo"/>
                <a:ea typeface="Menlo"/>
                <a:cs typeface="Menlo"/>
              </a:defRPr>
            </a:pPr>
            <a:r>
              <a:rPr sz="1650" b="0" i="0">
                <a:solidFill>
                  <a:srgbClr val="15291E"/>
                </a:solidFill>
                <a:latin typeface="Menlo"/>
                <a:ea typeface="Menlo"/>
                <a:cs typeface="Menlo"/>
              </a:rPr>
              <a:t>knowledge/offer.md</a:t>
            </a:r>
          </a:p>
        </p:txBody>
      </p:sp>
      <p:sp>
        <p:nvSpPr>
          <p:cNvPr id="7" name="s047 text 7">
            <a:extLst xmlns:a="http://schemas.openxmlformats.org/drawingml/2006/main">
              <a:ext uri="{FF2B5EF4-FFF2-40B4-BE49-F238E27FC236}">
                <a16:creationId xmlns:a16="http://schemas.microsoft.com/office/drawing/2014/main" id="{6379822C-54EF-4501-8135-40BC821335AA}"/>
              </a:ext>
            </a:extLst>
          </p:cNvPr>
          <p:cNvSpPr>
            <a:spLocks xmlns:a="http://schemas.openxmlformats.org/drawingml/2006/main" noGrp="1"/>
          </p:cNvSpPr>
          <p:nvPr/>
        </p:nvSpPr>
        <p:spPr>
          <a:xfrm xmlns:a="http://schemas.openxmlformats.org/drawingml/2006/main">
            <a:off x="942975" y="3952875"/>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506559"/>
                </a:solidFill>
                <a:latin typeface="Plus Jakarta Sans"/>
                <a:ea typeface="Plus Jakarta Sans"/>
                <a:cs typeface="Plus Jakarta Sans"/>
              </a:defRPr>
            </a:pPr>
            <a:r>
              <a:rPr sz="1500" b="0" i="0">
                <a:solidFill>
                  <a:srgbClr val="506559"/>
                </a:solidFill>
                <a:latin typeface="Plus Jakarta Sans"/>
                <a:ea typeface="Plus Jakarta Sans"/>
                <a:cs typeface="Plus Jakarta Sans"/>
              </a:rPr>
              <a:t>Current offer</a:t>
            </a:r>
          </a:p>
        </p:txBody>
      </p:sp>
      <p:sp>
        <p:nvSpPr>
          <p:cNvPr id="8" name="s047 text 8">
            <a:extLst xmlns:a="http://schemas.openxmlformats.org/drawingml/2006/main">
              <a:ext uri="{FF2B5EF4-FFF2-40B4-BE49-F238E27FC236}">
                <a16:creationId xmlns:a16="http://schemas.microsoft.com/office/drawing/2014/main" id="{5BF8775B-991F-4698-8325-02B92AD9DAD1}"/>
              </a:ext>
            </a:extLst>
          </p:cNvPr>
          <p:cNvSpPr>
            <a:spLocks xmlns:a="http://schemas.openxmlformats.org/drawingml/2006/main" noGrp="1"/>
          </p:cNvSpPr>
          <p:nvPr/>
        </p:nvSpPr>
        <p:spPr>
          <a:xfrm xmlns:a="http://schemas.openxmlformats.org/drawingml/2006/main">
            <a:off x="942975" y="4457700"/>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15291E"/>
                </a:solidFill>
                <a:latin typeface="Menlo"/>
                <a:ea typeface="Menlo"/>
                <a:cs typeface="Menlo"/>
              </a:defRPr>
            </a:pPr>
            <a:r>
              <a:rPr sz="1650" b="0" i="0">
                <a:solidFill>
                  <a:srgbClr val="15291E"/>
                </a:solidFill>
                <a:latin typeface="Menlo"/>
                <a:ea typeface="Menlo"/>
                <a:cs typeface="Menlo"/>
              </a:rPr>
              <a:t>knowledge/audience.md</a:t>
            </a:r>
          </a:p>
        </p:txBody>
      </p:sp>
      <p:sp>
        <p:nvSpPr>
          <p:cNvPr id="9" name="s047 text 9">
            <a:extLst xmlns:a="http://schemas.openxmlformats.org/drawingml/2006/main">
              <a:ext uri="{FF2B5EF4-FFF2-40B4-BE49-F238E27FC236}">
                <a16:creationId xmlns:a16="http://schemas.microsoft.com/office/drawing/2014/main" id="{E6908412-3AC2-4686-A1C8-286024143E57}"/>
              </a:ext>
            </a:extLst>
          </p:cNvPr>
          <p:cNvSpPr>
            <a:spLocks xmlns:a="http://schemas.openxmlformats.org/drawingml/2006/main" noGrp="1"/>
          </p:cNvSpPr>
          <p:nvPr/>
        </p:nvSpPr>
        <p:spPr>
          <a:xfrm xmlns:a="http://schemas.openxmlformats.org/drawingml/2006/main">
            <a:off x="942975" y="4752975"/>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506559"/>
                </a:solidFill>
                <a:latin typeface="Plus Jakarta Sans"/>
                <a:ea typeface="Plus Jakarta Sans"/>
                <a:cs typeface="Plus Jakarta Sans"/>
              </a:defRPr>
            </a:pPr>
            <a:r>
              <a:rPr sz="1500" b="0" i="0">
                <a:solidFill>
                  <a:srgbClr val="506559"/>
                </a:solidFill>
                <a:latin typeface="Plus Jakarta Sans"/>
                <a:ea typeface="Plus Jakarta Sans"/>
                <a:cs typeface="Plus Jakarta Sans"/>
              </a:rPr>
              <a:t>Current audience</a:t>
            </a:r>
          </a:p>
        </p:txBody>
      </p:sp>
      <p:sp>
        <p:nvSpPr>
          <p:cNvPr id="10" name="s047 text 10">
            <a:extLst xmlns:a="http://schemas.openxmlformats.org/drawingml/2006/main">
              <a:ext uri="{FF2B5EF4-FFF2-40B4-BE49-F238E27FC236}">
                <a16:creationId xmlns:a16="http://schemas.microsoft.com/office/drawing/2014/main" id="{EA44B1EF-B3D7-402A-885E-923456FB4626}"/>
              </a:ext>
            </a:extLst>
          </p:cNvPr>
          <p:cNvSpPr>
            <a:spLocks xmlns:a="http://schemas.openxmlformats.org/drawingml/2006/main" noGrp="1"/>
          </p:cNvSpPr>
          <p:nvPr/>
        </p:nvSpPr>
        <p:spPr>
          <a:xfrm xmlns:a="http://schemas.openxmlformats.org/drawingml/2006/main">
            <a:off x="942975" y="5257800"/>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15291E"/>
                </a:solidFill>
                <a:latin typeface="Menlo"/>
                <a:ea typeface="Menlo"/>
                <a:cs typeface="Menlo"/>
              </a:defRPr>
            </a:pPr>
            <a:r>
              <a:rPr sz="1650" b="0" i="0">
                <a:solidFill>
                  <a:srgbClr val="15291E"/>
                </a:solidFill>
                <a:latin typeface="Menlo"/>
                <a:ea typeface="Menlo"/>
                <a:cs typeface="Menlo"/>
              </a:rPr>
              <a:t>knowledge/voice.md</a:t>
            </a:r>
          </a:p>
        </p:txBody>
      </p:sp>
      <p:sp>
        <p:nvSpPr>
          <p:cNvPr id="11" name="s047 text 11">
            <a:extLst xmlns:a="http://schemas.openxmlformats.org/drawingml/2006/main">
              <a:ext uri="{FF2B5EF4-FFF2-40B4-BE49-F238E27FC236}">
                <a16:creationId xmlns:a16="http://schemas.microsoft.com/office/drawing/2014/main" id="{F05B0D5A-11CA-42CF-A6E3-0BFB352FF7F6}"/>
              </a:ext>
            </a:extLst>
          </p:cNvPr>
          <p:cNvSpPr>
            <a:spLocks xmlns:a="http://schemas.openxmlformats.org/drawingml/2006/main" noGrp="1"/>
          </p:cNvSpPr>
          <p:nvPr/>
        </p:nvSpPr>
        <p:spPr>
          <a:xfrm xmlns:a="http://schemas.openxmlformats.org/drawingml/2006/main">
            <a:off x="942975" y="5553075"/>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506559"/>
                </a:solidFill>
                <a:latin typeface="Plus Jakarta Sans"/>
                <a:ea typeface="Plus Jakarta Sans"/>
                <a:cs typeface="Plus Jakarta Sans"/>
              </a:defRPr>
            </a:pPr>
            <a:r>
              <a:rPr sz="1500" b="0" i="0">
                <a:solidFill>
                  <a:srgbClr val="506559"/>
                </a:solidFill>
                <a:latin typeface="Plus Jakarta Sans"/>
                <a:ea typeface="Plus Jakarta Sans"/>
                <a:cs typeface="Plus Jakarta Sans"/>
              </a:rPr>
              <a:t>Judgment about wording</a:t>
            </a:r>
          </a:p>
        </p:txBody>
      </p:sp>
      <p:sp>
        <p:nvSpPr>
          <p:cNvPr id="12" name="s047 text 12">
            <a:extLst xmlns:a="http://schemas.openxmlformats.org/drawingml/2006/main">
              <a:ext uri="{FF2B5EF4-FFF2-40B4-BE49-F238E27FC236}">
                <a16:creationId xmlns:a16="http://schemas.microsoft.com/office/drawing/2014/main" id="{0F89785F-711A-40A7-B9C7-1326F9DFDCC8}"/>
              </a:ext>
            </a:extLst>
          </p:cNvPr>
          <p:cNvSpPr>
            <a:spLocks xmlns:a="http://schemas.openxmlformats.org/drawingml/2006/main" noGrp="1"/>
          </p:cNvSpPr>
          <p:nvPr/>
        </p:nvSpPr>
        <p:spPr>
          <a:xfrm xmlns:a="http://schemas.openxmlformats.org/drawingml/2006/main">
            <a:off x="942975" y="6057900"/>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15291E"/>
                </a:solidFill>
                <a:latin typeface="Menlo"/>
                <a:ea typeface="Menlo"/>
                <a:cs typeface="Menlo"/>
              </a:defRPr>
            </a:pPr>
            <a:r>
              <a:rPr sz="1650" b="0" i="0">
                <a:solidFill>
                  <a:srgbClr val="15291E"/>
                </a:solidFill>
                <a:latin typeface="Menlo"/>
                <a:ea typeface="Menlo"/>
                <a:cs typeface="Menlo"/>
              </a:rPr>
              <a:t>sources/founder-note.md</a:t>
            </a:r>
          </a:p>
        </p:txBody>
      </p:sp>
      <p:sp>
        <p:nvSpPr>
          <p:cNvPr id="13" name="s047 text 13">
            <a:extLst xmlns:a="http://schemas.openxmlformats.org/drawingml/2006/main">
              <a:ext uri="{FF2B5EF4-FFF2-40B4-BE49-F238E27FC236}">
                <a16:creationId xmlns:a16="http://schemas.microsoft.com/office/drawing/2014/main" id="{CCBCB2AD-AE23-4F01-8069-C5D4E05A5782}"/>
              </a:ext>
            </a:extLst>
          </p:cNvPr>
          <p:cNvSpPr>
            <a:spLocks xmlns:a="http://schemas.openxmlformats.org/drawingml/2006/main" noGrp="1"/>
          </p:cNvSpPr>
          <p:nvPr/>
        </p:nvSpPr>
        <p:spPr>
          <a:xfrm xmlns:a="http://schemas.openxmlformats.org/drawingml/2006/main">
            <a:off x="942975" y="6353175"/>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506559"/>
                </a:solidFill>
                <a:latin typeface="Plus Jakarta Sans"/>
                <a:ea typeface="Plus Jakarta Sans"/>
                <a:cs typeface="Plus Jakarta Sans"/>
              </a:defRPr>
            </a:pPr>
            <a:r>
              <a:rPr sz="1500" b="0" i="0">
                <a:solidFill>
                  <a:srgbClr val="506559"/>
                </a:solidFill>
                <a:latin typeface="Plus Jakarta Sans"/>
                <a:ea typeface="Plus Jakarta Sans"/>
                <a:cs typeface="Plus Jakarta Sans"/>
              </a:rPr>
              <a:t>Current raw input</a:t>
            </a:r>
          </a:p>
        </p:txBody>
      </p:sp>
      <p:sp>
        <p:nvSpPr>
          <p:cNvPr id="14" name="s047 rect 14">
            <a:extLst xmlns:a="http://schemas.openxmlformats.org/drawingml/2006/main">
              <a:ext uri="{FF2B5EF4-FFF2-40B4-BE49-F238E27FC236}">
                <a16:creationId xmlns:a16="http://schemas.microsoft.com/office/drawing/2014/main" id="{0AEE065E-FB2F-4FA3-A216-C87B55FAED87}"/>
              </a:ext>
            </a:extLst>
          </p:cNvPr>
          <p:cNvSpPr>
            <a:spLocks xmlns:a="http://schemas.openxmlformats.org/drawingml/2006/main" noGrp="1"/>
          </p:cNvSpPr>
          <p:nvPr/>
        </p:nvSpPr>
        <p:spPr>
          <a:xfrm xmlns:a="http://schemas.openxmlformats.org/drawingml/2006/main">
            <a:off x="6810375" y="2952750"/>
            <a:ext cx="7667625" cy="3333750"/>
          </a:xfrm>
          <a:prstGeom xmlns:a="http://schemas.openxmlformats.org/drawingml/2006/main" prst="roundRect">
            <a:avLst>
              <a:gd name="adj" fmla="val 4000"/>
            </a:avLst>
          </a:prstGeom>
          <a:solidFill xmlns:a="http://schemas.openxmlformats.org/drawingml/2006/main">
            <a:srgbClr val="FFFFFF"/>
          </a:solidFill>
          <a:ln xmlns:a="http://schemas.openxmlformats.org/drawingml/2006/main" w="9525">
            <a:solidFill>
              <a:srgbClr val="D5DDD7"/>
            </a:solidFill>
            <a:prstDash val="solid"/>
          </a:ln>
        </p:spPr>
      </p:sp>
      <p:sp>
        <p:nvSpPr>
          <p:cNvPr id="15" name="s047 text 15">
            <a:extLst xmlns:a="http://schemas.openxmlformats.org/drawingml/2006/main">
              <a:ext uri="{FF2B5EF4-FFF2-40B4-BE49-F238E27FC236}">
                <a16:creationId xmlns:a16="http://schemas.microsoft.com/office/drawing/2014/main" id="{0AE9C5D8-9AD0-4729-9F86-37060C3FD3AD}"/>
              </a:ext>
            </a:extLst>
          </p:cNvPr>
          <p:cNvSpPr>
            <a:spLocks xmlns:a="http://schemas.openxmlformats.org/drawingml/2006/main" noGrp="1"/>
          </p:cNvSpPr>
          <p:nvPr/>
        </p:nvSpPr>
        <p:spPr>
          <a:xfrm xmlns:a="http://schemas.openxmlformats.org/drawingml/2006/main">
            <a:off x="7086600" y="3228975"/>
            <a:ext cx="7115175" cy="247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203"/>
          </a:bodyPr>
          <a:lstStyle xmlns:a="http://schemas.openxmlformats.org/drawingml/2006/main"/>
          <a:p xmlns:a="http://schemas.openxmlformats.org/drawingml/2006/main">
            <a:pPr algn="l">
              <a:lnSpc>
                <a:spcPct val="100000"/>
              </a:lnSpc>
              <a:buNone/>
              <a:defRPr sz="1725" b="0" i="0">
                <a:solidFill>
                  <a:srgbClr val="15291E"/>
                </a:solidFill>
                <a:latin typeface="Menlo"/>
                <a:ea typeface="Menlo"/>
                <a:cs typeface="Menlo"/>
              </a:defRPr>
            </a:pPr>
            <a:r>
              <a:rPr sz="1725" b="0" i="0">
                <a:solidFill>
                  <a:srgbClr val="15291E"/>
                </a:solidFill>
                <a:latin typeface="Menlo"/>
                <a:ea typeface="Menlo"/>
                <a:cs typeface="Menlo"/>
              </a:rPr>
              <a:t>knowledge/offer.md</a:t>
            </a:r>
          </a:p>
        </p:txBody>
      </p:sp>
      <p:sp>
        <p:nvSpPr>
          <p:cNvPr id="16" name="s047 text 16">
            <a:extLst xmlns:a="http://schemas.openxmlformats.org/drawingml/2006/main">
              <a:ext uri="{FF2B5EF4-FFF2-40B4-BE49-F238E27FC236}">
                <a16:creationId xmlns:a16="http://schemas.microsoft.com/office/drawing/2014/main" id="{D530A10B-7AFE-4024-A434-A97DAD58631F}"/>
              </a:ext>
            </a:extLst>
          </p:cNvPr>
          <p:cNvSpPr>
            <a:spLocks xmlns:a="http://schemas.openxmlformats.org/drawingml/2006/main" noGrp="1"/>
          </p:cNvSpPr>
          <p:nvPr/>
        </p:nvSpPr>
        <p:spPr>
          <a:xfrm xmlns:a="http://schemas.openxmlformats.org/drawingml/2006/main">
            <a:off x="7086600" y="3762375"/>
            <a:ext cx="7115175" cy="7715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25000"/>
              </a:lnSpc>
              <a:buNone/>
              <a:defRPr sz="2025" b="0" i="0">
                <a:solidFill>
                  <a:srgbClr val="15291E"/>
                </a:solidFill>
                <a:latin typeface="Plus Jakarta Sans"/>
                <a:ea typeface="Plus Jakarta Sans"/>
                <a:cs typeface="Plus Jakarta Sans"/>
              </a:defRPr>
            </a:pPr>
            <a:r>
              <a:rPr sz="2025" b="0" i="0">
                <a:solidFill>
                  <a:srgbClr val="15291E"/>
                </a:solidFill>
                <a:latin typeface="Plus Jakarta Sans"/>
                <a:ea typeface="Plus Jakarta Sans"/>
                <a:cs typeface="Plus Jakarta Sans"/>
              </a:rPr>
              <a:t>Website clarity review. Check menu, hours and location. No</a:t>
            </a:r>
          </a:p>
          <a:p xmlns:a="http://schemas.openxmlformats.org/drawingml/2006/main">
            <a:pPr algn="l">
              <a:lnSpc>
                <a:spcPct val="125000"/>
              </a:lnSpc>
              <a:buNone/>
              <a:defRPr sz="2025" b="0" i="0">
                <a:solidFill>
                  <a:srgbClr val="15291E"/>
                </a:solidFill>
                <a:latin typeface="Plus Jakarta Sans"/>
                <a:ea typeface="Plus Jakarta Sans"/>
                <a:cs typeface="Plus Jakarta Sans"/>
              </a:defRPr>
            </a:pPr>
            <a:r>
              <a:rPr sz="2025" b="0" i="0">
                <a:solidFill>
                  <a:srgbClr val="15291E"/>
                </a:solidFill>
                <a:latin typeface="Plus Jakarta Sans"/>
                <a:ea typeface="Plus Jakarta Sans"/>
                <a:cs typeface="Plus Jakarta Sans"/>
              </a:rPr>
              <a:t>price or measured outcome supplied.</a:t>
            </a:r>
          </a:p>
        </p:txBody>
      </p:sp>
      <p:sp>
        <p:nvSpPr>
          <p:cNvPr id="17" name="s047 text 17">
            <a:extLst xmlns:a="http://schemas.openxmlformats.org/drawingml/2006/main">
              <a:ext uri="{FF2B5EF4-FFF2-40B4-BE49-F238E27FC236}">
                <a16:creationId xmlns:a16="http://schemas.microsoft.com/office/drawing/2014/main" id="{147B0C4A-3E86-4DCA-872B-84C041923AEE}"/>
              </a:ext>
            </a:extLst>
          </p:cNvPr>
          <p:cNvSpPr>
            <a:spLocks xmlns:a="http://schemas.openxmlformats.org/drawingml/2006/main" noGrp="1"/>
          </p:cNvSpPr>
          <p:nvPr/>
        </p:nvSpPr>
        <p:spPr>
          <a:xfrm xmlns:a="http://schemas.openxmlformats.org/drawingml/2006/main">
            <a:off x="13747403" y="8086725"/>
            <a:ext cx="73059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047 / 152</a:t>
            </a:r>
          </a:p>
        </p:txBody>
      </p:sp>
    </p:spTree>
    <p:extLst>
      <p:ext uri="{BB962C8B-B14F-4D97-AF65-F5344CB8AC3E}">
        <p14:creationId xmlns:p14="http://schemas.microsoft.com/office/powerpoint/2010/main" val="434586784"/>
      </p:ext>
    </p:extLst>
  </p:cSld>
</p:sld>
</file>

<file path=ppt/slides/slide48.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20" name=""/>
          <p:cNvPicPr>
            <a:picLocks xmlns:a="http://schemas.openxmlformats.org/drawingml/2006/main" noChangeAspect="1"/>
          </p:cNvPicPr>
          <p:nvPr/>
        </p:nvPicPr>
        <p:blipFill>
          <a:blip xmlns:r="http://schemas.openxmlformats.org/officeDocument/2006/relationships" xmlns:a="http://schemas.openxmlformats.org/drawingml/2006/main" r:embed="Rab6ee96401bf4be6"/>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48 text 2">
            <a:extLst xmlns:a="http://schemas.openxmlformats.org/drawingml/2006/main">
              <a:ext uri="{FF2B5EF4-FFF2-40B4-BE49-F238E27FC236}">
                <a16:creationId xmlns:a16="http://schemas.microsoft.com/office/drawing/2014/main" id="{EF0C95E9-C527-41F3-939F-A87F347238E5}"/>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48 text 3">
            <a:extLst xmlns:a="http://schemas.openxmlformats.org/drawingml/2006/main">
              <a:ext uri="{FF2B5EF4-FFF2-40B4-BE49-F238E27FC236}">
                <a16:creationId xmlns:a16="http://schemas.microsoft.com/office/drawing/2014/main" id="{88EE8B17-9562-4D62-A2EA-39F5E5D80229}"/>
              </a:ext>
            </a:extLst>
          </p:cNvPr>
          <p:cNvSpPr>
            <a:spLocks xmlns:a="http://schemas.openxmlformats.org/drawingml/2006/main" noGrp="1"/>
          </p:cNvSpPr>
          <p:nvPr/>
        </p:nvSpPr>
        <p:spPr>
          <a:xfrm xmlns:a="http://schemas.openxmlformats.org/drawingml/2006/main">
            <a:off x="12515404" y="476250"/>
            <a:ext cx="196259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Your company is a folder</a:t>
            </a:r>
          </a:p>
        </p:txBody>
      </p:sp>
      <p:sp>
        <p:nvSpPr>
          <p:cNvPr id="4" name="s048 text 4">
            <a:extLst xmlns:a="http://schemas.openxmlformats.org/drawingml/2006/main">
              <a:ext uri="{FF2B5EF4-FFF2-40B4-BE49-F238E27FC236}">
                <a16:creationId xmlns:a16="http://schemas.microsoft.com/office/drawing/2014/main" id="{756E1616-72A9-45EB-8D4A-4B40E16BB350}"/>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Give each file a job</a:t>
            </a:r>
          </a:p>
        </p:txBody>
      </p:sp>
      <p:sp>
        <p:nvSpPr>
          <p:cNvPr id="5" name="s048 text 5">
            <a:extLst xmlns:a="http://schemas.openxmlformats.org/drawingml/2006/main">
              <a:ext uri="{FF2B5EF4-FFF2-40B4-BE49-F238E27FC236}">
                <a16:creationId xmlns:a16="http://schemas.microsoft.com/office/drawing/2014/main" id="{432386D3-4FA7-46A5-89A6-700D50A3C83A}"/>
              </a:ext>
            </a:extLst>
          </p:cNvPr>
          <p:cNvSpPr>
            <a:spLocks xmlns:a="http://schemas.openxmlformats.org/drawingml/2006/main" noGrp="1"/>
          </p:cNvSpPr>
          <p:nvPr/>
        </p:nvSpPr>
        <p:spPr>
          <a:xfrm xmlns:a="http://schemas.openxmlformats.org/drawingml/2006/main">
            <a:off x="762000" y="3067050"/>
            <a:ext cx="56197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6667"/>
          </a:bodyPr>
          <a:lstStyle xmlns:a="http://schemas.openxmlformats.org/drawingml/2006/main"/>
          <a:p xmlns:a="http://schemas.openxmlformats.org/drawingml/2006/main">
            <a:pPr algn="l">
              <a:lnSpc>
                <a:spcPct val="100000"/>
              </a:lnSpc>
              <a:buNone/>
              <a:defRPr sz="1875" b="0" i="0">
                <a:solidFill>
                  <a:srgbClr val="506559"/>
                </a:solidFill>
                <a:latin typeface="Menlo"/>
                <a:ea typeface="Menlo"/>
                <a:cs typeface="Menlo"/>
              </a:defRPr>
            </a:pPr>
            <a:r>
              <a:rPr sz="1875" b="0" i="0">
                <a:solidFill>
                  <a:srgbClr val="506559"/>
                </a:solidFill>
                <a:latin typeface="Menlo"/>
                <a:ea typeface="Menlo"/>
                <a:cs typeface="Menlo"/>
              </a:rPr>
              <a:t>knowledge/</a:t>
            </a:r>
          </a:p>
        </p:txBody>
      </p:sp>
      <p:sp>
        <p:nvSpPr>
          <p:cNvPr id="6" name="s048 text 6">
            <a:extLst xmlns:a="http://schemas.openxmlformats.org/drawingml/2006/main">
              <a:ext uri="{FF2B5EF4-FFF2-40B4-BE49-F238E27FC236}">
                <a16:creationId xmlns:a16="http://schemas.microsoft.com/office/drawing/2014/main" id="{C802083F-1845-4D0B-BAFC-666B04CD808E}"/>
              </a:ext>
            </a:extLst>
          </p:cNvPr>
          <p:cNvSpPr>
            <a:spLocks xmlns:a="http://schemas.openxmlformats.org/drawingml/2006/main" noGrp="1"/>
          </p:cNvSpPr>
          <p:nvPr/>
        </p:nvSpPr>
        <p:spPr>
          <a:xfrm xmlns:a="http://schemas.openxmlformats.org/drawingml/2006/main">
            <a:off x="942975" y="3657600"/>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15291E"/>
                </a:solidFill>
                <a:latin typeface="Menlo"/>
                <a:ea typeface="Menlo"/>
                <a:cs typeface="Menlo"/>
              </a:defRPr>
            </a:pPr>
            <a:r>
              <a:rPr sz="1650" b="0" i="0">
                <a:solidFill>
                  <a:srgbClr val="15291E"/>
                </a:solidFill>
                <a:latin typeface="Menlo"/>
                <a:ea typeface="Menlo"/>
                <a:cs typeface="Menlo"/>
              </a:rPr>
              <a:t>company.md</a:t>
            </a:r>
          </a:p>
        </p:txBody>
      </p:sp>
      <p:sp>
        <p:nvSpPr>
          <p:cNvPr id="7" name="s048 text 7">
            <a:extLst xmlns:a="http://schemas.openxmlformats.org/drawingml/2006/main">
              <a:ext uri="{FF2B5EF4-FFF2-40B4-BE49-F238E27FC236}">
                <a16:creationId xmlns:a16="http://schemas.microsoft.com/office/drawing/2014/main" id="{C0904225-C5FD-4242-BA3C-E38BD6573D91}"/>
              </a:ext>
            </a:extLst>
          </p:cNvPr>
          <p:cNvSpPr>
            <a:spLocks xmlns:a="http://schemas.openxmlformats.org/drawingml/2006/main" noGrp="1"/>
          </p:cNvSpPr>
          <p:nvPr/>
        </p:nvSpPr>
        <p:spPr>
          <a:xfrm xmlns:a="http://schemas.openxmlformats.org/drawingml/2006/main">
            <a:off x="942975" y="3952875"/>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506559"/>
                </a:solidFill>
                <a:latin typeface="Plus Jakarta Sans"/>
                <a:ea typeface="Plus Jakarta Sans"/>
                <a:cs typeface="Plus Jakarta Sans"/>
              </a:defRPr>
            </a:pPr>
            <a:r>
              <a:rPr sz="1500" b="0" i="0">
                <a:solidFill>
                  <a:srgbClr val="506559"/>
                </a:solidFill>
                <a:latin typeface="Plus Jakarta Sans"/>
                <a:ea typeface="Plus Jakarta Sans"/>
                <a:cs typeface="Plus Jakarta Sans"/>
              </a:rPr>
              <a:t>Overview</a:t>
            </a:r>
          </a:p>
        </p:txBody>
      </p:sp>
      <p:sp>
        <p:nvSpPr>
          <p:cNvPr id="8" name="s048 text 8">
            <a:extLst xmlns:a="http://schemas.openxmlformats.org/drawingml/2006/main">
              <a:ext uri="{FF2B5EF4-FFF2-40B4-BE49-F238E27FC236}">
                <a16:creationId xmlns:a16="http://schemas.microsoft.com/office/drawing/2014/main" id="{2143E1ED-A4C4-42D1-966A-FF8F7509C337}"/>
              </a:ext>
            </a:extLst>
          </p:cNvPr>
          <p:cNvSpPr>
            <a:spLocks xmlns:a="http://schemas.openxmlformats.org/drawingml/2006/main" noGrp="1"/>
          </p:cNvSpPr>
          <p:nvPr/>
        </p:nvSpPr>
        <p:spPr>
          <a:xfrm xmlns:a="http://schemas.openxmlformats.org/drawingml/2006/main">
            <a:off x="942975" y="4457700"/>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15291E"/>
                </a:solidFill>
                <a:latin typeface="Menlo"/>
                <a:ea typeface="Menlo"/>
                <a:cs typeface="Menlo"/>
              </a:defRPr>
            </a:pPr>
            <a:r>
              <a:rPr sz="1650" b="0" i="0">
                <a:solidFill>
                  <a:srgbClr val="15291E"/>
                </a:solidFill>
                <a:latin typeface="Menlo"/>
                <a:ea typeface="Menlo"/>
                <a:cs typeface="Menlo"/>
              </a:rPr>
              <a:t>offer.md</a:t>
            </a:r>
          </a:p>
        </p:txBody>
      </p:sp>
      <p:sp>
        <p:nvSpPr>
          <p:cNvPr id="9" name="s048 text 9">
            <a:extLst xmlns:a="http://schemas.openxmlformats.org/drawingml/2006/main">
              <a:ext uri="{FF2B5EF4-FFF2-40B4-BE49-F238E27FC236}">
                <a16:creationId xmlns:a16="http://schemas.microsoft.com/office/drawing/2014/main" id="{92854134-6BEA-4EA1-A69E-79E8D3206952}"/>
              </a:ext>
            </a:extLst>
          </p:cNvPr>
          <p:cNvSpPr>
            <a:spLocks xmlns:a="http://schemas.openxmlformats.org/drawingml/2006/main" noGrp="1"/>
          </p:cNvSpPr>
          <p:nvPr/>
        </p:nvSpPr>
        <p:spPr>
          <a:xfrm xmlns:a="http://schemas.openxmlformats.org/drawingml/2006/main">
            <a:off x="942975" y="4752975"/>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506559"/>
                </a:solidFill>
                <a:latin typeface="Plus Jakarta Sans"/>
                <a:ea typeface="Plus Jakarta Sans"/>
                <a:cs typeface="Plus Jakarta Sans"/>
              </a:defRPr>
            </a:pPr>
            <a:r>
              <a:rPr sz="1500" b="0" i="0">
                <a:solidFill>
                  <a:srgbClr val="506559"/>
                </a:solidFill>
                <a:latin typeface="Plus Jakarta Sans"/>
                <a:ea typeface="Plus Jakarta Sans"/>
                <a:cs typeface="Plus Jakarta Sans"/>
              </a:rPr>
              <a:t>Offer</a:t>
            </a:r>
          </a:p>
        </p:txBody>
      </p:sp>
      <p:sp>
        <p:nvSpPr>
          <p:cNvPr id="10" name="s048 text 10">
            <a:extLst xmlns:a="http://schemas.openxmlformats.org/drawingml/2006/main">
              <a:ext uri="{FF2B5EF4-FFF2-40B4-BE49-F238E27FC236}">
                <a16:creationId xmlns:a16="http://schemas.microsoft.com/office/drawing/2014/main" id="{80785D3A-3670-4365-918A-86105E086C3B}"/>
              </a:ext>
            </a:extLst>
          </p:cNvPr>
          <p:cNvSpPr>
            <a:spLocks xmlns:a="http://schemas.openxmlformats.org/drawingml/2006/main" noGrp="1"/>
          </p:cNvSpPr>
          <p:nvPr/>
        </p:nvSpPr>
        <p:spPr>
          <a:xfrm xmlns:a="http://schemas.openxmlformats.org/drawingml/2006/main">
            <a:off x="942975" y="5257800"/>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15291E"/>
                </a:solidFill>
                <a:latin typeface="Menlo"/>
                <a:ea typeface="Menlo"/>
                <a:cs typeface="Menlo"/>
              </a:defRPr>
            </a:pPr>
            <a:r>
              <a:rPr sz="1650" b="0" i="0">
                <a:solidFill>
                  <a:srgbClr val="15291E"/>
                </a:solidFill>
                <a:latin typeface="Menlo"/>
                <a:ea typeface="Menlo"/>
                <a:cs typeface="Menlo"/>
              </a:rPr>
              <a:t>audience.md</a:t>
            </a:r>
          </a:p>
        </p:txBody>
      </p:sp>
      <p:sp>
        <p:nvSpPr>
          <p:cNvPr id="11" name="s048 text 11">
            <a:extLst xmlns:a="http://schemas.openxmlformats.org/drawingml/2006/main">
              <a:ext uri="{FF2B5EF4-FFF2-40B4-BE49-F238E27FC236}">
                <a16:creationId xmlns:a16="http://schemas.microsoft.com/office/drawing/2014/main" id="{CB9A8AE2-4B34-4B65-AE7E-3C1BB78ECE7F}"/>
              </a:ext>
            </a:extLst>
          </p:cNvPr>
          <p:cNvSpPr>
            <a:spLocks xmlns:a="http://schemas.openxmlformats.org/drawingml/2006/main" noGrp="1"/>
          </p:cNvSpPr>
          <p:nvPr/>
        </p:nvSpPr>
        <p:spPr>
          <a:xfrm xmlns:a="http://schemas.openxmlformats.org/drawingml/2006/main">
            <a:off x="942975" y="5553075"/>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506559"/>
                </a:solidFill>
                <a:latin typeface="Plus Jakarta Sans"/>
                <a:ea typeface="Plus Jakarta Sans"/>
                <a:cs typeface="Plus Jakarta Sans"/>
              </a:defRPr>
            </a:pPr>
            <a:r>
              <a:rPr sz="1500" b="0" i="0">
                <a:solidFill>
                  <a:srgbClr val="506559"/>
                </a:solidFill>
                <a:latin typeface="Plus Jakarta Sans"/>
                <a:ea typeface="Plus Jakarta Sans"/>
                <a:cs typeface="Plus Jakarta Sans"/>
              </a:rPr>
              <a:t>Audience</a:t>
            </a:r>
          </a:p>
        </p:txBody>
      </p:sp>
      <p:sp>
        <p:nvSpPr>
          <p:cNvPr id="12" name="s048 text 12">
            <a:extLst xmlns:a="http://schemas.openxmlformats.org/drawingml/2006/main">
              <a:ext uri="{FF2B5EF4-FFF2-40B4-BE49-F238E27FC236}">
                <a16:creationId xmlns:a16="http://schemas.microsoft.com/office/drawing/2014/main" id="{DF33C11C-4AD6-4FE1-8431-F86859F5E8DD}"/>
              </a:ext>
            </a:extLst>
          </p:cNvPr>
          <p:cNvSpPr>
            <a:spLocks xmlns:a="http://schemas.openxmlformats.org/drawingml/2006/main" noGrp="1"/>
          </p:cNvSpPr>
          <p:nvPr/>
        </p:nvSpPr>
        <p:spPr>
          <a:xfrm xmlns:a="http://schemas.openxmlformats.org/drawingml/2006/main">
            <a:off x="942975" y="6057900"/>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15291E"/>
                </a:solidFill>
                <a:latin typeface="Menlo"/>
                <a:ea typeface="Menlo"/>
                <a:cs typeface="Menlo"/>
              </a:defRPr>
            </a:pPr>
            <a:r>
              <a:rPr sz="1650" b="0" i="0">
                <a:solidFill>
                  <a:srgbClr val="15291E"/>
                </a:solidFill>
                <a:latin typeface="Menlo"/>
                <a:ea typeface="Menlo"/>
                <a:cs typeface="Menlo"/>
              </a:rPr>
              <a:t>voice.md</a:t>
            </a:r>
          </a:p>
        </p:txBody>
      </p:sp>
      <p:sp>
        <p:nvSpPr>
          <p:cNvPr id="13" name="s048 text 13">
            <a:extLst xmlns:a="http://schemas.openxmlformats.org/drawingml/2006/main">
              <a:ext uri="{FF2B5EF4-FFF2-40B4-BE49-F238E27FC236}">
                <a16:creationId xmlns:a16="http://schemas.microsoft.com/office/drawing/2014/main" id="{03767A3F-AE15-4495-A3DF-57B56FB74650}"/>
              </a:ext>
            </a:extLst>
          </p:cNvPr>
          <p:cNvSpPr>
            <a:spLocks xmlns:a="http://schemas.openxmlformats.org/drawingml/2006/main" noGrp="1"/>
          </p:cNvSpPr>
          <p:nvPr/>
        </p:nvSpPr>
        <p:spPr>
          <a:xfrm xmlns:a="http://schemas.openxmlformats.org/drawingml/2006/main">
            <a:off x="942975" y="6353175"/>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506559"/>
                </a:solidFill>
                <a:latin typeface="Plus Jakarta Sans"/>
                <a:ea typeface="Plus Jakarta Sans"/>
                <a:cs typeface="Plus Jakarta Sans"/>
              </a:defRPr>
            </a:pPr>
            <a:r>
              <a:rPr sz="1500" b="0" i="0">
                <a:solidFill>
                  <a:srgbClr val="506559"/>
                </a:solidFill>
                <a:latin typeface="Plus Jakarta Sans"/>
                <a:ea typeface="Plus Jakarta Sans"/>
                <a:cs typeface="Plus Jakarta Sans"/>
              </a:rPr>
              <a:t>Standards</a:t>
            </a:r>
          </a:p>
        </p:txBody>
      </p:sp>
      <p:sp>
        <p:nvSpPr>
          <p:cNvPr id="14" name="s048 text 14">
            <a:extLst xmlns:a="http://schemas.openxmlformats.org/drawingml/2006/main">
              <a:ext uri="{FF2B5EF4-FFF2-40B4-BE49-F238E27FC236}">
                <a16:creationId xmlns:a16="http://schemas.microsoft.com/office/drawing/2014/main" id="{25777893-68FF-4EEA-9A8B-DA59541EFF0F}"/>
              </a:ext>
            </a:extLst>
          </p:cNvPr>
          <p:cNvSpPr>
            <a:spLocks xmlns:a="http://schemas.openxmlformats.org/drawingml/2006/main" noGrp="1"/>
          </p:cNvSpPr>
          <p:nvPr/>
        </p:nvSpPr>
        <p:spPr>
          <a:xfrm xmlns:a="http://schemas.openxmlformats.org/drawingml/2006/main">
            <a:off x="942975" y="6858000"/>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15291E"/>
                </a:solidFill>
                <a:latin typeface="Menlo"/>
                <a:ea typeface="Menlo"/>
                <a:cs typeface="Menlo"/>
              </a:defRPr>
            </a:pPr>
            <a:r>
              <a:rPr sz="1650" b="0" i="0">
                <a:solidFill>
                  <a:srgbClr val="15291E"/>
                </a:solidFill>
                <a:latin typeface="Menlo"/>
                <a:ea typeface="Menlo"/>
                <a:cs typeface="Menlo"/>
              </a:rPr>
              <a:t>decisions.md</a:t>
            </a:r>
          </a:p>
        </p:txBody>
      </p:sp>
      <p:sp>
        <p:nvSpPr>
          <p:cNvPr id="15" name="s048 text 15">
            <a:extLst xmlns:a="http://schemas.openxmlformats.org/drawingml/2006/main">
              <a:ext uri="{FF2B5EF4-FFF2-40B4-BE49-F238E27FC236}">
                <a16:creationId xmlns:a16="http://schemas.microsoft.com/office/drawing/2014/main" id="{93376269-5B56-45EE-8BB1-2B9A76954470}"/>
              </a:ext>
            </a:extLst>
          </p:cNvPr>
          <p:cNvSpPr>
            <a:spLocks xmlns:a="http://schemas.openxmlformats.org/drawingml/2006/main" noGrp="1"/>
          </p:cNvSpPr>
          <p:nvPr/>
        </p:nvSpPr>
        <p:spPr>
          <a:xfrm xmlns:a="http://schemas.openxmlformats.org/drawingml/2006/main">
            <a:off x="942975" y="7153275"/>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506559"/>
                </a:solidFill>
                <a:latin typeface="Plus Jakarta Sans"/>
                <a:ea typeface="Plus Jakarta Sans"/>
                <a:cs typeface="Plus Jakarta Sans"/>
              </a:defRPr>
            </a:pPr>
            <a:r>
              <a:rPr sz="1500" b="0" i="0">
                <a:solidFill>
                  <a:srgbClr val="506559"/>
                </a:solidFill>
                <a:latin typeface="Plus Jakarta Sans"/>
                <a:ea typeface="Plus Jakarta Sans"/>
                <a:cs typeface="Plus Jakarta Sans"/>
              </a:rPr>
              <a:t>Owner decisions</a:t>
            </a:r>
          </a:p>
        </p:txBody>
      </p:sp>
      <p:sp>
        <p:nvSpPr>
          <p:cNvPr id="16" name="s048 rect 16">
            <a:extLst xmlns:a="http://schemas.openxmlformats.org/drawingml/2006/main">
              <a:ext uri="{FF2B5EF4-FFF2-40B4-BE49-F238E27FC236}">
                <a16:creationId xmlns:a16="http://schemas.microsoft.com/office/drawing/2014/main" id="{6C2AA802-EFF4-4964-B721-70BF9B4A717C}"/>
              </a:ext>
            </a:extLst>
          </p:cNvPr>
          <p:cNvSpPr>
            <a:spLocks xmlns:a="http://schemas.openxmlformats.org/drawingml/2006/main" noGrp="1"/>
          </p:cNvSpPr>
          <p:nvPr/>
        </p:nvSpPr>
        <p:spPr>
          <a:xfrm xmlns:a="http://schemas.openxmlformats.org/drawingml/2006/main">
            <a:off x="6810375" y="2952750"/>
            <a:ext cx="7667625" cy="3333750"/>
          </a:xfrm>
          <a:prstGeom xmlns:a="http://schemas.openxmlformats.org/drawingml/2006/main" prst="roundRect">
            <a:avLst>
              <a:gd name="adj" fmla="val 4000"/>
            </a:avLst>
          </a:prstGeom>
          <a:solidFill xmlns:a="http://schemas.openxmlformats.org/drawingml/2006/main">
            <a:srgbClr val="FFFFFF"/>
          </a:solidFill>
          <a:ln xmlns:a="http://schemas.openxmlformats.org/drawingml/2006/main" w="9525">
            <a:solidFill>
              <a:srgbClr val="D5DDD7"/>
            </a:solidFill>
            <a:prstDash val="solid"/>
          </a:ln>
        </p:spPr>
      </p:sp>
      <p:sp>
        <p:nvSpPr>
          <p:cNvPr id="17" name="s048 text 17">
            <a:extLst xmlns:a="http://schemas.openxmlformats.org/drawingml/2006/main">
              <a:ext uri="{FF2B5EF4-FFF2-40B4-BE49-F238E27FC236}">
                <a16:creationId xmlns:a16="http://schemas.microsoft.com/office/drawing/2014/main" id="{3EA6EDEF-0196-4B5C-907E-A17C99FFC4BA}"/>
              </a:ext>
            </a:extLst>
          </p:cNvPr>
          <p:cNvSpPr>
            <a:spLocks xmlns:a="http://schemas.openxmlformats.org/drawingml/2006/main" noGrp="1"/>
          </p:cNvSpPr>
          <p:nvPr/>
        </p:nvSpPr>
        <p:spPr>
          <a:xfrm xmlns:a="http://schemas.openxmlformats.org/drawingml/2006/main">
            <a:off x="7086600" y="3228975"/>
            <a:ext cx="7115175" cy="247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203"/>
          </a:bodyPr>
          <a:lstStyle xmlns:a="http://schemas.openxmlformats.org/drawingml/2006/main"/>
          <a:p xmlns:a="http://schemas.openxmlformats.org/drawingml/2006/main">
            <a:pPr algn="l">
              <a:lnSpc>
                <a:spcPct val="100000"/>
              </a:lnSpc>
              <a:buNone/>
              <a:defRPr sz="1725" b="0" i="0">
                <a:solidFill>
                  <a:srgbClr val="15291E"/>
                </a:solidFill>
                <a:latin typeface="Menlo"/>
                <a:ea typeface="Menlo"/>
                <a:cs typeface="Menlo"/>
              </a:defRPr>
            </a:pPr>
            <a:r>
              <a:rPr sz="1725" b="0" i="0">
                <a:solidFill>
                  <a:srgbClr val="15291E"/>
                </a:solidFill>
                <a:latin typeface="Menlo"/>
                <a:ea typeface="Menlo"/>
                <a:cs typeface="Menlo"/>
              </a:rPr>
              <a:t>company.md</a:t>
            </a:r>
          </a:p>
        </p:txBody>
      </p:sp>
      <p:sp>
        <p:nvSpPr>
          <p:cNvPr id="18" name="s048 text 18">
            <a:extLst xmlns:a="http://schemas.openxmlformats.org/drawingml/2006/main">
              <a:ext uri="{FF2B5EF4-FFF2-40B4-BE49-F238E27FC236}">
                <a16:creationId xmlns:a16="http://schemas.microsoft.com/office/drawing/2014/main" id="{666E9F66-0986-4F56-9767-F505EB5F67CE}"/>
              </a:ext>
            </a:extLst>
          </p:cNvPr>
          <p:cNvSpPr>
            <a:spLocks xmlns:a="http://schemas.openxmlformats.org/drawingml/2006/main" noGrp="1"/>
          </p:cNvSpPr>
          <p:nvPr/>
        </p:nvSpPr>
        <p:spPr>
          <a:xfrm xmlns:a="http://schemas.openxmlformats.org/drawingml/2006/main">
            <a:off x="7086600" y="3762375"/>
            <a:ext cx="7115175" cy="7715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25000"/>
              </a:lnSpc>
              <a:buNone/>
              <a:defRPr sz="2025" b="0" i="0">
                <a:solidFill>
                  <a:srgbClr val="15291E"/>
                </a:solidFill>
                <a:latin typeface="Plus Jakarta Sans"/>
                <a:ea typeface="Plus Jakarta Sans"/>
                <a:cs typeface="Plus Jakarta Sans"/>
              </a:defRPr>
            </a:pPr>
            <a:r>
              <a:rPr sz="2025" b="0" i="0">
                <a:solidFill>
                  <a:srgbClr val="15291E"/>
                </a:solidFill>
                <a:latin typeface="Plus Jakarta Sans"/>
                <a:ea typeface="Plus Jakarta Sans"/>
                <a:cs typeface="Plus Jakarta Sans"/>
              </a:rPr>
              <a:t>Who we are, our current priorities and links to the</a:t>
            </a:r>
          </a:p>
          <a:p xmlns:a="http://schemas.openxmlformats.org/drawingml/2006/main">
            <a:pPr algn="l">
              <a:lnSpc>
                <a:spcPct val="125000"/>
              </a:lnSpc>
              <a:buNone/>
              <a:defRPr sz="2025" b="0" i="0">
                <a:solidFill>
                  <a:srgbClr val="15291E"/>
                </a:solidFill>
                <a:latin typeface="Plus Jakarta Sans"/>
                <a:ea typeface="Plus Jakarta Sans"/>
                <a:cs typeface="Plus Jakarta Sans"/>
              </a:defRPr>
            </a:pPr>
            <a:r>
              <a:rPr sz="2025" b="0" i="0">
                <a:solidFill>
                  <a:srgbClr val="15291E"/>
                </a:solidFill>
                <a:latin typeface="Plus Jakarta Sans"/>
                <a:ea typeface="Plus Jakarta Sans"/>
                <a:cs typeface="Plus Jakarta Sans"/>
              </a:rPr>
              <a:t>authoritative sources.</a:t>
            </a:r>
          </a:p>
        </p:txBody>
      </p:sp>
      <p:sp>
        <p:nvSpPr>
          <p:cNvPr id="19" name="s048 text 19">
            <a:extLst xmlns:a="http://schemas.openxmlformats.org/drawingml/2006/main">
              <a:ext uri="{FF2B5EF4-FFF2-40B4-BE49-F238E27FC236}">
                <a16:creationId xmlns:a16="http://schemas.microsoft.com/office/drawing/2014/main" id="{55B0FF3D-40CD-40F9-A00D-FBB6ADB6D990}"/>
              </a:ext>
            </a:extLst>
          </p:cNvPr>
          <p:cNvSpPr>
            <a:spLocks xmlns:a="http://schemas.openxmlformats.org/drawingml/2006/main" noGrp="1"/>
          </p:cNvSpPr>
          <p:nvPr/>
        </p:nvSpPr>
        <p:spPr>
          <a:xfrm xmlns:a="http://schemas.openxmlformats.org/drawingml/2006/main">
            <a:off x="13732818" y="8086725"/>
            <a:ext cx="745182"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048 / 152</a:t>
            </a:r>
          </a:p>
        </p:txBody>
      </p:sp>
    </p:spTree>
    <p:extLst>
      <p:ext uri="{BB962C8B-B14F-4D97-AF65-F5344CB8AC3E}">
        <p14:creationId xmlns:p14="http://schemas.microsoft.com/office/powerpoint/2010/main" val="1669362741"/>
      </p:ext>
    </p:extLst>
  </p:cSld>
</p:sld>
</file>

<file path=ppt/slides/slide49.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4" name=""/>
          <p:cNvPicPr>
            <a:picLocks xmlns:a="http://schemas.openxmlformats.org/drawingml/2006/main" noChangeAspect="1"/>
          </p:cNvPicPr>
          <p:nvPr/>
        </p:nvPicPr>
        <p:blipFill>
          <a:blip xmlns:r="http://schemas.openxmlformats.org/officeDocument/2006/relationships" xmlns:a="http://schemas.openxmlformats.org/drawingml/2006/main" r:embed="Ra7229744b83e4c1a"/>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49 text 2">
            <a:extLst xmlns:a="http://schemas.openxmlformats.org/drawingml/2006/main">
              <a:ext uri="{FF2B5EF4-FFF2-40B4-BE49-F238E27FC236}">
                <a16:creationId xmlns:a16="http://schemas.microsoft.com/office/drawing/2014/main" id="{00CBC5E9-FA71-4487-ACB4-7903E4BA2218}"/>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49 text 3">
            <a:extLst xmlns:a="http://schemas.openxmlformats.org/drawingml/2006/main">
              <a:ext uri="{FF2B5EF4-FFF2-40B4-BE49-F238E27FC236}">
                <a16:creationId xmlns:a16="http://schemas.microsoft.com/office/drawing/2014/main" id="{6D00901A-7CF2-4F74-84A6-19862E9A51F0}"/>
              </a:ext>
            </a:extLst>
          </p:cNvPr>
          <p:cNvSpPr>
            <a:spLocks xmlns:a="http://schemas.openxmlformats.org/drawingml/2006/main" noGrp="1"/>
          </p:cNvSpPr>
          <p:nvPr/>
        </p:nvSpPr>
        <p:spPr>
          <a:xfrm xmlns:a="http://schemas.openxmlformats.org/drawingml/2006/main">
            <a:off x="12515404" y="476250"/>
            <a:ext cx="196259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Your company is a folder</a:t>
            </a:r>
          </a:p>
        </p:txBody>
      </p:sp>
      <p:sp>
        <p:nvSpPr>
          <p:cNvPr id="4" name="s049 text 4">
            <a:extLst xmlns:a="http://schemas.openxmlformats.org/drawingml/2006/main">
              <a:ext uri="{FF2B5EF4-FFF2-40B4-BE49-F238E27FC236}">
                <a16:creationId xmlns:a16="http://schemas.microsoft.com/office/drawing/2014/main" id="{E7A94A73-DAD9-4E35-84B5-3EBC5D0E49CE}"/>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Which source is current?</a:t>
            </a:r>
          </a:p>
        </p:txBody>
      </p:sp>
      <p:sp>
        <p:nvSpPr>
          <p:cNvPr id="5" name="s049 text 5">
            <a:extLst xmlns:a="http://schemas.openxmlformats.org/drawingml/2006/main">
              <a:ext uri="{FF2B5EF4-FFF2-40B4-BE49-F238E27FC236}">
                <a16:creationId xmlns:a16="http://schemas.microsoft.com/office/drawing/2014/main" id="{7713CCAB-BE40-4C72-84B5-CE452F674517}"/>
              </a:ext>
            </a:extLst>
          </p:cNvPr>
          <p:cNvSpPr>
            <a:spLocks xmlns:a="http://schemas.openxmlformats.org/drawingml/2006/main" noGrp="1"/>
          </p:cNvSpPr>
          <p:nvPr/>
        </p:nvSpPr>
        <p:spPr>
          <a:xfrm xmlns:a="http://schemas.openxmlformats.org/drawingml/2006/main">
            <a:off x="762000" y="2981325"/>
            <a:ext cx="13144500" cy="48860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2500"/>
              </a:lnSpc>
              <a:buNone/>
              <a:defRPr sz="2850" b="0" i="0">
                <a:solidFill>
                  <a:srgbClr val="15291E"/>
                </a:solidFill>
                <a:latin typeface="Plus Jakarta Sans"/>
                <a:ea typeface="Plus Jakarta Sans"/>
                <a:cs typeface="Plus Jakarta Sans"/>
              </a:defRPr>
            </a:pPr>
            <a:r>
              <a:rPr sz="2850" b="0" i="0">
                <a:solidFill>
                  <a:srgbClr val="15291E"/>
                </a:solidFill>
                <a:latin typeface="Plus Jakarta Sans"/>
                <a:ea typeface="Plus Jakarta Sans"/>
                <a:cs typeface="Plus Jakarta Sans"/>
              </a:rPr>
              <a:t>Which source decides the studio’s current audience?</a:t>
            </a:r>
          </a:p>
        </p:txBody>
      </p:sp>
      <p:sp>
        <p:nvSpPr>
          <p:cNvPr id="6" name="s049 rect 6">
            <a:extLst xmlns:a="http://schemas.openxmlformats.org/drawingml/2006/main">
              <a:ext uri="{FF2B5EF4-FFF2-40B4-BE49-F238E27FC236}">
                <a16:creationId xmlns:a16="http://schemas.microsoft.com/office/drawing/2014/main" id="{8AEA91C5-4FD6-46A5-AEFB-346BAF90F98E}"/>
              </a:ext>
            </a:extLst>
          </p:cNvPr>
          <p:cNvSpPr>
            <a:spLocks xmlns:a="http://schemas.openxmlformats.org/drawingml/2006/main" noGrp="1"/>
          </p:cNvSpPr>
          <p:nvPr/>
        </p:nvSpPr>
        <p:spPr>
          <a:xfrm xmlns:a="http://schemas.openxmlformats.org/drawingml/2006/main">
            <a:off x="762000" y="3727103"/>
            <a:ext cx="13716000" cy="704850"/>
          </a:xfrm>
          <a:prstGeom xmlns:a="http://schemas.openxmlformats.org/drawingml/2006/main" prst="roundRect">
            <a:avLst>
              <a:gd name="adj" fmla="val 10811"/>
            </a:avLst>
          </a:prstGeom>
          <a:solidFill xmlns:a="http://schemas.openxmlformats.org/drawingml/2006/main">
            <a:srgbClr val="DEEFE3"/>
          </a:solidFill>
          <a:ln xmlns:a="http://schemas.openxmlformats.org/drawingml/2006/main" w="9525">
            <a:solidFill>
              <a:srgbClr val="0B8A4B"/>
            </a:solidFill>
            <a:prstDash val="solid"/>
          </a:ln>
        </p:spPr>
      </p:sp>
      <p:sp>
        <p:nvSpPr>
          <p:cNvPr id="7" name="s049 text 7">
            <a:extLst xmlns:a="http://schemas.openxmlformats.org/drawingml/2006/main">
              <a:ext uri="{FF2B5EF4-FFF2-40B4-BE49-F238E27FC236}">
                <a16:creationId xmlns:a16="http://schemas.microsoft.com/office/drawing/2014/main" id="{C2A99C97-A4E1-4510-952A-EA6B8DD1C9F4}"/>
              </a:ext>
            </a:extLst>
          </p:cNvPr>
          <p:cNvSpPr>
            <a:spLocks xmlns:a="http://schemas.openxmlformats.org/drawingml/2006/main" noGrp="1"/>
          </p:cNvSpPr>
          <p:nvPr/>
        </p:nvSpPr>
        <p:spPr>
          <a:xfrm xmlns:a="http://schemas.openxmlformats.org/drawingml/2006/main">
            <a:off x="1476375" y="3912840"/>
            <a:ext cx="4331345"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17452C"/>
                </a:solidFill>
                <a:latin typeface="Plus Jakarta Sans"/>
                <a:ea typeface="Plus Jakarta Sans"/>
                <a:cs typeface="Plus Jakarta Sans"/>
              </a:defRPr>
            </a:pPr>
            <a:r>
              <a:rPr sz="2100" b="0" i="0">
                <a:solidFill>
                  <a:srgbClr val="17452C"/>
                </a:solidFill>
                <a:latin typeface="Plus Jakarta Sans"/>
                <a:ea typeface="Plus Jakarta Sans"/>
                <a:cs typeface="Plus Jakarta Sans"/>
              </a:rPr>
              <a:t>The owner-accepted audience file</a:t>
            </a:r>
          </a:p>
        </p:txBody>
      </p:sp>
      <p:sp>
        <p:nvSpPr>
          <p:cNvPr id="8" name="s049 rect 8">
            <a:extLst xmlns:a="http://schemas.openxmlformats.org/drawingml/2006/main">
              <a:ext uri="{FF2B5EF4-FFF2-40B4-BE49-F238E27FC236}">
                <a16:creationId xmlns:a16="http://schemas.microsoft.com/office/drawing/2014/main" id="{367C6C36-D9DF-4D0B-94E3-F343ABC09A1C}"/>
              </a:ext>
            </a:extLst>
          </p:cNvPr>
          <p:cNvSpPr>
            <a:spLocks xmlns:a="http://schemas.openxmlformats.org/drawingml/2006/main" noGrp="1"/>
          </p:cNvSpPr>
          <p:nvPr/>
        </p:nvSpPr>
        <p:spPr>
          <a:xfrm xmlns:a="http://schemas.openxmlformats.org/drawingml/2006/main">
            <a:off x="762000" y="4574828"/>
            <a:ext cx="13716000" cy="704850"/>
          </a:xfrm>
          <a:prstGeom xmlns:a="http://schemas.openxmlformats.org/drawingml/2006/main" prst="roundRect">
            <a:avLst>
              <a:gd name="adj" fmla="val 10811"/>
            </a:avLst>
          </a:prstGeom>
          <a:noFill xmlns:a="http://schemas.openxmlformats.org/drawingml/2006/main"/>
          <a:ln xmlns:a="http://schemas.openxmlformats.org/drawingml/2006/main" w="9525">
            <a:solidFill>
              <a:srgbClr val="D3DFD5"/>
            </a:solidFill>
            <a:prstDash val="solid"/>
          </a:ln>
        </p:spPr>
      </p:sp>
      <p:sp>
        <p:nvSpPr>
          <p:cNvPr id="9" name="s049 text 9">
            <a:extLst xmlns:a="http://schemas.openxmlformats.org/drawingml/2006/main">
              <a:ext uri="{FF2B5EF4-FFF2-40B4-BE49-F238E27FC236}">
                <a16:creationId xmlns:a16="http://schemas.microsoft.com/office/drawing/2014/main" id="{50CDFB23-243B-4349-B3C8-73666BDFE0FD}"/>
              </a:ext>
            </a:extLst>
          </p:cNvPr>
          <p:cNvSpPr>
            <a:spLocks xmlns:a="http://schemas.openxmlformats.org/drawingml/2006/main" noGrp="1"/>
          </p:cNvSpPr>
          <p:nvPr/>
        </p:nvSpPr>
        <p:spPr>
          <a:xfrm xmlns:a="http://schemas.openxmlformats.org/drawingml/2006/main">
            <a:off x="1476375" y="4760565"/>
            <a:ext cx="2345382"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15291E"/>
                </a:solidFill>
                <a:latin typeface="Plus Jakarta Sans"/>
                <a:ea typeface="Plus Jakarta Sans"/>
                <a:cs typeface="Plus Jakarta Sans"/>
              </a:defRPr>
            </a:pPr>
            <a:r>
              <a:rPr sz="2100" b="0" i="0">
                <a:solidFill>
                  <a:srgbClr val="15291E"/>
                </a:solidFill>
                <a:latin typeface="Plus Jakarta Sans"/>
                <a:ea typeface="Plus Jakarta Sans"/>
                <a:cs typeface="Plus Jakarta Sans"/>
              </a:rPr>
              <a:t>A random old draft</a:t>
            </a:r>
          </a:p>
        </p:txBody>
      </p:sp>
      <p:sp>
        <p:nvSpPr>
          <p:cNvPr id="10" name="s049 rect 10">
            <a:extLst xmlns:a="http://schemas.openxmlformats.org/drawingml/2006/main">
              <a:ext uri="{FF2B5EF4-FFF2-40B4-BE49-F238E27FC236}">
                <a16:creationId xmlns:a16="http://schemas.microsoft.com/office/drawing/2014/main" id="{167647E6-0CC6-4A8C-A008-A1513099E210}"/>
              </a:ext>
            </a:extLst>
          </p:cNvPr>
          <p:cNvSpPr>
            <a:spLocks xmlns:a="http://schemas.openxmlformats.org/drawingml/2006/main" noGrp="1"/>
          </p:cNvSpPr>
          <p:nvPr/>
        </p:nvSpPr>
        <p:spPr>
          <a:xfrm xmlns:a="http://schemas.openxmlformats.org/drawingml/2006/main">
            <a:off x="762000" y="5422553"/>
            <a:ext cx="13716000" cy="704850"/>
          </a:xfrm>
          <a:prstGeom xmlns:a="http://schemas.openxmlformats.org/drawingml/2006/main" prst="roundRect">
            <a:avLst>
              <a:gd name="adj" fmla="val 10811"/>
            </a:avLst>
          </a:prstGeom>
          <a:noFill xmlns:a="http://schemas.openxmlformats.org/drawingml/2006/main"/>
          <a:ln xmlns:a="http://schemas.openxmlformats.org/drawingml/2006/main" w="9525">
            <a:solidFill>
              <a:srgbClr val="D3DFD5"/>
            </a:solidFill>
            <a:prstDash val="solid"/>
          </a:ln>
        </p:spPr>
      </p:sp>
      <p:sp>
        <p:nvSpPr>
          <p:cNvPr id="11" name="s049 text 11">
            <a:extLst xmlns:a="http://schemas.openxmlformats.org/drawingml/2006/main">
              <a:ext uri="{FF2B5EF4-FFF2-40B4-BE49-F238E27FC236}">
                <a16:creationId xmlns:a16="http://schemas.microsoft.com/office/drawing/2014/main" id="{698336CB-C94A-4C25-807A-F800A85EA790}"/>
              </a:ext>
            </a:extLst>
          </p:cNvPr>
          <p:cNvSpPr>
            <a:spLocks xmlns:a="http://schemas.openxmlformats.org/drawingml/2006/main" noGrp="1"/>
          </p:cNvSpPr>
          <p:nvPr/>
        </p:nvSpPr>
        <p:spPr>
          <a:xfrm xmlns:a="http://schemas.openxmlformats.org/drawingml/2006/main">
            <a:off x="1476375" y="5608290"/>
            <a:ext cx="4494758"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15291E"/>
                </a:solidFill>
                <a:latin typeface="Plus Jakarta Sans"/>
                <a:ea typeface="Plus Jakarta Sans"/>
                <a:cs typeface="Plus Jakarta Sans"/>
              </a:defRPr>
            </a:pPr>
            <a:r>
              <a:rPr sz="2100" b="0" i="0">
                <a:solidFill>
                  <a:srgbClr val="15291E"/>
                </a:solidFill>
                <a:latin typeface="Plus Jakarta Sans"/>
                <a:ea typeface="Plus Jakarta Sans"/>
                <a:cs typeface="Plus Jakarta Sans"/>
              </a:rPr>
              <a:t>The business in a reference example</a:t>
            </a:r>
          </a:p>
        </p:txBody>
      </p:sp>
      <p:sp>
        <p:nvSpPr>
          <p:cNvPr id="12" name="s049 text 12">
            <a:extLst xmlns:a="http://schemas.openxmlformats.org/drawingml/2006/main">
              <a:ext uri="{FF2B5EF4-FFF2-40B4-BE49-F238E27FC236}">
                <a16:creationId xmlns:a16="http://schemas.microsoft.com/office/drawing/2014/main" id="{AD9D09B1-4350-4CAF-89E7-729323C68B07}"/>
              </a:ext>
            </a:extLst>
          </p:cNvPr>
          <p:cNvSpPr>
            <a:spLocks xmlns:a="http://schemas.openxmlformats.org/drawingml/2006/main" noGrp="1"/>
          </p:cNvSpPr>
          <p:nvPr/>
        </p:nvSpPr>
        <p:spPr>
          <a:xfrm xmlns:a="http://schemas.openxmlformats.org/drawingml/2006/main">
            <a:off x="762000" y="6346478"/>
            <a:ext cx="13239750" cy="591294"/>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3333"/>
              </a:lnSpc>
              <a:buNone/>
              <a:defRPr sz="2100" b="0" i="0">
                <a:solidFill>
                  <a:srgbClr val="194D2D"/>
                </a:solidFill>
                <a:latin typeface="Plus Jakarta Sans"/>
                <a:ea typeface="Plus Jakarta Sans"/>
                <a:cs typeface="Plus Jakarta Sans"/>
              </a:defRPr>
            </a:pPr>
            <a:r>
              <a:rPr sz="2100" b="0" i="0">
                <a:solidFill>
                  <a:srgbClr val="194D2D"/>
                </a:solidFill>
                <a:latin typeface="Plus Jakarta Sans"/>
                <a:ea typeface="Plus Jakarta Sans"/>
                <a:cs typeface="Plus Jakarta Sans"/>
              </a:rPr>
              <a:t>Use the current owner-accepted source and resolve any material conflict.</a:t>
            </a:r>
          </a:p>
        </p:txBody>
      </p:sp>
      <p:sp>
        <p:nvSpPr>
          <p:cNvPr id="13" name="s049 text 13">
            <a:extLst xmlns:a="http://schemas.openxmlformats.org/drawingml/2006/main">
              <a:ext uri="{FF2B5EF4-FFF2-40B4-BE49-F238E27FC236}">
                <a16:creationId xmlns:a16="http://schemas.microsoft.com/office/drawing/2014/main" id="{38CBBAE0-B983-449B-AA1F-951F2C37EDFD}"/>
              </a:ext>
            </a:extLst>
          </p:cNvPr>
          <p:cNvSpPr>
            <a:spLocks xmlns:a="http://schemas.openxmlformats.org/drawingml/2006/main" noGrp="1"/>
          </p:cNvSpPr>
          <p:nvPr/>
        </p:nvSpPr>
        <p:spPr>
          <a:xfrm xmlns:a="http://schemas.openxmlformats.org/drawingml/2006/main">
            <a:off x="13738175" y="8086725"/>
            <a:ext cx="739825"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049 / 152</a:t>
            </a:r>
          </a:p>
        </p:txBody>
      </p:sp>
    </p:spTree>
    <p:extLst>
      <p:ext uri="{BB962C8B-B14F-4D97-AF65-F5344CB8AC3E}">
        <p14:creationId xmlns:p14="http://schemas.microsoft.com/office/powerpoint/2010/main" val="1754556965"/>
      </p:ext>
    </p:extLst>
  </p:cSld>
</p:sld>
</file>

<file path=ppt/slides/slide50.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5b0e3162b52d401f"/>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50 text 2">
            <a:extLst xmlns:a="http://schemas.openxmlformats.org/drawingml/2006/main">
              <a:ext uri="{FF2B5EF4-FFF2-40B4-BE49-F238E27FC236}">
                <a16:creationId xmlns:a16="http://schemas.microsoft.com/office/drawing/2014/main" id="{D3A4E83F-5041-429E-B6D9-1D825CC88C74}"/>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50 text 3">
            <a:extLst xmlns:a="http://schemas.openxmlformats.org/drawingml/2006/main">
              <a:ext uri="{FF2B5EF4-FFF2-40B4-BE49-F238E27FC236}">
                <a16:creationId xmlns:a16="http://schemas.microsoft.com/office/drawing/2014/main" id="{E482DAFB-4A1F-4EF8-AC0F-83647BBC9155}"/>
              </a:ext>
            </a:extLst>
          </p:cNvPr>
          <p:cNvSpPr>
            <a:spLocks xmlns:a="http://schemas.openxmlformats.org/drawingml/2006/main" noGrp="1"/>
          </p:cNvSpPr>
          <p:nvPr/>
        </p:nvSpPr>
        <p:spPr>
          <a:xfrm xmlns:a="http://schemas.openxmlformats.org/drawingml/2006/main">
            <a:off x="12515404" y="476250"/>
            <a:ext cx="196259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Your company is a folder</a:t>
            </a:r>
          </a:p>
        </p:txBody>
      </p:sp>
      <p:sp>
        <p:nvSpPr>
          <p:cNvPr id="4" name="s050 text 4">
            <a:extLst xmlns:a="http://schemas.openxmlformats.org/drawingml/2006/main">
              <a:ext uri="{FF2B5EF4-FFF2-40B4-BE49-F238E27FC236}">
                <a16:creationId xmlns:a16="http://schemas.microsoft.com/office/drawing/2014/main" id="{60337BC8-B644-46F0-A980-9FBC800D6655}"/>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A company brain you can actually use.</a:t>
            </a:r>
          </a:p>
        </p:txBody>
      </p:sp>
      <p:sp>
        <p:nvSpPr>
          <p:cNvPr id="5" name="s050 text 5">
            <a:extLst xmlns:a="http://schemas.openxmlformats.org/drawingml/2006/main">
              <a:ext uri="{FF2B5EF4-FFF2-40B4-BE49-F238E27FC236}">
                <a16:creationId xmlns:a16="http://schemas.microsoft.com/office/drawing/2014/main" id="{5CB09FD9-7F86-4F54-BCA9-6CBD58E58769}"/>
              </a:ext>
            </a:extLst>
          </p:cNvPr>
          <p:cNvSpPr>
            <a:spLocks xmlns:a="http://schemas.openxmlformats.org/drawingml/2006/main" noGrp="1"/>
          </p:cNvSpPr>
          <p:nvPr/>
        </p:nvSpPr>
        <p:spPr>
          <a:xfrm xmlns:a="http://schemas.openxmlformats.org/drawingml/2006/main">
            <a:off x="762000" y="3609975"/>
            <a:ext cx="6524625"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506559"/>
                </a:solidFill>
                <a:latin typeface="Plus Jakarta Sans"/>
                <a:ea typeface="Plus Jakarta Sans"/>
                <a:cs typeface="Plus Jakarta Sans"/>
              </a:defRPr>
            </a:pPr>
            <a:r>
              <a:rPr sz="2100" b="0" i="0">
                <a:solidFill>
                  <a:srgbClr val="506559"/>
                </a:solidFill>
                <a:latin typeface="Plus Jakarta Sans"/>
                <a:ea typeface="Plus Jakarta Sans"/>
                <a:cs typeface="Plus Jakarta Sans"/>
              </a:rPr>
              <a:t>A pile of information</a:t>
            </a:r>
          </a:p>
        </p:txBody>
      </p:sp>
      <p:sp>
        <p:nvSpPr>
          <p:cNvPr id="6" name="s050 text 6">
            <a:extLst xmlns:a="http://schemas.openxmlformats.org/drawingml/2006/main">
              <a:ext uri="{FF2B5EF4-FFF2-40B4-BE49-F238E27FC236}">
                <a16:creationId xmlns:a16="http://schemas.microsoft.com/office/drawing/2014/main" id="{89A8CD60-A7CB-42FC-9F7A-527444A582F9}"/>
              </a:ext>
            </a:extLst>
          </p:cNvPr>
          <p:cNvSpPr>
            <a:spLocks xmlns:a="http://schemas.openxmlformats.org/drawingml/2006/main" noGrp="1"/>
          </p:cNvSpPr>
          <p:nvPr/>
        </p:nvSpPr>
        <p:spPr>
          <a:xfrm xmlns:a="http://schemas.openxmlformats.org/drawingml/2006/main">
            <a:off x="762000" y="4276725"/>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Old prices beside current ones.</a:t>
            </a:r>
          </a:p>
        </p:txBody>
      </p:sp>
      <p:sp>
        <p:nvSpPr>
          <p:cNvPr id="7" name="s050 text 7">
            <a:extLst xmlns:a="http://schemas.openxmlformats.org/drawingml/2006/main">
              <a:ext uri="{FF2B5EF4-FFF2-40B4-BE49-F238E27FC236}">
                <a16:creationId xmlns:a16="http://schemas.microsoft.com/office/drawing/2014/main" id="{F0CA26FD-59C5-4183-A159-3253F22AD72D}"/>
              </a:ext>
            </a:extLst>
          </p:cNvPr>
          <p:cNvSpPr>
            <a:spLocks xmlns:a="http://schemas.openxmlformats.org/drawingml/2006/main" noGrp="1"/>
          </p:cNvSpPr>
          <p:nvPr/>
        </p:nvSpPr>
        <p:spPr>
          <a:xfrm xmlns:a="http://schemas.openxmlformats.org/drawingml/2006/main">
            <a:off x="762000" y="5036790"/>
            <a:ext cx="6524625" cy="98673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Decisions buried in calls and</a:t>
            </a:r>
          </a:p>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messages.</a:t>
            </a:r>
          </a:p>
        </p:txBody>
      </p:sp>
      <p:sp>
        <p:nvSpPr>
          <p:cNvPr id="8" name="s050 text 8">
            <a:extLst xmlns:a="http://schemas.openxmlformats.org/drawingml/2006/main">
              <a:ext uri="{FF2B5EF4-FFF2-40B4-BE49-F238E27FC236}">
                <a16:creationId xmlns:a16="http://schemas.microsoft.com/office/drawing/2014/main" id="{04E14F81-531E-4C95-BD63-DAF1F0DCED00}"/>
              </a:ext>
            </a:extLst>
          </p:cNvPr>
          <p:cNvSpPr>
            <a:spLocks xmlns:a="http://schemas.openxmlformats.org/drawingml/2006/main" noGrp="1"/>
          </p:cNvSpPr>
          <p:nvPr/>
        </p:nvSpPr>
        <p:spPr>
          <a:xfrm xmlns:a="http://schemas.openxmlformats.org/drawingml/2006/main">
            <a:off x="7953375" y="3609975"/>
            <a:ext cx="6524625"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506559"/>
                </a:solidFill>
                <a:latin typeface="Plus Jakarta Sans"/>
                <a:ea typeface="Plus Jakarta Sans"/>
                <a:cs typeface="Plus Jakarta Sans"/>
              </a:defRPr>
            </a:pPr>
            <a:r>
              <a:rPr sz="2100" b="0" i="0">
                <a:solidFill>
                  <a:srgbClr val="506559"/>
                </a:solidFill>
                <a:latin typeface="Plus Jakarta Sans"/>
                <a:ea typeface="Plus Jakarta Sans"/>
                <a:cs typeface="Plus Jakarta Sans"/>
              </a:rPr>
              <a:t>A company second brain</a:t>
            </a:r>
          </a:p>
        </p:txBody>
      </p:sp>
      <p:sp>
        <p:nvSpPr>
          <p:cNvPr id="9" name="s050 text 9">
            <a:extLst xmlns:a="http://schemas.openxmlformats.org/drawingml/2006/main">
              <a:ext uri="{FF2B5EF4-FFF2-40B4-BE49-F238E27FC236}">
                <a16:creationId xmlns:a16="http://schemas.microsoft.com/office/drawing/2014/main" id="{5AF10CBA-0DF5-4578-9BBA-5A0057C02162}"/>
              </a:ext>
            </a:extLst>
          </p:cNvPr>
          <p:cNvSpPr>
            <a:spLocks xmlns:a="http://schemas.openxmlformats.org/drawingml/2006/main" noGrp="1"/>
          </p:cNvSpPr>
          <p:nvPr/>
        </p:nvSpPr>
        <p:spPr>
          <a:xfrm xmlns:a="http://schemas.openxmlformats.org/drawingml/2006/main">
            <a:off x="7953375" y="4276725"/>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A current answer with a source.</a:t>
            </a:r>
          </a:p>
        </p:txBody>
      </p:sp>
      <p:sp>
        <p:nvSpPr>
          <p:cNvPr id="10" name="s050 text 10">
            <a:extLst xmlns:a="http://schemas.openxmlformats.org/drawingml/2006/main">
              <a:ext uri="{FF2B5EF4-FFF2-40B4-BE49-F238E27FC236}">
                <a16:creationId xmlns:a16="http://schemas.microsoft.com/office/drawing/2014/main" id="{C99F1E7C-60BD-47A7-9035-A1AA1B88CCD9}"/>
              </a:ext>
            </a:extLst>
          </p:cNvPr>
          <p:cNvSpPr>
            <a:spLocks xmlns:a="http://schemas.openxmlformats.org/drawingml/2006/main" noGrp="1"/>
          </p:cNvSpPr>
          <p:nvPr/>
        </p:nvSpPr>
        <p:spPr>
          <a:xfrm xmlns:a="http://schemas.openxmlformats.org/drawingml/2006/main">
            <a:off x="7953375" y="5036790"/>
            <a:ext cx="6524625" cy="98673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The decision, the reason and where it</a:t>
            </a:r>
          </a:p>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applies.</a:t>
            </a:r>
          </a:p>
        </p:txBody>
      </p:sp>
      <p:sp>
        <p:nvSpPr>
          <p:cNvPr id="11" name="s050 text 11">
            <a:extLst xmlns:a="http://schemas.openxmlformats.org/drawingml/2006/main">
              <a:ext uri="{FF2B5EF4-FFF2-40B4-BE49-F238E27FC236}">
                <a16:creationId xmlns:a16="http://schemas.microsoft.com/office/drawing/2014/main" id="{5041FD7E-03BD-40F8-8FB1-E7B7C83EF4A8}"/>
              </a:ext>
            </a:extLst>
          </p:cNvPr>
          <p:cNvSpPr>
            <a:spLocks xmlns:a="http://schemas.openxmlformats.org/drawingml/2006/main" noGrp="1"/>
          </p:cNvSpPr>
          <p:nvPr/>
        </p:nvSpPr>
        <p:spPr>
          <a:xfrm xmlns:a="http://schemas.openxmlformats.org/drawingml/2006/main">
            <a:off x="13717339" y="8086725"/>
            <a:ext cx="760661"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050 / 152</a:t>
            </a:r>
          </a:p>
        </p:txBody>
      </p:sp>
    </p:spTree>
    <p:extLst>
      <p:ext uri="{BB962C8B-B14F-4D97-AF65-F5344CB8AC3E}">
        <p14:creationId xmlns:p14="http://schemas.microsoft.com/office/powerpoint/2010/main" val="2132943335"/>
      </p:ext>
    </p:extLst>
  </p:cSld>
</p:sld>
</file>

<file path=ppt/slides/slide51.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30" name=""/>
          <p:cNvPicPr>
            <a:picLocks xmlns:a="http://schemas.openxmlformats.org/drawingml/2006/main" noChangeAspect="1"/>
          </p:cNvPicPr>
          <p:nvPr/>
        </p:nvPicPr>
        <p:blipFill>
          <a:blip xmlns:r="http://schemas.openxmlformats.org/officeDocument/2006/relationships" xmlns:a="http://schemas.openxmlformats.org/drawingml/2006/main" r:embed="R720424d6235b442d"/>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51 text 2">
            <a:extLst xmlns:a="http://schemas.openxmlformats.org/drawingml/2006/main">
              <a:ext uri="{FF2B5EF4-FFF2-40B4-BE49-F238E27FC236}">
                <a16:creationId xmlns:a16="http://schemas.microsoft.com/office/drawing/2014/main" id="{901F0F00-EF8A-40F0-944A-B301C1795124}"/>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51 text 3">
            <a:extLst xmlns:a="http://schemas.openxmlformats.org/drawingml/2006/main">
              <a:ext uri="{FF2B5EF4-FFF2-40B4-BE49-F238E27FC236}">
                <a16:creationId xmlns:a16="http://schemas.microsoft.com/office/drawing/2014/main" id="{7E43263C-ABDF-4CF5-BE9A-C168577395C1}"/>
              </a:ext>
            </a:extLst>
          </p:cNvPr>
          <p:cNvSpPr>
            <a:spLocks xmlns:a="http://schemas.openxmlformats.org/drawingml/2006/main" noGrp="1"/>
          </p:cNvSpPr>
          <p:nvPr/>
        </p:nvSpPr>
        <p:spPr>
          <a:xfrm xmlns:a="http://schemas.openxmlformats.org/drawingml/2006/main">
            <a:off x="12515404" y="476250"/>
            <a:ext cx="196259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Your company is a folder</a:t>
            </a:r>
          </a:p>
        </p:txBody>
      </p:sp>
      <p:sp>
        <p:nvSpPr>
          <p:cNvPr id="4" name="s051 text 4">
            <a:extLst xmlns:a="http://schemas.openxmlformats.org/drawingml/2006/main">
              <a:ext uri="{FF2B5EF4-FFF2-40B4-BE49-F238E27FC236}">
                <a16:creationId xmlns:a16="http://schemas.microsoft.com/office/drawing/2014/main" id="{23BDB856-EECA-48D1-BDA9-6A87307C4299}"/>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Context points back to its sources</a:t>
            </a:r>
          </a:p>
        </p:txBody>
      </p:sp>
      <p:sp>
        <p:nvSpPr>
          <p:cNvPr id="5" name="s051 line 5">
            <a:extLst xmlns:a="http://schemas.openxmlformats.org/drawingml/2006/main">
              <a:ext uri="{FF2B5EF4-FFF2-40B4-BE49-F238E27FC236}">
                <a16:creationId xmlns:a16="http://schemas.microsoft.com/office/drawing/2014/main" id="{44F1C085-6583-4900-A7CF-7B4B44727B3B}"/>
              </a:ext>
            </a:extLst>
          </p:cNvPr>
          <p:cNvSpPr>
            <a:spLocks xmlns:a="http://schemas.openxmlformats.org/drawingml/2006/main" noGrp="1"/>
          </p:cNvSpPr>
          <p:nvPr/>
        </p:nvSpPr>
        <p:spPr>
          <a:xfrm xmlns:a="http://schemas.openxmlformats.org/drawingml/2006/main" flipH="0" flipV="0">
            <a:off x="4191000" y="3524250"/>
            <a:ext cx="6858000" cy="1809750"/>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6" name="s051 line 5 arrowhead">
            <a:extLst xmlns:a="http://schemas.openxmlformats.org/drawingml/2006/main">
              <a:ext uri="{FF2B5EF4-FFF2-40B4-BE49-F238E27FC236}">
                <a16:creationId xmlns:a16="http://schemas.microsoft.com/office/drawing/2014/main" id="{2F956024-A749-45F7-B289-08ACEE63991E}"/>
              </a:ext>
            </a:extLst>
          </p:cNvPr>
          <p:cNvSpPr>
            <a:spLocks xmlns:a="http://schemas.openxmlformats.org/drawingml/2006/main" noGrp="1"/>
          </p:cNvSpPr>
          <p:nvPr/>
        </p:nvSpPr>
        <p:spPr>
          <a:xfrm xmlns:a="http://schemas.openxmlformats.org/drawingml/2006/main">
            <a:off x="10965990" y="5279192"/>
            <a:ext cx="83010" cy="70731"/>
          </a:xfrm>
          <a:custGeom xmlns:a="http://schemas.openxmlformats.org/drawingml/2006/main">
            <a:pathLst>
              <a:path w="83010" h="70731">
                <a:moveTo>
                  <a:pt x="83010" y="54808"/>
                </a:moveTo>
                <a:lnTo>
                  <a:pt x="0" y="70731"/>
                </a:lnTo>
                <a:lnTo>
                  <a:pt x="18665" y="0"/>
                </a:lnTo>
                <a:close/>
              </a:path>
            </a:pathLst>
          </a:custGeom>
          <a:solidFill xmlns:a="http://schemas.openxmlformats.org/drawingml/2006/main">
            <a:srgbClr val="506559"/>
          </a:solidFill>
          <a:ln xmlns:a="http://schemas.openxmlformats.org/drawingml/2006/main" w="0">
            <a:noFill/>
            <a:prstDash val="solid"/>
          </a:ln>
        </p:spPr>
      </p:sp>
      <p:sp>
        <p:nvSpPr>
          <p:cNvPr id="7" name="s051 line 6">
            <a:extLst xmlns:a="http://schemas.openxmlformats.org/drawingml/2006/main">
              <a:ext uri="{FF2B5EF4-FFF2-40B4-BE49-F238E27FC236}">
                <a16:creationId xmlns:a16="http://schemas.microsoft.com/office/drawing/2014/main" id="{AD44949E-6A14-445B-AAAE-4D2844ADC9C0}"/>
              </a:ext>
            </a:extLst>
          </p:cNvPr>
          <p:cNvSpPr>
            <a:spLocks xmlns:a="http://schemas.openxmlformats.org/drawingml/2006/main" noGrp="1"/>
          </p:cNvSpPr>
          <p:nvPr/>
        </p:nvSpPr>
        <p:spPr>
          <a:xfrm xmlns:a="http://schemas.openxmlformats.org/drawingml/2006/main" flipH="0" flipV="0">
            <a:off x="4191000" y="4730750"/>
            <a:ext cx="6858000" cy="603250"/>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8" name="s051 line 6 arrowhead">
            <a:extLst xmlns:a="http://schemas.openxmlformats.org/drawingml/2006/main">
              <a:ext uri="{FF2B5EF4-FFF2-40B4-BE49-F238E27FC236}">
                <a16:creationId xmlns:a16="http://schemas.microsoft.com/office/drawing/2014/main" id="{8AFCA1E4-24D5-4136-AC9B-D9C20DCF2ECB}"/>
              </a:ext>
            </a:extLst>
          </p:cNvPr>
          <p:cNvSpPr>
            <a:spLocks xmlns:a="http://schemas.openxmlformats.org/drawingml/2006/main" noGrp="1"/>
          </p:cNvSpPr>
          <p:nvPr/>
        </p:nvSpPr>
        <p:spPr>
          <a:xfrm xmlns:a="http://schemas.openxmlformats.org/drawingml/2006/main">
            <a:off x="10969888" y="5290888"/>
            <a:ext cx="79112" cy="72871"/>
          </a:xfrm>
          <a:custGeom xmlns:a="http://schemas.openxmlformats.org/drawingml/2006/main">
            <a:pathLst>
              <a:path w="79112" h="72871">
                <a:moveTo>
                  <a:pt x="79112" y="43112"/>
                </a:moveTo>
                <a:lnTo>
                  <a:pt x="0" y="72871"/>
                </a:lnTo>
                <a:lnTo>
                  <a:pt x="6410" y="0"/>
                </a:lnTo>
                <a:close/>
              </a:path>
            </a:pathLst>
          </a:custGeom>
          <a:solidFill xmlns:a="http://schemas.openxmlformats.org/drawingml/2006/main">
            <a:srgbClr val="506559"/>
          </a:solidFill>
          <a:ln xmlns:a="http://schemas.openxmlformats.org/drawingml/2006/main" w="0">
            <a:noFill/>
            <a:prstDash val="solid"/>
          </a:ln>
        </p:spPr>
      </p:sp>
      <p:sp>
        <p:nvSpPr>
          <p:cNvPr id="9" name="s051 line 7">
            <a:extLst xmlns:a="http://schemas.openxmlformats.org/drawingml/2006/main">
              <a:ext uri="{FF2B5EF4-FFF2-40B4-BE49-F238E27FC236}">
                <a16:creationId xmlns:a16="http://schemas.microsoft.com/office/drawing/2014/main" id="{F36F378A-4060-44B5-96B3-B78670F057F8}"/>
              </a:ext>
            </a:extLst>
          </p:cNvPr>
          <p:cNvSpPr>
            <a:spLocks xmlns:a="http://schemas.openxmlformats.org/drawingml/2006/main" noGrp="1"/>
          </p:cNvSpPr>
          <p:nvPr/>
        </p:nvSpPr>
        <p:spPr>
          <a:xfrm xmlns:a="http://schemas.openxmlformats.org/drawingml/2006/main" flipH="0" flipV="1">
            <a:off x="4191000" y="5334000"/>
            <a:ext cx="6858000" cy="603250"/>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10" name="s051 line 7 arrowhead">
            <a:extLst xmlns:a="http://schemas.openxmlformats.org/drawingml/2006/main">
              <a:ext uri="{FF2B5EF4-FFF2-40B4-BE49-F238E27FC236}">
                <a16:creationId xmlns:a16="http://schemas.microsoft.com/office/drawing/2014/main" id="{77F2F99B-0E2F-4871-B99A-ABEA043C691C}"/>
              </a:ext>
            </a:extLst>
          </p:cNvPr>
          <p:cNvSpPr>
            <a:spLocks xmlns:a="http://schemas.openxmlformats.org/drawingml/2006/main" noGrp="1"/>
          </p:cNvSpPr>
          <p:nvPr/>
        </p:nvSpPr>
        <p:spPr>
          <a:xfrm xmlns:a="http://schemas.openxmlformats.org/drawingml/2006/main">
            <a:off x="10969888" y="5304242"/>
            <a:ext cx="79112" cy="72871"/>
          </a:xfrm>
          <a:custGeom xmlns:a="http://schemas.openxmlformats.org/drawingml/2006/main">
            <a:pathLst>
              <a:path w="79112" h="72871">
                <a:moveTo>
                  <a:pt x="79112" y="29758"/>
                </a:moveTo>
                <a:lnTo>
                  <a:pt x="6410" y="72871"/>
                </a:lnTo>
                <a:lnTo>
                  <a:pt x="0" y="0"/>
                </a:lnTo>
                <a:close/>
              </a:path>
            </a:pathLst>
          </a:custGeom>
          <a:solidFill xmlns:a="http://schemas.openxmlformats.org/drawingml/2006/main">
            <a:srgbClr val="506559"/>
          </a:solidFill>
          <a:ln xmlns:a="http://schemas.openxmlformats.org/drawingml/2006/main" w="0">
            <a:noFill/>
            <a:prstDash val="solid"/>
          </a:ln>
        </p:spPr>
      </p:sp>
      <p:sp>
        <p:nvSpPr>
          <p:cNvPr id="11" name="s051 line 8">
            <a:extLst xmlns:a="http://schemas.openxmlformats.org/drawingml/2006/main">
              <a:ext uri="{FF2B5EF4-FFF2-40B4-BE49-F238E27FC236}">
                <a16:creationId xmlns:a16="http://schemas.microsoft.com/office/drawing/2014/main" id="{71DBF32C-81A5-44D4-A3BF-E821E9325442}"/>
              </a:ext>
            </a:extLst>
          </p:cNvPr>
          <p:cNvSpPr>
            <a:spLocks xmlns:a="http://schemas.openxmlformats.org/drawingml/2006/main" noGrp="1"/>
          </p:cNvSpPr>
          <p:nvPr/>
        </p:nvSpPr>
        <p:spPr>
          <a:xfrm xmlns:a="http://schemas.openxmlformats.org/drawingml/2006/main" flipH="0" flipV="1">
            <a:off x="4191000" y="5334000"/>
            <a:ext cx="6858000" cy="1809750"/>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12" name="s051 line 8 arrowhead">
            <a:extLst xmlns:a="http://schemas.openxmlformats.org/drawingml/2006/main">
              <a:ext uri="{FF2B5EF4-FFF2-40B4-BE49-F238E27FC236}">
                <a16:creationId xmlns:a16="http://schemas.microsoft.com/office/drawing/2014/main" id="{EA3B23B7-3CED-4128-ABDE-51C803E5E8B5}"/>
              </a:ext>
            </a:extLst>
          </p:cNvPr>
          <p:cNvSpPr>
            <a:spLocks xmlns:a="http://schemas.openxmlformats.org/drawingml/2006/main" noGrp="1"/>
          </p:cNvSpPr>
          <p:nvPr/>
        </p:nvSpPr>
        <p:spPr>
          <a:xfrm xmlns:a="http://schemas.openxmlformats.org/drawingml/2006/main">
            <a:off x="10965990" y="5318077"/>
            <a:ext cx="83010" cy="70731"/>
          </a:xfrm>
          <a:custGeom xmlns:a="http://schemas.openxmlformats.org/drawingml/2006/main">
            <a:pathLst>
              <a:path w="83010" h="70731">
                <a:moveTo>
                  <a:pt x="83010" y="15923"/>
                </a:moveTo>
                <a:lnTo>
                  <a:pt x="18665" y="70731"/>
                </a:lnTo>
                <a:lnTo>
                  <a:pt x="0" y="0"/>
                </a:lnTo>
                <a:close/>
              </a:path>
            </a:pathLst>
          </a:custGeom>
          <a:solidFill xmlns:a="http://schemas.openxmlformats.org/drawingml/2006/main">
            <a:srgbClr val="506559"/>
          </a:solidFill>
          <a:ln xmlns:a="http://schemas.openxmlformats.org/drawingml/2006/main" w="0">
            <a:noFill/>
            <a:prstDash val="solid"/>
          </a:ln>
        </p:spPr>
      </p:sp>
      <p:sp>
        <p:nvSpPr>
          <p:cNvPr id="13" name="s051 rect 9">
            <a:extLst xmlns:a="http://schemas.openxmlformats.org/drawingml/2006/main">
              <a:ext uri="{FF2B5EF4-FFF2-40B4-BE49-F238E27FC236}">
                <a16:creationId xmlns:a16="http://schemas.microsoft.com/office/drawing/2014/main" id="{9966BA34-8D11-49EF-A475-DE1E8A2F0F6A}"/>
              </a:ext>
            </a:extLst>
          </p:cNvPr>
          <p:cNvSpPr>
            <a:spLocks xmlns:a="http://schemas.openxmlformats.org/drawingml/2006/main" noGrp="1"/>
          </p:cNvSpPr>
          <p:nvPr/>
        </p:nvSpPr>
        <p:spPr>
          <a:xfrm xmlns:a="http://schemas.openxmlformats.org/drawingml/2006/main">
            <a:off x="762000" y="2952750"/>
            <a:ext cx="3429000" cy="1143000"/>
          </a:xfrm>
          <a:prstGeom xmlns:a="http://schemas.openxmlformats.org/drawingml/2006/main" prst="roundRect">
            <a:avLst>
              <a:gd name="adj" fmla="val 11667"/>
            </a:avLst>
          </a:prstGeom>
          <a:solidFill xmlns:a="http://schemas.openxmlformats.org/drawingml/2006/main">
            <a:srgbClr val="FFFFFF"/>
          </a:solidFill>
          <a:ln xmlns:a="http://schemas.openxmlformats.org/drawingml/2006/main" w="9525">
            <a:solidFill>
              <a:srgbClr val="D5DDD7"/>
            </a:solidFill>
            <a:prstDash val="solid"/>
          </a:ln>
        </p:spPr>
      </p:sp>
      <p:sp>
        <p:nvSpPr>
          <p:cNvPr id="14" name="s051 text 10">
            <a:extLst xmlns:a="http://schemas.openxmlformats.org/drawingml/2006/main">
              <a:ext uri="{FF2B5EF4-FFF2-40B4-BE49-F238E27FC236}">
                <a16:creationId xmlns:a16="http://schemas.microsoft.com/office/drawing/2014/main" id="{46C0D46C-22C2-4C89-B5CF-516B5221CFA5}"/>
              </a:ext>
            </a:extLst>
          </p:cNvPr>
          <p:cNvSpPr>
            <a:spLocks xmlns:a="http://schemas.openxmlformats.org/drawingml/2006/main" noGrp="1"/>
          </p:cNvSpPr>
          <p:nvPr/>
        </p:nvSpPr>
        <p:spPr>
          <a:xfrm xmlns:a="http://schemas.openxmlformats.org/drawingml/2006/main">
            <a:off x="981075" y="3162449"/>
            <a:ext cx="2990850"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offer.md</a:t>
            </a:r>
          </a:p>
        </p:txBody>
      </p:sp>
      <p:sp>
        <p:nvSpPr>
          <p:cNvPr id="15" name="s051 text 11">
            <a:extLst xmlns:a="http://schemas.openxmlformats.org/drawingml/2006/main">
              <a:ext uri="{FF2B5EF4-FFF2-40B4-BE49-F238E27FC236}">
                <a16:creationId xmlns:a16="http://schemas.microsoft.com/office/drawing/2014/main" id="{C0F49074-B870-4550-85AF-CE254C3E9F1D}"/>
              </a:ext>
            </a:extLst>
          </p:cNvPr>
          <p:cNvSpPr>
            <a:spLocks xmlns:a="http://schemas.openxmlformats.org/drawingml/2006/main" noGrp="1"/>
          </p:cNvSpPr>
          <p:nvPr/>
        </p:nvSpPr>
        <p:spPr>
          <a:xfrm xmlns:a="http://schemas.openxmlformats.org/drawingml/2006/main">
            <a:off x="981075" y="3596729"/>
            <a:ext cx="2990850" cy="28917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What the studio offers</a:t>
            </a:r>
          </a:p>
        </p:txBody>
      </p:sp>
      <p:sp>
        <p:nvSpPr>
          <p:cNvPr id="16" name="s051 rect 12">
            <a:extLst xmlns:a="http://schemas.openxmlformats.org/drawingml/2006/main">
              <a:ext uri="{FF2B5EF4-FFF2-40B4-BE49-F238E27FC236}">
                <a16:creationId xmlns:a16="http://schemas.microsoft.com/office/drawing/2014/main" id="{45F77003-E327-4E6C-9473-ADDE37747C68}"/>
              </a:ext>
            </a:extLst>
          </p:cNvPr>
          <p:cNvSpPr>
            <a:spLocks xmlns:a="http://schemas.openxmlformats.org/drawingml/2006/main" noGrp="1"/>
          </p:cNvSpPr>
          <p:nvPr/>
        </p:nvSpPr>
        <p:spPr>
          <a:xfrm xmlns:a="http://schemas.openxmlformats.org/drawingml/2006/main">
            <a:off x="762000" y="4159151"/>
            <a:ext cx="3429000" cy="1143000"/>
          </a:xfrm>
          <a:prstGeom xmlns:a="http://schemas.openxmlformats.org/drawingml/2006/main" prst="roundRect">
            <a:avLst>
              <a:gd name="adj" fmla="val 11667"/>
            </a:avLst>
          </a:prstGeom>
          <a:solidFill xmlns:a="http://schemas.openxmlformats.org/drawingml/2006/main">
            <a:srgbClr val="FFFFFF"/>
          </a:solidFill>
          <a:ln xmlns:a="http://schemas.openxmlformats.org/drawingml/2006/main" w="9525">
            <a:solidFill>
              <a:srgbClr val="D5DDD7"/>
            </a:solidFill>
            <a:prstDash val="solid"/>
          </a:ln>
        </p:spPr>
      </p:sp>
      <p:sp>
        <p:nvSpPr>
          <p:cNvPr id="17" name="s051 text 13">
            <a:extLst xmlns:a="http://schemas.openxmlformats.org/drawingml/2006/main">
              <a:ext uri="{FF2B5EF4-FFF2-40B4-BE49-F238E27FC236}">
                <a16:creationId xmlns:a16="http://schemas.microsoft.com/office/drawing/2014/main" id="{54BA84C0-FE50-42E8-9767-1D1A718EE2DB}"/>
              </a:ext>
            </a:extLst>
          </p:cNvPr>
          <p:cNvSpPr>
            <a:spLocks xmlns:a="http://schemas.openxmlformats.org/drawingml/2006/main" noGrp="1"/>
          </p:cNvSpPr>
          <p:nvPr/>
        </p:nvSpPr>
        <p:spPr>
          <a:xfrm xmlns:a="http://schemas.openxmlformats.org/drawingml/2006/main">
            <a:off x="981075" y="4368850"/>
            <a:ext cx="2990850"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audience.md</a:t>
            </a:r>
          </a:p>
        </p:txBody>
      </p:sp>
      <p:sp>
        <p:nvSpPr>
          <p:cNvPr id="18" name="s051 text 14">
            <a:extLst xmlns:a="http://schemas.openxmlformats.org/drawingml/2006/main">
              <a:ext uri="{FF2B5EF4-FFF2-40B4-BE49-F238E27FC236}">
                <a16:creationId xmlns:a16="http://schemas.microsoft.com/office/drawing/2014/main" id="{EF6D39AB-AC9C-4CBF-87A4-98538AD11FE5}"/>
              </a:ext>
            </a:extLst>
          </p:cNvPr>
          <p:cNvSpPr>
            <a:spLocks xmlns:a="http://schemas.openxmlformats.org/drawingml/2006/main" noGrp="1"/>
          </p:cNvSpPr>
          <p:nvPr/>
        </p:nvSpPr>
        <p:spPr>
          <a:xfrm xmlns:a="http://schemas.openxmlformats.org/drawingml/2006/main">
            <a:off x="981075" y="4803130"/>
            <a:ext cx="2990850" cy="28917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Who it serves</a:t>
            </a:r>
          </a:p>
        </p:txBody>
      </p:sp>
      <p:sp>
        <p:nvSpPr>
          <p:cNvPr id="19" name="s051 rect 15">
            <a:extLst xmlns:a="http://schemas.openxmlformats.org/drawingml/2006/main">
              <a:ext uri="{FF2B5EF4-FFF2-40B4-BE49-F238E27FC236}">
                <a16:creationId xmlns:a16="http://schemas.microsoft.com/office/drawing/2014/main" id="{3F31EAEC-1A99-4928-BCB7-8365DC1DB9CF}"/>
              </a:ext>
            </a:extLst>
          </p:cNvPr>
          <p:cNvSpPr>
            <a:spLocks xmlns:a="http://schemas.openxmlformats.org/drawingml/2006/main" noGrp="1"/>
          </p:cNvSpPr>
          <p:nvPr/>
        </p:nvSpPr>
        <p:spPr>
          <a:xfrm xmlns:a="http://schemas.openxmlformats.org/drawingml/2006/main">
            <a:off x="762000" y="5365700"/>
            <a:ext cx="3429000" cy="1143000"/>
          </a:xfrm>
          <a:prstGeom xmlns:a="http://schemas.openxmlformats.org/drawingml/2006/main" prst="roundRect">
            <a:avLst>
              <a:gd name="adj" fmla="val 11667"/>
            </a:avLst>
          </a:prstGeom>
          <a:solidFill xmlns:a="http://schemas.openxmlformats.org/drawingml/2006/main">
            <a:srgbClr val="FFFFFF"/>
          </a:solidFill>
          <a:ln xmlns:a="http://schemas.openxmlformats.org/drawingml/2006/main" w="9525">
            <a:solidFill>
              <a:srgbClr val="D5DDD7"/>
            </a:solidFill>
            <a:prstDash val="solid"/>
          </a:ln>
        </p:spPr>
      </p:sp>
      <p:sp>
        <p:nvSpPr>
          <p:cNvPr id="20" name="s051 text 16">
            <a:extLst xmlns:a="http://schemas.openxmlformats.org/drawingml/2006/main">
              <a:ext uri="{FF2B5EF4-FFF2-40B4-BE49-F238E27FC236}">
                <a16:creationId xmlns:a16="http://schemas.microsoft.com/office/drawing/2014/main" id="{1BB14685-9D33-4A59-8FF3-27B028D35CF3}"/>
              </a:ext>
            </a:extLst>
          </p:cNvPr>
          <p:cNvSpPr>
            <a:spLocks xmlns:a="http://schemas.openxmlformats.org/drawingml/2006/main" noGrp="1"/>
          </p:cNvSpPr>
          <p:nvPr/>
        </p:nvSpPr>
        <p:spPr>
          <a:xfrm xmlns:a="http://schemas.openxmlformats.org/drawingml/2006/main">
            <a:off x="981075" y="5575399"/>
            <a:ext cx="2990850"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voice.md</a:t>
            </a:r>
          </a:p>
        </p:txBody>
      </p:sp>
      <p:sp>
        <p:nvSpPr>
          <p:cNvPr id="21" name="s051 text 17">
            <a:extLst xmlns:a="http://schemas.openxmlformats.org/drawingml/2006/main">
              <a:ext uri="{FF2B5EF4-FFF2-40B4-BE49-F238E27FC236}">
                <a16:creationId xmlns:a16="http://schemas.microsoft.com/office/drawing/2014/main" id="{977C76B3-8179-46B2-B3AB-095AFAE90F13}"/>
              </a:ext>
            </a:extLst>
          </p:cNvPr>
          <p:cNvSpPr>
            <a:spLocks xmlns:a="http://schemas.openxmlformats.org/drawingml/2006/main" noGrp="1"/>
          </p:cNvSpPr>
          <p:nvPr/>
        </p:nvSpPr>
        <p:spPr>
          <a:xfrm xmlns:a="http://schemas.openxmlformats.org/drawingml/2006/main">
            <a:off x="981075" y="6009680"/>
            <a:ext cx="2990850" cy="28917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How it writes</a:t>
            </a:r>
          </a:p>
        </p:txBody>
      </p:sp>
      <p:sp>
        <p:nvSpPr>
          <p:cNvPr id="22" name="s051 rect 18">
            <a:extLst xmlns:a="http://schemas.openxmlformats.org/drawingml/2006/main">
              <a:ext uri="{FF2B5EF4-FFF2-40B4-BE49-F238E27FC236}">
                <a16:creationId xmlns:a16="http://schemas.microsoft.com/office/drawing/2014/main" id="{194CB476-05BC-4576-BB6B-ABE0C52E73E4}"/>
              </a:ext>
            </a:extLst>
          </p:cNvPr>
          <p:cNvSpPr>
            <a:spLocks xmlns:a="http://schemas.openxmlformats.org/drawingml/2006/main" noGrp="1"/>
          </p:cNvSpPr>
          <p:nvPr/>
        </p:nvSpPr>
        <p:spPr>
          <a:xfrm xmlns:a="http://schemas.openxmlformats.org/drawingml/2006/main">
            <a:off x="762000" y="6572250"/>
            <a:ext cx="3429000" cy="1143000"/>
          </a:xfrm>
          <a:prstGeom xmlns:a="http://schemas.openxmlformats.org/drawingml/2006/main" prst="roundRect">
            <a:avLst>
              <a:gd name="adj" fmla="val 11667"/>
            </a:avLst>
          </a:prstGeom>
          <a:solidFill xmlns:a="http://schemas.openxmlformats.org/drawingml/2006/main">
            <a:srgbClr val="FFFFFF"/>
          </a:solidFill>
          <a:ln xmlns:a="http://schemas.openxmlformats.org/drawingml/2006/main" w="9525">
            <a:solidFill>
              <a:srgbClr val="D5DDD7"/>
            </a:solidFill>
            <a:prstDash val="solid"/>
          </a:ln>
        </p:spPr>
      </p:sp>
      <p:sp>
        <p:nvSpPr>
          <p:cNvPr id="23" name="s051 text 19">
            <a:extLst xmlns:a="http://schemas.openxmlformats.org/drawingml/2006/main">
              <a:ext uri="{FF2B5EF4-FFF2-40B4-BE49-F238E27FC236}">
                <a16:creationId xmlns:a16="http://schemas.microsoft.com/office/drawing/2014/main" id="{3337C7C0-775F-48D8-AC09-56541256181B}"/>
              </a:ext>
            </a:extLst>
          </p:cNvPr>
          <p:cNvSpPr>
            <a:spLocks xmlns:a="http://schemas.openxmlformats.org/drawingml/2006/main" noGrp="1"/>
          </p:cNvSpPr>
          <p:nvPr/>
        </p:nvSpPr>
        <p:spPr>
          <a:xfrm xmlns:a="http://schemas.openxmlformats.org/drawingml/2006/main">
            <a:off x="981075" y="6781949"/>
            <a:ext cx="2990850"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founder-note.md</a:t>
            </a:r>
          </a:p>
        </p:txBody>
      </p:sp>
      <p:sp>
        <p:nvSpPr>
          <p:cNvPr id="24" name="s051 text 20">
            <a:extLst xmlns:a="http://schemas.openxmlformats.org/drawingml/2006/main">
              <a:ext uri="{FF2B5EF4-FFF2-40B4-BE49-F238E27FC236}">
                <a16:creationId xmlns:a16="http://schemas.microsoft.com/office/drawing/2014/main" id="{E717C1D4-6B20-45CB-94D0-C5CF92C88ACA}"/>
              </a:ext>
            </a:extLst>
          </p:cNvPr>
          <p:cNvSpPr>
            <a:spLocks xmlns:a="http://schemas.openxmlformats.org/drawingml/2006/main" noGrp="1"/>
          </p:cNvSpPr>
          <p:nvPr/>
        </p:nvSpPr>
        <p:spPr>
          <a:xfrm xmlns:a="http://schemas.openxmlformats.org/drawingml/2006/main">
            <a:off x="981075" y="7216229"/>
            <a:ext cx="2990850" cy="28917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This task’s input</a:t>
            </a:r>
          </a:p>
        </p:txBody>
      </p:sp>
      <p:sp>
        <p:nvSpPr>
          <p:cNvPr id="25" name="s051 rect 21">
            <a:extLst xmlns:a="http://schemas.openxmlformats.org/drawingml/2006/main">
              <a:ext uri="{FF2B5EF4-FFF2-40B4-BE49-F238E27FC236}">
                <a16:creationId xmlns:a16="http://schemas.microsoft.com/office/drawing/2014/main" id="{6C5D2E40-5950-47F6-8952-9339799FC35C}"/>
              </a:ext>
            </a:extLst>
          </p:cNvPr>
          <p:cNvSpPr>
            <a:spLocks xmlns:a="http://schemas.openxmlformats.org/drawingml/2006/main" noGrp="1"/>
          </p:cNvSpPr>
          <p:nvPr/>
        </p:nvSpPr>
        <p:spPr>
          <a:xfrm xmlns:a="http://schemas.openxmlformats.org/drawingml/2006/main">
            <a:off x="11049000" y="4500563"/>
            <a:ext cx="3429000" cy="1666875"/>
          </a:xfrm>
          <a:prstGeom xmlns:a="http://schemas.openxmlformats.org/drawingml/2006/main" prst="roundRect">
            <a:avLst>
              <a:gd name="adj" fmla="val 8000"/>
            </a:avLst>
          </a:prstGeom>
          <a:solidFill xmlns:a="http://schemas.openxmlformats.org/drawingml/2006/main">
            <a:srgbClr val="FFFFFF"/>
          </a:solidFill>
          <a:ln xmlns:a="http://schemas.openxmlformats.org/drawingml/2006/main" w="9525">
            <a:solidFill>
              <a:srgbClr val="D5DDD7"/>
            </a:solidFill>
            <a:prstDash val="solid"/>
          </a:ln>
        </p:spPr>
      </p:sp>
      <p:sp>
        <p:nvSpPr>
          <p:cNvPr id="26" name="s051 text 22">
            <a:extLst xmlns:a="http://schemas.openxmlformats.org/drawingml/2006/main">
              <a:ext uri="{FF2B5EF4-FFF2-40B4-BE49-F238E27FC236}">
                <a16:creationId xmlns:a16="http://schemas.microsoft.com/office/drawing/2014/main" id="{F69FD79B-6B31-4051-A00F-60A2289414D1}"/>
              </a:ext>
            </a:extLst>
          </p:cNvPr>
          <p:cNvSpPr>
            <a:spLocks xmlns:a="http://schemas.openxmlformats.org/drawingml/2006/main" noGrp="1"/>
          </p:cNvSpPr>
          <p:nvPr/>
        </p:nvSpPr>
        <p:spPr>
          <a:xfrm xmlns:a="http://schemas.openxmlformats.org/drawingml/2006/main">
            <a:off x="11268075" y="4972199"/>
            <a:ext cx="2990850"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context.md</a:t>
            </a:r>
          </a:p>
        </p:txBody>
      </p:sp>
      <p:sp>
        <p:nvSpPr>
          <p:cNvPr id="27" name="s051 text 23">
            <a:extLst xmlns:a="http://schemas.openxmlformats.org/drawingml/2006/main">
              <a:ext uri="{FF2B5EF4-FFF2-40B4-BE49-F238E27FC236}">
                <a16:creationId xmlns:a16="http://schemas.microsoft.com/office/drawing/2014/main" id="{23D178A5-2474-4ED1-AD6A-45237B525469}"/>
              </a:ext>
            </a:extLst>
          </p:cNvPr>
          <p:cNvSpPr>
            <a:spLocks xmlns:a="http://schemas.openxmlformats.org/drawingml/2006/main" noGrp="1"/>
          </p:cNvSpPr>
          <p:nvPr/>
        </p:nvSpPr>
        <p:spPr>
          <a:xfrm xmlns:a="http://schemas.openxmlformats.org/drawingml/2006/main">
            <a:off x="11268075" y="5406479"/>
            <a:ext cx="2990850" cy="28917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Relevant interpretation</a:t>
            </a:r>
          </a:p>
        </p:txBody>
      </p:sp>
      <p:sp>
        <p:nvSpPr>
          <p:cNvPr id="28" name="s051 text 24">
            <a:extLst xmlns:a="http://schemas.openxmlformats.org/drawingml/2006/main">
              <a:ext uri="{FF2B5EF4-FFF2-40B4-BE49-F238E27FC236}">
                <a16:creationId xmlns:a16="http://schemas.microsoft.com/office/drawing/2014/main" id="{5FC4EA22-E4E2-4435-B7A8-792E187170D8}"/>
              </a:ext>
            </a:extLst>
          </p:cNvPr>
          <p:cNvSpPr>
            <a:spLocks xmlns:a="http://schemas.openxmlformats.org/drawingml/2006/main" noGrp="1"/>
          </p:cNvSpPr>
          <p:nvPr/>
        </p:nvSpPr>
        <p:spPr>
          <a:xfrm xmlns:a="http://schemas.openxmlformats.org/drawingml/2006/main">
            <a:off x="762000" y="8096250"/>
            <a:ext cx="137160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Concept diagram</a:t>
            </a:r>
          </a:p>
        </p:txBody>
      </p:sp>
      <p:sp>
        <p:nvSpPr>
          <p:cNvPr id="29" name="s051 text 25">
            <a:extLst xmlns:a="http://schemas.openxmlformats.org/drawingml/2006/main">
              <a:ext uri="{FF2B5EF4-FFF2-40B4-BE49-F238E27FC236}">
                <a16:creationId xmlns:a16="http://schemas.microsoft.com/office/drawing/2014/main" id="{D8998335-9A4C-4647-9C49-0E64B24213E5}"/>
              </a:ext>
            </a:extLst>
          </p:cNvPr>
          <p:cNvSpPr>
            <a:spLocks xmlns:a="http://schemas.openxmlformats.org/drawingml/2006/main" noGrp="1"/>
          </p:cNvSpPr>
          <p:nvPr/>
        </p:nvSpPr>
        <p:spPr>
          <a:xfrm xmlns:a="http://schemas.openxmlformats.org/drawingml/2006/main">
            <a:off x="13779252" y="8086725"/>
            <a:ext cx="698748"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842"/>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051 / 152</a:t>
            </a:r>
          </a:p>
        </p:txBody>
      </p:sp>
    </p:spTree>
    <p:extLst>
      <p:ext uri="{BB962C8B-B14F-4D97-AF65-F5344CB8AC3E}">
        <p14:creationId xmlns:p14="http://schemas.microsoft.com/office/powerpoint/2010/main" val="1491057566"/>
      </p:ext>
    </p:extLst>
  </p:cSld>
</p:sld>
</file>

<file path=ppt/slides/slide52.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25" name=""/>
          <p:cNvPicPr>
            <a:picLocks xmlns:a="http://schemas.openxmlformats.org/drawingml/2006/main" noChangeAspect="1"/>
          </p:cNvPicPr>
          <p:nvPr/>
        </p:nvPicPr>
        <p:blipFill>
          <a:blip xmlns:r="http://schemas.openxmlformats.org/officeDocument/2006/relationships" xmlns:a="http://schemas.openxmlformats.org/drawingml/2006/main" r:embed="R1f5d50405df847f2"/>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52 text 2">
            <a:extLst xmlns:a="http://schemas.openxmlformats.org/drawingml/2006/main">
              <a:ext uri="{FF2B5EF4-FFF2-40B4-BE49-F238E27FC236}">
                <a16:creationId xmlns:a16="http://schemas.microsoft.com/office/drawing/2014/main" id="{6B5D06C7-FEB4-4AA0-ABDF-4179CFD782C6}"/>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52 text 3">
            <a:extLst xmlns:a="http://schemas.openxmlformats.org/drawingml/2006/main">
              <a:ext uri="{FF2B5EF4-FFF2-40B4-BE49-F238E27FC236}">
                <a16:creationId xmlns:a16="http://schemas.microsoft.com/office/drawing/2014/main" id="{1C8AF343-4435-4AE2-9900-055464B968FC}"/>
              </a:ext>
            </a:extLst>
          </p:cNvPr>
          <p:cNvSpPr>
            <a:spLocks xmlns:a="http://schemas.openxmlformats.org/drawingml/2006/main" noGrp="1"/>
          </p:cNvSpPr>
          <p:nvPr/>
        </p:nvSpPr>
        <p:spPr>
          <a:xfrm xmlns:a="http://schemas.openxmlformats.org/drawingml/2006/main">
            <a:off x="12515404" y="476250"/>
            <a:ext cx="196259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Your company is a folder</a:t>
            </a:r>
          </a:p>
        </p:txBody>
      </p:sp>
      <p:sp>
        <p:nvSpPr>
          <p:cNvPr id="4" name="s052 text 4">
            <a:extLst xmlns:a="http://schemas.openxmlformats.org/drawingml/2006/main">
              <a:ext uri="{FF2B5EF4-FFF2-40B4-BE49-F238E27FC236}">
                <a16:creationId xmlns:a16="http://schemas.microsoft.com/office/drawing/2014/main" id="{5A483FAD-4010-47FD-A35C-2C78C1463BF4}"/>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A correction has a home</a:t>
            </a:r>
          </a:p>
        </p:txBody>
      </p:sp>
      <p:sp>
        <p:nvSpPr>
          <p:cNvPr id="5" name="s052 line 5">
            <a:extLst xmlns:a="http://schemas.openxmlformats.org/drawingml/2006/main">
              <a:ext uri="{FF2B5EF4-FFF2-40B4-BE49-F238E27FC236}">
                <a16:creationId xmlns:a16="http://schemas.microsoft.com/office/drawing/2014/main" id="{2676E15A-D482-456A-B7B9-420EA852759A}"/>
              </a:ext>
            </a:extLst>
          </p:cNvPr>
          <p:cNvSpPr>
            <a:spLocks xmlns:a="http://schemas.openxmlformats.org/drawingml/2006/main" noGrp="1"/>
          </p:cNvSpPr>
          <p:nvPr/>
        </p:nvSpPr>
        <p:spPr>
          <a:xfrm xmlns:a="http://schemas.openxmlformats.org/drawingml/2006/main" flipH="1" flipV="0">
            <a:off x="2524125" y="4381500"/>
            <a:ext cx="5095875" cy="1666875"/>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6" name="s052 line 5 arrowhead">
            <a:extLst xmlns:a="http://schemas.openxmlformats.org/drawingml/2006/main">
              <a:ext uri="{FF2B5EF4-FFF2-40B4-BE49-F238E27FC236}">
                <a16:creationId xmlns:a16="http://schemas.microsoft.com/office/drawing/2014/main" id="{32E686C4-DB00-4369-9172-44FA8CF6BB0F}"/>
              </a:ext>
            </a:extLst>
          </p:cNvPr>
          <p:cNvSpPr>
            <a:spLocks xmlns:a="http://schemas.openxmlformats.org/drawingml/2006/main" noGrp="1"/>
          </p:cNvSpPr>
          <p:nvPr/>
        </p:nvSpPr>
        <p:spPr>
          <a:xfrm xmlns:a="http://schemas.openxmlformats.org/drawingml/2006/main">
            <a:off x="2524125" y="5989921"/>
            <a:ext cx="83795" cy="69527"/>
          </a:xfrm>
          <a:custGeom xmlns:a="http://schemas.openxmlformats.org/drawingml/2006/main">
            <a:pathLst>
              <a:path w="83795" h="69527">
                <a:moveTo>
                  <a:pt x="0" y="58454"/>
                </a:moveTo>
                <a:lnTo>
                  <a:pt x="61053" y="0"/>
                </a:lnTo>
                <a:lnTo>
                  <a:pt x="83795" y="69527"/>
                </a:lnTo>
                <a:close/>
              </a:path>
            </a:pathLst>
          </a:custGeom>
          <a:solidFill xmlns:a="http://schemas.openxmlformats.org/drawingml/2006/main">
            <a:srgbClr val="506559"/>
          </a:solidFill>
          <a:ln xmlns:a="http://schemas.openxmlformats.org/drawingml/2006/main" w="0">
            <a:noFill/>
            <a:prstDash val="solid"/>
          </a:ln>
        </p:spPr>
      </p:sp>
      <p:sp>
        <p:nvSpPr>
          <p:cNvPr id="7" name="s052 line 6">
            <a:extLst xmlns:a="http://schemas.openxmlformats.org/drawingml/2006/main">
              <a:ext uri="{FF2B5EF4-FFF2-40B4-BE49-F238E27FC236}">
                <a16:creationId xmlns:a16="http://schemas.microsoft.com/office/drawing/2014/main" id="{22541DEC-5275-4D28-803B-EC4F6E1577E4}"/>
              </a:ext>
            </a:extLst>
          </p:cNvPr>
          <p:cNvSpPr>
            <a:spLocks xmlns:a="http://schemas.openxmlformats.org/drawingml/2006/main" noGrp="1"/>
          </p:cNvSpPr>
          <p:nvPr/>
        </p:nvSpPr>
        <p:spPr>
          <a:xfrm xmlns:a="http://schemas.openxmlformats.org/drawingml/2006/main" flipH="1" flipV="0">
            <a:off x="5857875" y="4381500"/>
            <a:ext cx="1762125" cy="1666875"/>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8" name="s052 line 6 arrowhead">
            <a:extLst xmlns:a="http://schemas.openxmlformats.org/drawingml/2006/main">
              <a:ext uri="{FF2B5EF4-FFF2-40B4-BE49-F238E27FC236}">
                <a16:creationId xmlns:a16="http://schemas.microsoft.com/office/drawing/2014/main" id="{F564112B-0FC5-43BF-B442-67D959FA433D}"/>
              </a:ext>
            </a:extLst>
          </p:cNvPr>
          <p:cNvSpPr>
            <a:spLocks xmlns:a="http://schemas.openxmlformats.org/drawingml/2006/main" noGrp="1"/>
          </p:cNvSpPr>
          <p:nvPr/>
        </p:nvSpPr>
        <p:spPr>
          <a:xfrm xmlns:a="http://schemas.openxmlformats.org/drawingml/2006/main">
            <a:off x="5857875" y="5969439"/>
            <a:ext cx="80492" cy="78936"/>
          </a:xfrm>
          <a:custGeom xmlns:a="http://schemas.openxmlformats.org/drawingml/2006/main">
            <a:pathLst>
              <a:path w="80492" h="78936">
                <a:moveTo>
                  <a:pt x="0" y="78936"/>
                </a:moveTo>
                <a:lnTo>
                  <a:pt x="30222" y="0"/>
                </a:lnTo>
                <a:lnTo>
                  <a:pt x="80492" y="53143"/>
                </a:lnTo>
                <a:close/>
              </a:path>
            </a:pathLst>
          </a:custGeom>
          <a:solidFill xmlns:a="http://schemas.openxmlformats.org/drawingml/2006/main">
            <a:srgbClr val="506559"/>
          </a:solidFill>
          <a:ln xmlns:a="http://schemas.openxmlformats.org/drawingml/2006/main" w="0">
            <a:noFill/>
            <a:prstDash val="solid"/>
          </a:ln>
        </p:spPr>
      </p:sp>
      <p:sp>
        <p:nvSpPr>
          <p:cNvPr id="9" name="s052 line 7">
            <a:extLst xmlns:a="http://schemas.openxmlformats.org/drawingml/2006/main">
              <a:ext uri="{FF2B5EF4-FFF2-40B4-BE49-F238E27FC236}">
                <a16:creationId xmlns:a16="http://schemas.microsoft.com/office/drawing/2014/main" id="{787C4EB7-41A9-46F1-B8A2-AD573A033053}"/>
              </a:ext>
            </a:extLst>
          </p:cNvPr>
          <p:cNvSpPr>
            <a:spLocks xmlns:a="http://schemas.openxmlformats.org/drawingml/2006/main" noGrp="1"/>
          </p:cNvSpPr>
          <p:nvPr/>
        </p:nvSpPr>
        <p:spPr>
          <a:xfrm xmlns:a="http://schemas.openxmlformats.org/drawingml/2006/main" flipH="0" flipV="0">
            <a:off x="7620000" y="4381500"/>
            <a:ext cx="1571625" cy="1666875"/>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10" name="s052 line 7 arrowhead">
            <a:extLst xmlns:a="http://schemas.openxmlformats.org/drawingml/2006/main">
              <a:ext uri="{FF2B5EF4-FFF2-40B4-BE49-F238E27FC236}">
                <a16:creationId xmlns:a16="http://schemas.microsoft.com/office/drawing/2014/main" id="{6FC4ABEF-0CC8-4A56-9401-4278BBBEB097}"/>
              </a:ext>
            </a:extLst>
          </p:cNvPr>
          <p:cNvSpPr>
            <a:spLocks xmlns:a="http://schemas.openxmlformats.org/drawingml/2006/main" noGrp="1"/>
          </p:cNvSpPr>
          <p:nvPr/>
        </p:nvSpPr>
        <p:spPr>
          <a:xfrm xmlns:a="http://schemas.openxmlformats.org/drawingml/2006/main">
            <a:off x="9112739" y="5967841"/>
            <a:ext cx="78886" cy="80534"/>
          </a:xfrm>
          <a:custGeom xmlns:a="http://schemas.openxmlformats.org/drawingml/2006/main">
            <a:pathLst>
              <a:path w="78886" h="80534">
                <a:moveTo>
                  <a:pt x="78886" y="80534"/>
                </a:moveTo>
                <a:lnTo>
                  <a:pt x="0" y="50183"/>
                </a:lnTo>
                <a:lnTo>
                  <a:pt x="53225" y="0"/>
                </a:lnTo>
                <a:close/>
              </a:path>
            </a:pathLst>
          </a:custGeom>
          <a:solidFill xmlns:a="http://schemas.openxmlformats.org/drawingml/2006/main">
            <a:srgbClr val="506559"/>
          </a:solidFill>
          <a:ln xmlns:a="http://schemas.openxmlformats.org/drawingml/2006/main" w="0">
            <a:noFill/>
            <a:prstDash val="solid"/>
          </a:ln>
        </p:spPr>
      </p:sp>
      <p:sp>
        <p:nvSpPr>
          <p:cNvPr id="11" name="s052 rect 8">
            <a:extLst xmlns:a="http://schemas.openxmlformats.org/drawingml/2006/main">
              <a:ext uri="{FF2B5EF4-FFF2-40B4-BE49-F238E27FC236}">
                <a16:creationId xmlns:a16="http://schemas.microsoft.com/office/drawing/2014/main" id="{CAD06B35-8D6B-4DDC-8DA8-589897C3F59F}"/>
              </a:ext>
            </a:extLst>
          </p:cNvPr>
          <p:cNvSpPr>
            <a:spLocks xmlns:a="http://schemas.openxmlformats.org/drawingml/2006/main" noGrp="1"/>
          </p:cNvSpPr>
          <p:nvPr/>
        </p:nvSpPr>
        <p:spPr>
          <a:xfrm xmlns:a="http://schemas.openxmlformats.org/drawingml/2006/main">
            <a:off x="5953125" y="3095625"/>
            <a:ext cx="3333750" cy="1285875"/>
          </a:xfrm>
          <a:prstGeom xmlns:a="http://schemas.openxmlformats.org/drawingml/2006/main" prst="roundRect">
            <a:avLst>
              <a:gd name="adj" fmla="val 10370"/>
            </a:avLst>
          </a:prstGeom>
          <a:solidFill xmlns:a="http://schemas.openxmlformats.org/drawingml/2006/main">
            <a:srgbClr val="FFFFFF"/>
          </a:solidFill>
          <a:ln xmlns:a="http://schemas.openxmlformats.org/drawingml/2006/main" w="9525">
            <a:solidFill>
              <a:srgbClr val="D5DDD7"/>
            </a:solidFill>
            <a:prstDash val="solid"/>
          </a:ln>
        </p:spPr>
      </p:sp>
      <p:sp>
        <p:nvSpPr>
          <p:cNvPr id="12" name="s052 text 9">
            <a:extLst xmlns:a="http://schemas.openxmlformats.org/drawingml/2006/main">
              <a:ext uri="{FF2B5EF4-FFF2-40B4-BE49-F238E27FC236}">
                <a16:creationId xmlns:a16="http://schemas.microsoft.com/office/drawing/2014/main" id="{FE1DDC02-D1BD-4075-A264-EEA4C07809E5}"/>
              </a:ext>
            </a:extLst>
          </p:cNvPr>
          <p:cNvSpPr>
            <a:spLocks xmlns:a="http://schemas.openxmlformats.org/drawingml/2006/main" noGrp="1"/>
          </p:cNvSpPr>
          <p:nvPr/>
        </p:nvSpPr>
        <p:spPr>
          <a:xfrm xmlns:a="http://schemas.openxmlformats.org/drawingml/2006/main">
            <a:off x="6172200" y="3376761"/>
            <a:ext cx="2895600"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Owner correction</a:t>
            </a:r>
          </a:p>
        </p:txBody>
      </p:sp>
      <p:sp>
        <p:nvSpPr>
          <p:cNvPr id="13" name="s052 text 10">
            <a:extLst xmlns:a="http://schemas.openxmlformats.org/drawingml/2006/main">
              <a:ext uri="{FF2B5EF4-FFF2-40B4-BE49-F238E27FC236}">
                <a16:creationId xmlns:a16="http://schemas.microsoft.com/office/drawing/2014/main" id="{59CFA473-DAA4-46F2-B32D-C0424AC15A64}"/>
              </a:ext>
            </a:extLst>
          </p:cNvPr>
          <p:cNvSpPr>
            <a:spLocks xmlns:a="http://schemas.openxmlformats.org/drawingml/2006/main" noGrp="1"/>
          </p:cNvSpPr>
          <p:nvPr/>
        </p:nvSpPr>
        <p:spPr>
          <a:xfrm xmlns:a="http://schemas.openxmlformats.org/drawingml/2006/main">
            <a:off x="6172200" y="3811042"/>
            <a:ext cx="2895600" cy="28917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What changed?</a:t>
            </a:r>
          </a:p>
        </p:txBody>
      </p:sp>
      <p:sp>
        <p:nvSpPr>
          <p:cNvPr id="14" name="s052 rect 11">
            <a:extLst xmlns:a="http://schemas.openxmlformats.org/drawingml/2006/main">
              <a:ext uri="{FF2B5EF4-FFF2-40B4-BE49-F238E27FC236}">
                <a16:creationId xmlns:a16="http://schemas.microsoft.com/office/drawing/2014/main" id="{307BE12B-2DCF-4DB1-BC62-E3B9DAAC90D9}"/>
              </a:ext>
            </a:extLst>
          </p:cNvPr>
          <p:cNvSpPr>
            <a:spLocks xmlns:a="http://schemas.openxmlformats.org/drawingml/2006/main" noGrp="1"/>
          </p:cNvSpPr>
          <p:nvPr/>
        </p:nvSpPr>
        <p:spPr>
          <a:xfrm xmlns:a="http://schemas.openxmlformats.org/drawingml/2006/main">
            <a:off x="952500" y="6048375"/>
            <a:ext cx="3143250" cy="1381125"/>
          </a:xfrm>
          <a:prstGeom xmlns:a="http://schemas.openxmlformats.org/drawingml/2006/main" prst="roundRect">
            <a:avLst>
              <a:gd name="adj" fmla="val 9655"/>
            </a:avLst>
          </a:prstGeom>
          <a:solidFill xmlns:a="http://schemas.openxmlformats.org/drawingml/2006/main">
            <a:srgbClr val="FFFFFF"/>
          </a:solidFill>
          <a:ln xmlns:a="http://schemas.openxmlformats.org/drawingml/2006/main" w="9525">
            <a:solidFill>
              <a:srgbClr val="D5DDD7"/>
            </a:solidFill>
            <a:prstDash val="solid"/>
          </a:ln>
        </p:spPr>
      </p:sp>
      <p:sp>
        <p:nvSpPr>
          <p:cNvPr id="15" name="s052 text 12">
            <a:extLst xmlns:a="http://schemas.openxmlformats.org/drawingml/2006/main">
              <a:ext uri="{FF2B5EF4-FFF2-40B4-BE49-F238E27FC236}">
                <a16:creationId xmlns:a16="http://schemas.microsoft.com/office/drawing/2014/main" id="{44057EEC-CF69-4693-8599-0A7B231C6187}"/>
              </a:ext>
            </a:extLst>
          </p:cNvPr>
          <p:cNvSpPr>
            <a:spLocks xmlns:a="http://schemas.openxmlformats.org/drawingml/2006/main" noGrp="1"/>
          </p:cNvSpPr>
          <p:nvPr/>
        </p:nvSpPr>
        <p:spPr>
          <a:xfrm xmlns:a="http://schemas.openxmlformats.org/drawingml/2006/main">
            <a:off x="1171575" y="6232624"/>
            <a:ext cx="2705100"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Business fact</a:t>
            </a:r>
          </a:p>
        </p:txBody>
      </p:sp>
      <p:sp>
        <p:nvSpPr>
          <p:cNvPr id="16" name="s052 text 13">
            <a:extLst xmlns:a="http://schemas.openxmlformats.org/drawingml/2006/main">
              <a:ext uri="{FF2B5EF4-FFF2-40B4-BE49-F238E27FC236}">
                <a16:creationId xmlns:a16="http://schemas.microsoft.com/office/drawing/2014/main" id="{54F7BCD9-9BD2-4910-915A-700B2728A647}"/>
              </a:ext>
            </a:extLst>
          </p:cNvPr>
          <p:cNvSpPr>
            <a:spLocks xmlns:a="http://schemas.openxmlformats.org/drawingml/2006/main" noGrp="1"/>
          </p:cNvSpPr>
          <p:nvPr/>
        </p:nvSpPr>
        <p:spPr>
          <a:xfrm xmlns:a="http://schemas.openxmlformats.org/drawingml/2006/main">
            <a:off x="1171575" y="6666905"/>
            <a:ext cx="2705100" cy="57834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Update the current</a:t>
            </a:r>
          </a:p>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source</a:t>
            </a:r>
          </a:p>
        </p:txBody>
      </p:sp>
      <p:sp>
        <p:nvSpPr>
          <p:cNvPr id="17" name="s052 rect 14">
            <a:extLst xmlns:a="http://schemas.openxmlformats.org/drawingml/2006/main">
              <a:ext uri="{FF2B5EF4-FFF2-40B4-BE49-F238E27FC236}">
                <a16:creationId xmlns:a16="http://schemas.microsoft.com/office/drawing/2014/main" id="{E99B7915-684F-40F7-9A56-C2FD64FEB43C}"/>
              </a:ext>
            </a:extLst>
          </p:cNvPr>
          <p:cNvSpPr>
            <a:spLocks xmlns:a="http://schemas.openxmlformats.org/drawingml/2006/main" noGrp="1"/>
          </p:cNvSpPr>
          <p:nvPr/>
        </p:nvSpPr>
        <p:spPr>
          <a:xfrm xmlns:a="http://schemas.openxmlformats.org/drawingml/2006/main">
            <a:off x="4286250" y="6048375"/>
            <a:ext cx="3143250" cy="1381125"/>
          </a:xfrm>
          <a:prstGeom xmlns:a="http://schemas.openxmlformats.org/drawingml/2006/main" prst="roundRect">
            <a:avLst>
              <a:gd name="adj" fmla="val 9655"/>
            </a:avLst>
          </a:prstGeom>
          <a:solidFill xmlns:a="http://schemas.openxmlformats.org/drawingml/2006/main">
            <a:srgbClr val="FFFFFF"/>
          </a:solidFill>
          <a:ln xmlns:a="http://schemas.openxmlformats.org/drawingml/2006/main" w="9525">
            <a:solidFill>
              <a:srgbClr val="D5DDD7"/>
            </a:solidFill>
            <a:prstDash val="solid"/>
          </a:ln>
        </p:spPr>
      </p:sp>
      <p:sp>
        <p:nvSpPr>
          <p:cNvPr id="18" name="s052 text 15">
            <a:extLst xmlns:a="http://schemas.openxmlformats.org/drawingml/2006/main">
              <a:ext uri="{FF2B5EF4-FFF2-40B4-BE49-F238E27FC236}">
                <a16:creationId xmlns:a16="http://schemas.microsoft.com/office/drawing/2014/main" id="{32033620-643C-49E5-B4C2-470E07B65888}"/>
              </a:ext>
            </a:extLst>
          </p:cNvPr>
          <p:cNvSpPr>
            <a:spLocks xmlns:a="http://schemas.openxmlformats.org/drawingml/2006/main" noGrp="1"/>
          </p:cNvSpPr>
          <p:nvPr/>
        </p:nvSpPr>
        <p:spPr>
          <a:xfrm xmlns:a="http://schemas.openxmlformats.org/drawingml/2006/main">
            <a:off x="4505325" y="6377136"/>
            <a:ext cx="2705100"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Reusable judgment</a:t>
            </a:r>
          </a:p>
        </p:txBody>
      </p:sp>
      <p:sp>
        <p:nvSpPr>
          <p:cNvPr id="19" name="s052 text 16">
            <a:extLst xmlns:a="http://schemas.openxmlformats.org/drawingml/2006/main">
              <a:ext uri="{FF2B5EF4-FFF2-40B4-BE49-F238E27FC236}">
                <a16:creationId xmlns:a16="http://schemas.microsoft.com/office/drawing/2014/main" id="{44FEC55F-0B6E-4C25-A440-CF397755959D}"/>
              </a:ext>
            </a:extLst>
          </p:cNvPr>
          <p:cNvSpPr>
            <a:spLocks xmlns:a="http://schemas.openxmlformats.org/drawingml/2006/main" noGrp="1"/>
          </p:cNvSpPr>
          <p:nvPr/>
        </p:nvSpPr>
        <p:spPr>
          <a:xfrm xmlns:a="http://schemas.openxmlformats.org/drawingml/2006/main">
            <a:off x="4505325" y="6811417"/>
            <a:ext cx="2705100" cy="28917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Update the skill</a:t>
            </a:r>
          </a:p>
        </p:txBody>
      </p:sp>
      <p:sp>
        <p:nvSpPr>
          <p:cNvPr id="20" name="s052 rect 17">
            <a:extLst xmlns:a="http://schemas.openxmlformats.org/drawingml/2006/main">
              <a:ext uri="{FF2B5EF4-FFF2-40B4-BE49-F238E27FC236}">
                <a16:creationId xmlns:a16="http://schemas.microsoft.com/office/drawing/2014/main" id="{8A923FF9-8231-42AA-B991-0C0C7692EB8F}"/>
              </a:ext>
            </a:extLst>
          </p:cNvPr>
          <p:cNvSpPr>
            <a:spLocks xmlns:a="http://schemas.openxmlformats.org/drawingml/2006/main" noGrp="1"/>
          </p:cNvSpPr>
          <p:nvPr/>
        </p:nvSpPr>
        <p:spPr>
          <a:xfrm xmlns:a="http://schemas.openxmlformats.org/drawingml/2006/main">
            <a:off x="7620000" y="6048375"/>
            <a:ext cx="3143250" cy="1381125"/>
          </a:xfrm>
          <a:prstGeom xmlns:a="http://schemas.openxmlformats.org/drawingml/2006/main" prst="roundRect">
            <a:avLst>
              <a:gd name="adj" fmla="val 9655"/>
            </a:avLst>
          </a:prstGeom>
          <a:solidFill xmlns:a="http://schemas.openxmlformats.org/drawingml/2006/main">
            <a:srgbClr val="FFFFFF"/>
          </a:solidFill>
          <a:ln xmlns:a="http://schemas.openxmlformats.org/drawingml/2006/main" w="9525">
            <a:solidFill>
              <a:srgbClr val="D5DDD7"/>
            </a:solidFill>
            <a:prstDash val="solid"/>
          </a:ln>
        </p:spPr>
      </p:sp>
      <p:sp>
        <p:nvSpPr>
          <p:cNvPr id="21" name="s052 text 18">
            <a:extLst xmlns:a="http://schemas.openxmlformats.org/drawingml/2006/main">
              <a:ext uri="{FF2B5EF4-FFF2-40B4-BE49-F238E27FC236}">
                <a16:creationId xmlns:a16="http://schemas.microsoft.com/office/drawing/2014/main" id="{971558D6-8A11-421D-9EA8-E2A6095CD4C4}"/>
              </a:ext>
            </a:extLst>
          </p:cNvPr>
          <p:cNvSpPr>
            <a:spLocks xmlns:a="http://schemas.openxmlformats.org/drawingml/2006/main" noGrp="1"/>
          </p:cNvSpPr>
          <p:nvPr/>
        </p:nvSpPr>
        <p:spPr>
          <a:xfrm xmlns:a="http://schemas.openxmlformats.org/drawingml/2006/main">
            <a:off x="7839075" y="6377136"/>
            <a:ext cx="2705100"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One task exception</a:t>
            </a:r>
          </a:p>
        </p:txBody>
      </p:sp>
      <p:sp>
        <p:nvSpPr>
          <p:cNvPr id="22" name="s052 text 19">
            <a:extLst xmlns:a="http://schemas.openxmlformats.org/drawingml/2006/main">
              <a:ext uri="{FF2B5EF4-FFF2-40B4-BE49-F238E27FC236}">
                <a16:creationId xmlns:a16="http://schemas.microsoft.com/office/drawing/2014/main" id="{3460268C-CF5B-4B10-802C-6E81D8A0D8AD}"/>
              </a:ext>
            </a:extLst>
          </p:cNvPr>
          <p:cNvSpPr>
            <a:spLocks xmlns:a="http://schemas.openxmlformats.org/drawingml/2006/main" noGrp="1"/>
          </p:cNvSpPr>
          <p:nvPr/>
        </p:nvSpPr>
        <p:spPr>
          <a:xfrm xmlns:a="http://schemas.openxmlformats.org/drawingml/2006/main">
            <a:off x="7839075" y="6811417"/>
            <a:ext cx="2705100" cy="28917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Record with the task</a:t>
            </a:r>
          </a:p>
        </p:txBody>
      </p:sp>
      <p:sp>
        <p:nvSpPr>
          <p:cNvPr id="23" name="s052 text 20">
            <a:extLst xmlns:a="http://schemas.openxmlformats.org/drawingml/2006/main">
              <a:ext uri="{FF2B5EF4-FFF2-40B4-BE49-F238E27FC236}">
                <a16:creationId xmlns:a16="http://schemas.microsoft.com/office/drawing/2014/main" id="{B099120A-98BB-493B-A538-4744C9662969}"/>
              </a:ext>
            </a:extLst>
          </p:cNvPr>
          <p:cNvSpPr>
            <a:spLocks xmlns:a="http://schemas.openxmlformats.org/drawingml/2006/main" noGrp="1"/>
          </p:cNvSpPr>
          <p:nvPr/>
        </p:nvSpPr>
        <p:spPr>
          <a:xfrm xmlns:a="http://schemas.openxmlformats.org/drawingml/2006/main">
            <a:off x="762000" y="8096250"/>
            <a:ext cx="137160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Concept diagram</a:t>
            </a:r>
          </a:p>
        </p:txBody>
      </p:sp>
      <p:sp>
        <p:nvSpPr>
          <p:cNvPr id="24" name="s052 text 21">
            <a:extLst xmlns:a="http://schemas.openxmlformats.org/drawingml/2006/main">
              <a:ext uri="{FF2B5EF4-FFF2-40B4-BE49-F238E27FC236}">
                <a16:creationId xmlns:a16="http://schemas.microsoft.com/office/drawing/2014/main" id="{1481010B-7350-4071-8D9C-15442BFE8F0F}"/>
              </a:ext>
            </a:extLst>
          </p:cNvPr>
          <p:cNvSpPr>
            <a:spLocks xmlns:a="http://schemas.openxmlformats.org/drawingml/2006/main" noGrp="1"/>
          </p:cNvSpPr>
          <p:nvPr/>
        </p:nvSpPr>
        <p:spPr>
          <a:xfrm xmlns:a="http://schemas.openxmlformats.org/drawingml/2006/main">
            <a:off x="13739961" y="8086725"/>
            <a:ext cx="73803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052 / 152</a:t>
            </a:r>
          </a:p>
        </p:txBody>
      </p:sp>
    </p:spTree>
    <p:extLst>
      <p:ext uri="{BB962C8B-B14F-4D97-AF65-F5344CB8AC3E}">
        <p14:creationId xmlns:p14="http://schemas.microsoft.com/office/powerpoint/2010/main" val="1723553921"/>
      </p:ext>
    </p:extLst>
  </p:cSld>
</p:sld>
</file>

<file path=ppt/slides/slide53.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531804e68dc44330"/>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53 text 2">
            <a:extLst xmlns:a="http://schemas.openxmlformats.org/drawingml/2006/main">
              <a:ext uri="{FF2B5EF4-FFF2-40B4-BE49-F238E27FC236}">
                <a16:creationId xmlns:a16="http://schemas.microsoft.com/office/drawing/2014/main" id="{F32AB022-1C63-496B-A34E-8824BB492AD1}"/>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53 text 3">
            <a:extLst xmlns:a="http://schemas.openxmlformats.org/drawingml/2006/main">
              <a:ext uri="{FF2B5EF4-FFF2-40B4-BE49-F238E27FC236}">
                <a16:creationId xmlns:a16="http://schemas.microsoft.com/office/drawing/2014/main" id="{95395CFE-F945-44B3-82AB-F88F9740CCB5}"/>
              </a:ext>
            </a:extLst>
          </p:cNvPr>
          <p:cNvSpPr>
            <a:spLocks xmlns:a="http://schemas.openxmlformats.org/drawingml/2006/main" noGrp="1"/>
          </p:cNvSpPr>
          <p:nvPr/>
        </p:nvSpPr>
        <p:spPr>
          <a:xfrm xmlns:a="http://schemas.openxmlformats.org/drawingml/2006/main">
            <a:off x="12515404" y="476250"/>
            <a:ext cx="196259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Your company is a folder</a:t>
            </a:r>
          </a:p>
        </p:txBody>
      </p:sp>
      <p:sp>
        <p:nvSpPr>
          <p:cNvPr id="4" name="s053 text 4">
            <a:extLst xmlns:a="http://schemas.openxmlformats.org/drawingml/2006/main">
              <a:ext uri="{FF2B5EF4-FFF2-40B4-BE49-F238E27FC236}">
                <a16:creationId xmlns:a16="http://schemas.microsoft.com/office/drawing/2014/main" id="{77519DBE-5CCF-4EED-9FF2-CB61E6B9556E}"/>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Borrow the structure. Use your facts.</a:t>
            </a:r>
          </a:p>
        </p:txBody>
      </p:sp>
      <p:sp>
        <p:nvSpPr>
          <p:cNvPr id="5" name="s053 text 5">
            <a:extLst xmlns:a="http://schemas.openxmlformats.org/drawingml/2006/main">
              <a:ext uri="{FF2B5EF4-FFF2-40B4-BE49-F238E27FC236}">
                <a16:creationId xmlns:a16="http://schemas.microsoft.com/office/drawing/2014/main" id="{8FB57134-F2A4-4F55-833D-FD406C1A767B}"/>
              </a:ext>
            </a:extLst>
          </p:cNvPr>
          <p:cNvSpPr>
            <a:spLocks xmlns:a="http://schemas.openxmlformats.org/drawingml/2006/main" noGrp="1"/>
          </p:cNvSpPr>
          <p:nvPr/>
        </p:nvSpPr>
        <p:spPr>
          <a:xfrm xmlns:a="http://schemas.openxmlformats.org/drawingml/2006/main">
            <a:off x="762000" y="3609975"/>
            <a:ext cx="6524625"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506559"/>
                </a:solidFill>
                <a:latin typeface="Plus Jakarta Sans"/>
                <a:ea typeface="Plus Jakarta Sans"/>
                <a:cs typeface="Plus Jakarta Sans"/>
              </a:defRPr>
            </a:pPr>
            <a:r>
              <a:rPr sz="2100" b="0" i="0">
                <a:solidFill>
                  <a:srgbClr val="506559"/>
                </a:solidFill>
                <a:latin typeface="Plus Jakarta Sans"/>
                <a:ea typeface="Plus Jakarta Sans"/>
                <a:cs typeface="Plus Jakarta Sans"/>
              </a:rPr>
              <a:t>SkillTree library</a:t>
            </a:r>
          </a:p>
        </p:txBody>
      </p:sp>
      <p:sp>
        <p:nvSpPr>
          <p:cNvPr id="6" name="s053 text 6">
            <a:extLst xmlns:a="http://schemas.openxmlformats.org/drawingml/2006/main">
              <a:ext uri="{FF2B5EF4-FFF2-40B4-BE49-F238E27FC236}">
                <a16:creationId xmlns:a16="http://schemas.microsoft.com/office/drawing/2014/main" id="{140D15DB-2095-4BE7-95F9-13C20363D49D}"/>
              </a:ext>
            </a:extLst>
          </p:cNvPr>
          <p:cNvSpPr>
            <a:spLocks xmlns:a="http://schemas.openxmlformats.org/drawingml/2006/main" noGrp="1"/>
          </p:cNvSpPr>
          <p:nvPr/>
        </p:nvSpPr>
        <p:spPr>
          <a:xfrm xmlns:a="http://schemas.openxmlformats.org/drawingml/2006/main">
            <a:off x="762000" y="4276725"/>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Method and reference examples</a:t>
            </a:r>
          </a:p>
        </p:txBody>
      </p:sp>
      <p:sp>
        <p:nvSpPr>
          <p:cNvPr id="7" name="s053 text 7">
            <a:extLst xmlns:a="http://schemas.openxmlformats.org/drawingml/2006/main">
              <a:ext uri="{FF2B5EF4-FFF2-40B4-BE49-F238E27FC236}">
                <a16:creationId xmlns:a16="http://schemas.microsoft.com/office/drawing/2014/main" id="{1EFCA888-DF3A-4981-8B1C-013ED3E4A339}"/>
              </a:ext>
            </a:extLst>
          </p:cNvPr>
          <p:cNvSpPr>
            <a:spLocks xmlns:a="http://schemas.openxmlformats.org/drawingml/2006/main" noGrp="1"/>
          </p:cNvSpPr>
          <p:nvPr/>
        </p:nvSpPr>
        <p:spPr>
          <a:xfrm xmlns:a="http://schemas.openxmlformats.org/drawingml/2006/main">
            <a:off x="762000" y="5036790"/>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Reusable source and procedures</a:t>
            </a:r>
          </a:p>
        </p:txBody>
      </p:sp>
      <p:sp>
        <p:nvSpPr>
          <p:cNvPr id="8" name="s053 text 8">
            <a:extLst xmlns:a="http://schemas.openxmlformats.org/drawingml/2006/main">
              <a:ext uri="{FF2B5EF4-FFF2-40B4-BE49-F238E27FC236}">
                <a16:creationId xmlns:a16="http://schemas.microsoft.com/office/drawing/2014/main" id="{76D0961B-4C96-46B3-A8D7-E44C5FA99D33}"/>
              </a:ext>
            </a:extLst>
          </p:cNvPr>
          <p:cNvSpPr>
            <a:spLocks xmlns:a="http://schemas.openxmlformats.org/drawingml/2006/main" noGrp="1"/>
          </p:cNvSpPr>
          <p:nvPr/>
        </p:nvSpPr>
        <p:spPr>
          <a:xfrm xmlns:a="http://schemas.openxmlformats.org/drawingml/2006/main">
            <a:off x="7953375" y="3609975"/>
            <a:ext cx="6524625"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506559"/>
                </a:solidFill>
                <a:latin typeface="Plus Jakarta Sans"/>
                <a:ea typeface="Plus Jakarta Sans"/>
                <a:cs typeface="Plus Jakarta Sans"/>
              </a:defRPr>
            </a:pPr>
            <a:r>
              <a:rPr sz="2100" b="0" i="0">
                <a:solidFill>
                  <a:srgbClr val="506559"/>
                </a:solidFill>
                <a:latin typeface="Plus Jakarta Sans"/>
                <a:ea typeface="Plus Jakarta Sans"/>
                <a:cs typeface="Plus Jakarta Sans"/>
              </a:rPr>
              <a:t>Your workspace</a:t>
            </a:r>
          </a:p>
        </p:txBody>
      </p:sp>
      <p:sp>
        <p:nvSpPr>
          <p:cNvPr id="9" name="s053 text 9">
            <a:extLst xmlns:a="http://schemas.openxmlformats.org/drawingml/2006/main">
              <a:ext uri="{FF2B5EF4-FFF2-40B4-BE49-F238E27FC236}">
                <a16:creationId xmlns:a16="http://schemas.microsoft.com/office/drawing/2014/main" id="{9E298459-0C70-43A4-89DD-F54552487640}"/>
              </a:ext>
            </a:extLst>
          </p:cNvPr>
          <p:cNvSpPr>
            <a:spLocks xmlns:a="http://schemas.openxmlformats.org/drawingml/2006/main" noGrp="1"/>
          </p:cNvSpPr>
          <p:nvPr/>
        </p:nvSpPr>
        <p:spPr>
          <a:xfrm xmlns:a="http://schemas.openxmlformats.org/drawingml/2006/main">
            <a:off x="7953375" y="4276725"/>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Your facts and decisions</a:t>
            </a:r>
          </a:p>
        </p:txBody>
      </p:sp>
      <p:sp>
        <p:nvSpPr>
          <p:cNvPr id="10" name="s053 text 10">
            <a:extLst xmlns:a="http://schemas.openxmlformats.org/drawingml/2006/main">
              <a:ext uri="{FF2B5EF4-FFF2-40B4-BE49-F238E27FC236}">
                <a16:creationId xmlns:a16="http://schemas.microsoft.com/office/drawing/2014/main" id="{913D1A5A-F151-49C6-B1C9-A5663E34D20B}"/>
              </a:ext>
            </a:extLst>
          </p:cNvPr>
          <p:cNvSpPr>
            <a:spLocks xmlns:a="http://schemas.openxmlformats.org/drawingml/2006/main" noGrp="1"/>
          </p:cNvSpPr>
          <p:nvPr/>
        </p:nvSpPr>
        <p:spPr>
          <a:xfrm xmlns:a="http://schemas.openxmlformats.org/drawingml/2006/main">
            <a:off x="7953375" y="5036790"/>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Your drafts and operating state</a:t>
            </a:r>
          </a:p>
        </p:txBody>
      </p:sp>
      <p:sp>
        <p:nvSpPr>
          <p:cNvPr id="11" name="s053 text 11">
            <a:extLst xmlns:a="http://schemas.openxmlformats.org/drawingml/2006/main">
              <a:ext uri="{FF2B5EF4-FFF2-40B4-BE49-F238E27FC236}">
                <a16:creationId xmlns:a16="http://schemas.microsoft.com/office/drawing/2014/main" id="{D5BD51C6-4B89-4896-98C6-8C6171139144}"/>
              </a:ext>
            </a:extLst>
          </p:cNvPr>
          <p:cNvSpPr>
            <a:spLocks xmlns:a="http://schemas.openxmlformats.org/drawingml/2006/main" noGrp="1"/>
          </p:cNvSpPr>
          <p:nvPr/>
        </p:nvSpPr>
        <p:spPr>
          <a:xfrm xmlns:a="http://schemas.openxmlformats.org/drawingml/2006/main">
            <a:off x="13738473" y="8086725"/>
            <a:ext cx="73952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053 / 152</a:t>
            </a:r>
          </a:p>
        </p:txBody>
      </p:sp>
    </p:spTree>
    <p:extLst>
      <p:ext uri="{BB962C8B-B14F-4D97-AF65-F5344CB8AC3E}">
        <p14:creationId xmlns:p14="http://schemas.microsoft.com/office/powerpoint/2010/main" val="434114638"/>
      </p:ext>
    </p:extLst>
  </p:cSld>
</p:sld>
</file>

<file path=ppt/slides/slide54.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8eb6fd860095431c"/>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54 text 2">
            <a:extLst xmlns:a="http://schemas.openxmlformats.org/drawingml/2006/main">
              <a:ext uri="{FF2B5EF4-FFF2-40B4-BE49-F238E27FC236}">
                <a16:creationId xmlns:a16="http://schemas.microsoft.com/office/drawing/2014/main" id="{0B221BCA-3786-495E-B176-CC2700D07EAC}"/>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54 text 3">
            <a:extLst xmlns:a="http://schemas.openxmlformats.org/drawingml/2006/main">
              <a:ext uri="{FF2B5EF4-FFF2-40B4-BE49-F238E27FC236}">
                <a16:creationId xmlns:a16="http://schemas.microsoft.com/office/drawing/2014/main" id="{A979BDE3-C596-4449-91B2-444B10871269}"/>
              </a:ext>
            </a:extLst>
          </p:cNvPr>
          <p:cNvSpPr>
            <a:spLocks xmlns:a="http://schemas.openxmlformats.org/drawingml/2006/main" noGrp="1"/>
          </p:cNvSpPr>
          <p:nvPr/>
        </p:nvSpPr>
        <p:spPr>
          <a:xfrm xmlns:a="http://schemas.openxmlformats.org/drawingml/2006/main">
            <a:off x="12515404" y="476250"/>
            <a:ext cx="196259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Your company is a folder</a:t>
            </a:r>
          </a:p>
        </p:txBody>
      </p:sp>
      <p:sp>
        <p:nvSpPr>
          <p:cNvPr id="4" name="s054 text 4">
            <a:extLst xmlns:a="http://schemas.openxmlformats.org/drawingml/2006/main">
              <a:ext uri="{FF2B5EF4-FFF2-40B4-BE49-F238E27FC236}">
                <a16:creationId xmlns:a16="http://schemas.microsoft.com/office/drawing/2014/main" id="{144B7CF0-5644-4461-A146-D5677E968261}"/>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Why keep versions?</a:t>
            </a:r>
          </a:p>
        </p:txBody>
      </p:sp>
      <p:sp>
        <p:nvSpPr>
          <p:cNvPr id="5" name="s054 text 5">
            <a:extLst xmlns:a="http://schemas.openxmlformats.org/drawingml/2006/main">
              <a:ext uri="{FF2B5EF4-FFF2-40B4-BE49-F238E27FC236}">
                <a16:creationId xmlns:a16="http://schemas.microsoft.com/office/drawing/2014/main" id="{D2ACCFC9-95CB-46A5-889E-5F31A6BEB83C}"/>
              </a:ext>
            </a:extLst>
          </p:cNvPr>
          <p:cNvSpPr>
            <a:spLocks xmlns:a="http://schemas.openxmlformats.org/drawingml/2006/main" noGrp="1"/>
          </p:cNvSpPr>
          <p:nvPr/>
        </p:nvSpPr>
        <p:spPr>
          <a:xfrm xmlns:a="http://schemas.openxmlformats.org/drawingml/2006/main">
            <a:off x="762000" y="3362325"/>
            <a:ext cx="12382500" cy="56569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4"/>
          </a:bodyPr>
          <a:lstStyle xmlns:a="http://schemas.openxmlformats.org/drawingml/2006/main"/>
          <a:p xmlns:a="http://schemas.openxmlformats.org/drawingml/2006/main">
            <a:pPr algn="l">
              <a:lnSpc>
                <a:spcPct val="112500"/>
              </a:lnSpc>
              <a:buNone/>
              <a:defRPr sz="3300" b="0" i="0">
                <a:solidFill>
                  <a:srgbClr val="15291E"/>
                </a:solidFill>
                <a:latin typeface="Plus Jakarta Sans"/>
                <a:ea typeface="Plus Jakarta Sans"/>
                <a:cs typeface="Plus Jakarta Sans"/>
              </a:defRPr>
            </a:pPr>
            <a:r>
              <a:rPr sz="3300" b="0" i="0">
                <a:solidFill>
                  <a:srgbClr val="15291E"/>
                </a:solidFill>
                <a:latin typeface="Plus Jakarta Sans"/>
                <a:ea typeface="Plus Jakarta Sans"/>
                <a:cs typeface="Plus Jakarta Sans"/>
              </a:rPr>
              <a:t>What happens when an offer or rule changes?</a:t>
            </a:r>
          </a:p>
        </p:txBody>
      </p:sp>
      <p:sp>
        <p:nvSpPr>
          <p:cNvPr id="6" name="s054 text 6">
            <a:extLst xmlns:a="http://schemas.openxmlformats.org/drawingml/2006/main">
              <a:ext uri="{FF2B5EF4-FFF2-40B4-BE49-F238E27FC236}">
                <a16:creationId xmlns:a16="http://schemas.microsoft.com/office/drawing/2014/main" id="{0C67411D-E1EF-4607-A086-762BB053806D}"/>
              </a:ext>
            </a:extLst>
          </p:cNvPr>
          <p:cNvSpPr>
            <a:spLocks xmlns:a="http://schemas.openxmlformats.org/drawingml/2006/main" noGrp="1"/>
          </p:cNvSpPr>
          <p:nvPr/>
        </p:nvSpPr>
        <p:spPr>
          <a:xfrm xmlns:a="http://schemas.openxmlformats.org/drawingml/2006/main">
            <a:off x="762000" y="4261396"/>
            <a:ext cx="13239750" cy="139124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3333"/>
              </a:lnSpc>
              <a:buNone/>
              <a:defRPr sz="2925" b="0" i="0">
                <a:solidFill>
                  <a:srgbClr val="194D2D"/>
                </a:solidFill>
                <a:latin typeface="Plus Jakarta Sans"/>
                <a:ea typeface="Plus Jakarta Sans"/>
                <a:cs typeface="Plus Jakarta Sans"/>
              </a:defRPr>
            </a:pPr>
            <a:r>
              <a:rPr sz="2925" b="0" i="0">
                <a:solidFill>
                  <a:srgbClr val="194D2D"/>
                </a:solidFill>
                <a:latin typeface="Plus Jakarta Sans"/>
                <a:ea typeface="Plus Jakarta Sans"/>
                <a:cs typeface="Plus Jakarta Sans"/>
              </a:rPr>
              <a:t>Keep the history, identify the current version and update the work that</a:t>
            </a:r>
          </a:p>
          <a:p xmlns:a="http://schemas.openxmlformats.org/drawingml/2006/main">
            <a:pPr algn="l">
              <a:lnSpc>
                <a:spcPct val="113333"/>
              </a:lnSpc>
              <a:buNone/>
              <a:defRPr sz="2925" b="0" i="0">
                <a:solidFill>
                  <a:srgbClr val="194D2D"/>
                </a:solidFill>
                <a:latin typeface="Plus Jakarta Sans"/>
                <a:ea typeface="Plus Jakarta Sans"/>
                <a:cs typeface="Plus Jakarta Sans"/>
              </a:defRPr>
            </a:pPr>
            <a:r>
              <a:rPr sz="2925" b="0" i="0">
                <a:solidFill>
                  <a:srgbClr val="194D2D"/>
                </a:solidFill>
                <a:latin typeface="Plus Jakarta Sans"/>
                <a:ea typeface="Plus Jakarta Sans"/>
                <a:cs typeface="Plus Jakarta Sans"/>
              </a:rPr>
              <a:t>depends on it.</a:t>
            </a:r>
          </a:p>
        </p:txBody>
      </p:sp>
      <p:sp>
        <p:nvSpPr>
          <p:cNvPr id="7" name="s054 text 7">
            <a:extLst xmlns:a="http://schemas.openxmlformats.org/drawingml/2006/main">
              <a:ext uri="{FF2B5EF4-FFF2-40B4-BE49-F238E27FC236}">
                <a16:creationId xmlns:a16="http://schemas.microsoft.com/office/drawing/2014/main" id="{F5B93322-FD3C-44EB-860B-D5658FC62AEC}"/>
              </a:ext>
            </a:extLst>
          </p:cNvPr>
          <p:cNvSpPr>
            <a:spLocks xmlns:a="http://schemas.openxmlformats.org/drawingml/2006/main" noGrp="1"/>
          </p:cNvSpPr>
          <p:nvPr/>
        </p:nvSpPr>
        <p:spPr>
          <a:xfrm xmlns:a="http://schemas.openxmlformats.org/drawingml/2006/main">
            <a:off x="13734901" y="8086725"/>
            <a:ext cx="74309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054 / 152</a:t>
            </a:r>
          </a:p>
        </p:txBody>
      </p:sp>
    </p:spTree>
    <p:extLst>
      <p:ext uri="{BB962C8B-B14F-4D97-AF65-F5344CB8AC3E}">
        <p14:creationId xmlns:p14="http://schemas.microsoft.com/office/powerpoint/2010/main" val="844272025"/>
      </p:ext>
    </p:extLst>
  </p:cSld>
</p:sld>
</file>

<file path=ppt/slides/slide55.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28f7beec5a8544c2"/>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55 text 2">
            <a:extLst xmlns:a="http://schemas.openxmlformats.org/drawingml/2006/main">
              <a:ext uri="{FF2B5EF4-FFF2-40B4-BE49-F238E27FC236}">
                <a16:creationId xmlns:a16="http://schemas.microsoft.com/office/drawing/2014/main" id="{D9110701-9148-4036-893F-4F2EF3A857D5}"/>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55 text 3">
            <a:extLst xmlns:a="http://schemas.openxmlformats.org/drawingml/2006/main">
              <a:ext uri="{FF2B5EF4-FFF2-40B4-BE49-F238E27FC236}">
                <a16:creationId xmlns:a16="http://schemas.microsoft.com/office/drawing/2014/main" id="{D87AE2C9-F46F-4680-9069-5D485D36B7DF}"/>
              </a:ext>
            </a:extLst>
          </p:cNvPr>
          <p:cNvSpPr>
            <a:spLocks xmlns:a="http://schemas.openxmlformats.org/drawingml/2006/main" noGrp="1"/>
          </p:cNvSpPr>
          <p:nvPr/>
        </p:nvSpPr>
        <p:spPr>
          <a:xfrm xmlns:a="http://schemas.openxmlformats.org/drawingml/2006/main">
            <a:off x="12515404" y="476250"/>
            <a:ext cx="196259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Your company is a folder</a:t>
            </a:r>
          </a:p>
        </p:txBody>
      </p:sp>
      <p:sp>
        <p:nvSpPr>
          <p:cNvPr id="4" name="s055 text 4">
            <a:extLst xmlns:a="http://schemas.openxmlformats.org/drawingml/2006/main">
              <a:ext uri="{FF2B5EF4-FFF2-40B4-BE49-F238E27FC236}">
                <a16:creationId xmlns:a16="http://schemas.microsoft.com/office/drawing/2014/main" id="{F200670F-0DC5-4B1B-8B13-20196B91F862}"/>
              </a:ext>
            </a:extLst>
          </p:cNvPr>
          <p:cNvSpPr>
            <a:spLocks xmlns:a="http://schemas.openxmlformats.org/drawingml/2006/main" noGrp="1"/>
          </p:cNvSpPr>
          <p:nvPr/>
        </p:nvSpPr>
        <p:spPr>
          <a:xfrm xmlns:a="http://schemas.openxmlformats.org/drawingml/2006/main">
            <a:off x="762000" y="1190625"/>
            <a:ext cx="13525500" cy="1095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050" b="1" i="0">
                <a:solidFill>
                  <a:srgbClr val="15291E"/>
                </a:solidFill>
                <a:latin typeface="Plus Jakarta Sans"/>
                <a:ea typeface="Plus Jakarta Sans"/>
                <a:cs typeface="Plus Jakarta Sans"/>
              </a:defRPr>
            </a:pPr>
            <a:r>
              <a:rPr sz="4050" b="1" i="0">
                <a:solidFill>
                  <a:srgbClr val="15291E"/>
                </a:solidFill>
                <a:latin typeface="Plus Jakarta Sans"/>
                <a:ea typeface="Plus Jakarta Sans"/>
                <a:cs typeface="Plus Jakarta Sans"/>
              </a:rPr>
              <a:t>The actual company files in Bench</a:t>
            </a:r>
          </a:p>
        </p:txBody>
      </p:sp>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c1c7004be6924f83"/>
          <a:stretch xmlns:a="http://schemas.openxmlformats.org/drawingml/2006/main"/>
        </p:blipFill>
        <p:spPr>
          <a:xfrm xmlns:a="http://schemas.openxmlformats.org/drawingml/2006/main">
            <a:off x="2928342" y="2375822"/>
            <a:ext cx="9383167" cy="5278031"/>
          </a:xfrm>
          <a:prstGeom xmlns:a="http://schemas.openxmlformats.org/drawingml/2006/main" prst="rect">
            <a:avLst/>
          </a:prstGeom>
        </p:spPr>
      </p:pic>
      <p:sp>
        <p:nvSpPr>
          <p:cNvPr id="6" name="s055 text 6">
            <a:extLst xmlns:a="http://schemas.openxmlformats.org/drawingml/2006/main">
              <a:ext uri="{FF2B5EF4-FFF2-40B4-BE49-F238E27FC236}">
                <a16:creationId xmlns:a16="http://schemas.microsoft.com/office/drawing/2014/main" id="{F8653E94-D0D1-42A2-BC9D-FC850081D12F}"/>
              </a:ext>
            </a:extLst>
          </p:cNvPr>
          <p:cNvSpPr>
            <a:spLocks xmlns:a="http://schemas.openxmlformats.org/drawingml/2006/main" noGrp="1"/>
          </p:cNvSpPr>
          <p:nvPr/>
        </p:nvSpPr>
        <p:spPr>
          <a:xfrm xmlns:a="http://schemas.openxmlformats.org/drawingml/2006/main">
            <a:off x="762000" y="7753350"/>
            <a:ext cx="13716000" cy="26000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08333"/>
              </a:lnSpc>
              <a:buNone/>
              <a:defRPr sz="1575" b="0" i="0">
                <a:solidFill>
                  <a:srgbClr val="506559"/>
                </a:solidFill>
                <a:latin typeface="Plus Jakarta Sans"/>
                <a:ea typeface="Plus Jakarta Sans"/>
                <a:cs typeface="Plus Jakarta Sans"/>
              </a:defRPr>
            </a:pPr>
            <a:r>
              <a:rPr sz="1575" b="0" i="0">
                <a:solidFill>
                  <a:srgbClr val="506559"/>
                </a:solidFill>
                <a:latin typeface="Plus Jakarta Sans"/>
                <a:ea typeface="Plus Jakarta Sans"/>
                <a:cs typeface="Plus Jakarta Sans"/>
              </a:rPr>
              <a:t>Local SkillTree preview · Company Files — fictional Cedar Lane example.</a:t>
            </a:r>
          </a:p>
        </p:txBody>
      </p:sp>
      <p:sp>
        <p:nvSpPr>
          <p:cNvPr id="7" name="s055 text 7">
            <a:extLst xmlns:a="http://schemas.openxmlformats.org/drawingml/2006/main">
              <a:ext uri="{FF2B5EF4-FFF2-40B4-BE49-F238E27FC236}">
                <a16:creationId xmlns:a16="http://schemas.microsoft.com/office/drawing/2014/main" id="{75337041-DA8C-439A-A05C-718D77A2D45B}"/>
              </a:ext>
            </a:extLst>
          </p:cNvPr>
          <p:cNvSpPr>
            <a:spLocks xmlns:a="http://schemas.openxmlformats.org/drawingml/2006/main" noGrp="1"/>
          </p:cNvSpPr>
          <p:nvPr/>
        </p:nvSpPr>
        <p:spPr>
          <a:xfrm xmlns:a="http://schemas.openxmlformats.org/drawingml/2006/main">
            <a:off x="13737282" y="8086725"/>
            <a:ext cx="740718"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055 / 152</a:t>
            </a:r>
          </a:p>
        </p:txBody>
      </p:sp>
    </p:spTree>
    <p:extLst>
      <p:ext uri="{BB962C8B-B14F-4D97-AF65-F5344CB8AC3E}">
        <p14:creationId xmlns:p14="http://schemas.microsoft.com/office/powerpoint/2010/main" val="1754164357"/>
      </p:ext>
    </p:extLst>
  </p:cSld>
</p:sld>
</file>

<file path=ppt/slides/slide56.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7" name=""/>
          <p:cNvPicPr>
            <a:picLocks xmlns:a="http://schemas.openxmlformats.org/drawingml/2006/main" noChangeAspect="1"/>
          </p:cNvPicPr>
          <p:nvPr/>
        </p:nvPicPr>
        <p:blipFill>
          <a:blip xmlns:r="http://schemas.openxmlformats.org/officeDocument/2006/relationships" xmlns:a="http://schemas.openxmlformats.org/drawingml/2006/main" r:embed="Rceaca8f2acf3433d"/>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56 text 2">
            <a:extLst xmlns:a="http://schemas.openxmlformats.org/drawingml/2006/main">
              <a:ext uri="{FF2B5EF4-FFF2-40B4-BE49-F238E27FC236}">
                <a16:creationId xmlns:a16="http://schemas.microsoft.com/office/drawing/2014/main" id="{2012DB22-E889-4990-9F2C-BA9978A86803}"/>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56 text 3">
            <a:extLst xmlns:a="http://schemas.openxmlformats.org/drawingml/2006/main">
              <a:ext uri="{FF2B5EF4-FFF2-40B4-BE49-F238E27FC236}">
                <a16:creationId xmlns:a16="http://schemas.microsoft.com/office/drawing/2014/main" id="{D2DBB1EE-B0AC-475D-BB02-6983F2B3540D}"/>
              </a:ext>
            </a:extLst>
          </p:cNvPr>
          <p:cNvSpPr>
            <a:spLocks xmlns:a="http://schemas.openxmlformats.org/drawingml/2006/main" noGrp="1"/>
          </p:cNvSpPr>
          <p:nvPr/>
        </p:nvSpPr>
        <p:spPr>
          <a:xfrm xmlns:a="http://schemas.openxmlformats.org/drawingml/2006/main">
            <a:off x="12515404" y="476250"/>
            <a:ext cx="196259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Your company is a folder</a:t>
            </a:r>
          </a:p>
        </p:txBody>
      </p:sp>
      <p:sp>
        <p:nvSpPr>
          <p:cNvPr id="4" name="s056 text 4">
            <a:extLst xmlns:a="http://schemas.openxmlformats.org/drawingml/2006/main">
              <a:ext uri="{FF2B5EF4-FFF2-40B4-BE49-F238E27FC236}">
                <a16:creationId xmlns:a16="http://schemas.microsoft.com/office/drawing/2014/main" id="{7C719FFB-97DC-4E06-A58C-B0FF4B51FF9C}"/>
              </a:ext>
            </a:extLst>
          </p:cNvPr>
          <p:cNvSpPr>
            <a:spLocks xmlns:a="http://schemas.openxmlformats.org/drawingml/2006/main" noGrp="1"/>
          </p:cNvSpPr>
          <p:nvPr/>
        </p:nvSpPr>
        <p:spPr>
          <a:xfrm xmlns:a="http://schemas.openxmlformats.org/drawingml/2006/main">
            <a:off x="762000" y="1333500"/>
            <a:ext cx="1266825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800" b="1" i="0">
                <a:solidFill>
                  <a:srgbClr val="15291E"/>
                </a:solidFill>
                <a:latin typeface="Plus Jakarta Sans"/>
                <a:ea typeface="Plus Jakarta Sans"/>
                <a:cs typeface="Plus Jakarta Sans"/>
              </a:defRPr>
            </a:pPr>
            <a:r>
              <a:rPr sz="4800" b="1" i="0">
                <a:solidFill>
                  <a:srgbClr val="15291E"/>
                </a:solidFill>
                <a:latin typeface="Plus Jakarta Sans"/>
                <a:ea typeface="Plus Jakarta Sans"/>
                <a:cs typeface="Plus Jakarta Sans"/>
              </a:rPr>
              <a:t>Your first folder structure</a:t>
            </a:r>
          </a:p>
        </p:txBody>
      </p:sp>
      <p:sp>
        <p:nvSpPr>
          <p:cNvPr id="5" name="s056 text 5">
            <a:extLst xmlns:a="http://schemas.openxmlformats.org/drawingml/2006/main">
              <a:ext uri="{FF2B5EF4-FFF2-40B4-BE49-F238E27FC236}">
                <a16:creationId xmlns:a16="http://schemas.microsoft.com/office/drawing/2014/main" id="{492C4F56-990C-4720-94BB-150CFE53455D}"/>
              </a:ext>
            </a:extLst>
          </p:cNvPr>
          <p:cNvSpPr>
            <a:spLocks xmlns:a="http://schemas.openxmlformats.org/drawingml/2006/main" noGrp="1"/>
          </p:cNvSpPr>
          <p:nvPr/>
        </p:nvSpPr>
        <p:spPr>
          <a:xfrm xmlns:a="http://schemas.openxmlformats.org/drawingml/2006/main">
            <a:off x="762000" y="3028950"/>
            <a:ext cx="12382500" cy="140196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0335"/>
          </a:bodyPr>
          <a:lstStyle xmlns:a="http://schemas.openxmlformats.org/drawingml/2006/main"/>
          <a:p xmlns:a="http://schemas.openxmlformats.org/drawingml/2006/main">
            <a:pPr algn="l">
              <a:lnSpc>
                <a:spcPct val="95833"/>
              </a:lnSpc>
              <a:buNone/>
              <a:defRPr sz="4800" b="0" i="0">
                <a:solidFill>
                  <a:srgbClr val="15291E"/>
                </a:solidFill>
                <a:latin typeface="Instrument Serif"/>
                <a:ea typeface="Instrument Serif"/>
                <a:cs typeface="Instrument Serif"/>
              </a:defRPr>
            </a:pPr>
            <a:r>
              <a:rPr sz="4800" b="0" i="0">
                <a:solidFill>
                  <a:srgbClr val="15291E"/>
                </a:solidFill>
                <a:latin typeface="Instrument Serif"/>
                <a:ea typeface="Instrument Serif"/>
                <a:cs typeface="Instrument Serif"/>
              </a:rPr>
              <a:t>Drop 1 if you can see where your offer, rules and outputs</a:t>
            </a:r>
          </a:p>
          <a:p xmlns:a="http://schemas.openxmlformats.org/drawingml/2006/main">
            <a:pPr algn="l">
              <a:lnSpc>
                <a:spcPct val="95833"/>
              </a:lnSpc>
              <a:buNone/>
              <a:defRPr sz="4800" b="0" i="0">
                <a:solidFill>
                  <a:srgbClr val="15291E"/>
                </a:solidFill>
                <a:latin typeface="Instrument Serif"/>
                <a:ea typeface="Instrument Serif"/>
                <a:cs typeface="Instrument Serif"/>
              </a:defRPr>
            </a:pPr>
            <a:r>
              <a:rPr sz="4800" b="0" i="0">
                <a:solidFill>
                  <a:srgbClr val="15291E"/>
                </a:solidFill>
                <a:latin typeface="Instrument Serif"/>
                <a:ea typeface="Instrument Serif"/>
                <a:cs typeface="Instrument Serif"/>
              </a:rPr>
              <a:t>would live.</a:t>
            </a:r>
          </a:p>
        </p:txBody>
      </p:sp>
      <p:sp>
        <p:nvSpPr>
          <p:cNvPr id="6" name="s056 text 6">
            <a:extLst xmlns:a="http://schemas.openxmlformats.org/drawingml/2006/main">
              <a:ext uri="{FF2B5EF4-FFF2-40B4-BE49-F238E27FC236}">
                <a16:creationId xmlns:a16="http://schemas.microsoft.com/office/drawing/2014/main" id="{6F96A36D-3D4E-47DC-8B1E-467143403D8B}"/>
              </a:ext>
            </a:extLst>
          </p:cNvPr>
          <p:cNvSpPr>
            <a:spLocks xmlns:a="http://schemas.openxmlformats.org/drawingml/2006/main" noGrp="1"/>
          </p:cNvSpPr>
          <p:nvPr/>
        </p:nvSpPr>
        <p:spPr>
          <a:xfrm xmlns:a="http://schemas.openxmlformats.org/drawingml/2006/main">
            <a:off x="13740557" y="8086725"/>
            <a:ext cx="737443"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056 / 152</a:t>
            </a:r>
          </a:p>
        </p:txBody>
      </p:sp>
    </p:spTree>
    <p:extLst>
      <p:ext uri="{BB962C8B-B14F-4D97-AF65-F5344CB8AC3E}">
        <p14:creationId xmlns:p14="http://schemas.microsoft.com/office/powerpoint/2010/main" val="535648650"/>
      </p:ext>
    </p:extLst>
  </p:cSld>
</p:sld>
</file>

<file path=ppt/slides/slide57.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7" name=""/>
          <p:cNvPicPr>
            <a:picLocks xmlns:a="http://schemas.openxmlformats.org/drawingml/2006/main" noChangeAspect="1"/>
          </p:cNvPicPr>
          <p:nvPr/>
        </p:nvPicPr>
        <p:blipFill>
          <a:blip xmlns:r="http://schemas.openxmlformats.org/officeDocument/2006/relationships" xmlns:a="http://schemas.openxmlformats.org/drawingml/2006/main" r:embed="R73ce65f5b9f14128"/>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57 text 2">
            <a:extLst xmlns:a="http://schemas.openxmlformats.org/drawingml/2006/main">
              <a:ext uri="{FF2B5EF4-FFF2-40B4-BE49-F238E27FC236}">
                <a16:creationId xmlns:a16="http://schemas.microsoft.com/office/drawing/2014/main" id="{00AB6BF6-D17B-4640-B04B-2ED4D1AA6902}"/>
              </a:ext>
            </a:extLst>
          </p:cNvPr>
          <p:cNvSpPr>
            <a:spLocks xmlns:a="http://schemas.openxmlformats.org/drawingml/2006/main" noGrp="1"/>
          </p:cNvSpPr>
          <p:nvPr/>
        </p:nvSpPr>
        <p:spPr>
          <a:xfrm xmlns:a="http://schemas.openxmlformats.org/drawingml/2006/main">
            <a:off x="1171575" y="466725"/>
            <a:ext cx="1416397"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0B8A4B"/>
                </a:solidFill>
                <a:latin typeface="Marcellus"/>
                <a:ea typeface="Marcellus"/>
                <a:cs typeface="Marcellus"/>
              </a:defRPr>
            </a:pPr>
            <a:r>
              <a:rPr sz="1950" b="0" i="0">
                <a:solidFill>
                  <a:srgbClr val="0B8A4B"/>
                </a:solidFill>
                <a:latin typeface="Marcellus"/>
                <a:ea typeface="Marcellus"/>
                <a:cs typeface="Marcellus"/>
              </a:rPr>
              <a:t>SKILLTREE</a:t>
            </a:r>
          </a:p>
        </p:txBody>
      </p:sp>
      <p:sp>
        <p:nvSpPr>
          <p:cNvPr id="3" name="s057 text 3">
            <a:extLst xmlns:a="http://schemas.openxmlformats.org/drawingml/2006/main">
              <a:ext uri="{FF2B5EF4-FFF2-40B4-BE49-F238E27FC236}">
                <a16:creationId xmlns:a16="http://schemas.microsoft.com/office/drawing/2014/main" id="{AB653A82-2367-49B7-8F38-FEC458CA2D1A}"/>
              </a:ext>
            </a:extLst>
          </p:cNvPr>
          <p:cNvSpPr>
            <a:spLocks xmlns:a="http://schemas.openxmlformats.org/drawingml/2006/main" noGrp="1"/>
          </p:cNvSpPr>
          <p:nvPr/>
        </p:nvSpPr>
        <p:spPr>
          <a:xfrm xmlns:a="http://schemas.openxmlformats.org/drawingml/2006/main">
            <a:off x="12603510" y="476250"/>
            <a:ext cx="187449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The encoded company</a:t>
            </a:r>
          </a:p>
        </p:txBody>
      </p:sp>
      <p:sp>
        <p:nvSpPr>
          <p:cNvPr id="4" name="s057 text 4">
            <a:extLst xmlns:a="http://schemas.openxmlformats.org/drawingml/2006/main">
              <a:ext uri="{FF2B5EF4-FFF2-40B4-BE49-F238E27FC236}">
                <a16:creationId xmlns:a16="http://schemas.microsoft.com/office/drawing/2014/main" id="{77F2975A-2B8D-4399-B245-54767EDF5DFE}"/>
              </a:ext>
            </a:extLst>
          </p:cNvPr>
          <p:cNvSpPr>
            <a:spLocks xmlns:a="http://schemas.openxmlformats.org/drawingml/2006/main" noGrp="1"/>
          </p:cNvSpPr>
          <p:nvPr/>
        </p:nvSpPr>
        <p:spPr>
          <a:xfrm xmlns:a="http://schemas.openxmlformats.org/drawingml/2006/main">
            <a:off x="762000" y="2038350"/>
            <a:ext cx="12858750" cy="21761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5"/>
          </a:bodyPr>
          <a:lstStyle xmlns:a="http://schemas.openxmlformats.org/drawingml/2006/main"/>
          <a:p xmlns:a="http://schemas.openxmlformats.org/drawingml/2006/main">
            <a:pPr algn="l">
              <a:lnSpc>
                <a:spcPct val="85000"/>
              </a:lnSpc>
              <a:buNone/>
              <a:defRPr sz="8400" b="0" i="0">
                <a:solidFill>
                  <a:srgbClr val="117A43"/>
                </a:solidFill>
                <a:latin typeface="Instrument Serif"/>
                <a:ea typeface="Instrument Serif"/>
                <a:cs typeface="Instrument Serif"/>
              </a:defRPr>
            </a:pPr>
            <a:r>
              <a:rPr sz="8400" b="0" i="0">
                <a:solidFill>
                  <a:srgbClr val="117A43"/>
                </a:solidFill>
                <a:latin typeface="Instrument Serif"/>
                <a:ea typeface="Instrument Serif"/>
                <a:cs typeface="Instrument Serif"/>
              </a:rPr>
              <a:t>Encode the</a:t>
            </a:r>
          </a:p>
          <a:p xmlns:a="http://schemas.openxmlformats.org/drawingml/2006/main">
            <a:pPr algn="l">
              <a:lnSpc>
                <a:spcPct val="85000"/>
              </a:lnSpc>
              <a:buNone/>
              <a:defRPr sz="8400" b="0" i="0">
                <a:solidFill>
                  <a:srgbClr val="117A43"/>
                </a:solidFill>
                <a:latin typeface="Instrument Serif"/>
                <a:ea typeface="Instrument Serif"/>
                <a:cs typeface="Instrument Serif"/>
              </a:defRPr>
            </a:pPr>
            <a:r>
              <a:rPr sz="8400" b="0" i="0">
                <a:solidFill>
                  <a:srgbClr val="117A43"/>
                </a:solidFill>
                <a:latin typeface="Instrument Serif"/>
                <a:ea typeface="Instrument Serif"/>
                <a:cs typeface="Instrument Serif"/>
              </a:rPr>
              <a:t>whole company.</a:t>
            </a:r>
          </a:p>
        </p:txBody>
      </p:sp>
      <p:sp>
        <p:nvSpPr>
          <p:cNvPr id="5" name="s057 text 5">
            <a:extLst xmlns:a="http://schemas.openxmlformats.org/drawingml/2006/main">
              <a:ext uri="{FF2B5EF4-FFF2-40B4-BE49-F238E27FC236}">
                <a16:creationId xmlns:a16="http://schemas.microsoft.com/office/drawing/2014/main" id="{ED0D0A29-AF9F-44DD-B61C-2504419CCE9F}"/>
              </a:ext>
            </a:extLst>
          </p:cNvPr>
          <p:cNvSpPr>
            <a:spLocks xmlns:a="http://schemas.openxmlformats.org/drawingml/2006/main" noGrp="1"/>
          </p:cNvSpPr>
          <p:nvPr/>
        </p:nvSpPr>
        <p:spPr>
          <a:xfrm xmlns:a="http://schemas.openxmlformats.org/drawingml/2006/main">
            <a:off x="762000" y="4738390"/>
            <a:ext cx="1304925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6667"/>
              </a:lnSpc>
              <a:buNone/>
              <a:defRPr sz="2250" b="0" i="0">
                <a:solidFill>
                  <a:srgbClr val="506559"/>
                </a:solidFill>
                <a:latin typeface="Plus Jakarta Sans"/>
                <a:ea typeface="Plus Jakarta Sans"/>
                <a:cs typeface="Plus Jakarta Sans"/>
              </a:defRPr>
            </a:pPr>
            <a:r>
              <a:rPr sz="2250" b="0" i="0">
                <a:solidFill>
                  <a:srgbClr val="506559"/>
                </a:solidFill>
                <a:latin typeface="Plus Jakarta Sans"/>
                <a:ea typeface="Plus Jakarta Sans"/>
                <a:cs typeface="Plus Jakarta Sans"/>
              </a:rPr>
              <a:t>What it knows. Who does what. How the work gets done.</a:t>
            </a:r>
          </a:p>
        </p:txBody>
      </p:sp>
      <p:sp>
        <p:nvSpPr>
          <p:cNvPr id="6" name="s057 text 6">
            <a:extLst xmlns:a="http://schemas.openxmlformats.org/drawingml/2006/main">
              <a:ext uri="{FF2B5EF4-FFF2-40B4-BE49-F238E27FC236}">
                <a16:creationId xmlns:a16="http://schemas.microsoft.com/office/drawing/2014/main" id="{FAD25BAB-80D7-4F14-8BC6-FD7541E19079}"/>
              </a:ext>
            </a:extLst>
          </p:cNvPr>
          <p:cNvSpPr>
            <a:spLocks xmlns:a="http://schemas.openxmlformats.org/drawingml/2006/main" noGrp="1"/>
          </p:cNvSpPr>
          <p:nvPr/>
        </p:nvSpPr>
        <p:spPr>
          <a:xfrm xmlns:a="http://schemas.openxmlformats.org/drawingml/2006/main">
            <a:off x="13749784" y="8086725"/>
            <a:ext cx="72821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057 / 152</a:t>
            </a:r>
          </a:p>
        </p:txBody>
      </p:sp>
    </p:spTree>
    <p:extLst>
      <p:ext uri="{BB962C8B-B14F-4D97-AF65-F5344CB8AC3E}">
        <p14:creationId xmlns:p14="http://schemas.microsoft.com/office/powerpoint/2010/main" val="1280612981"/>
      </p:ext>
    </p:extLst>
  </p:cSld>
</p:sld>
</file>

<file path=ppt/slides/slide58.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352337887d5d492a"/>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58 text 2">
            <a:extLst xmlns:a="http://schemas.openxmlformats.org/drawingml/2006/main">
              <a:ext uri="{FF2B5EF4-FFF2-40B4-BE49-F238E27FC236}">
                <a16:creationId xmlns:a16="http://schemas.microsoft.com/office/drawing/2014/main" id="{FE69B26F-FD1C-47B1-82EC-6D14DEAE473C}"/>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58 text 3">
            <a:extLst xmlns:a="http://schemas.openxmlformats.org/drawingml/2006/main">
              <a:ext uri="{FF2B5EF4-FFF2-40B4-BE49-F238E27FC236}">
                <a16:creationId xmlns:a16="http://schemas.microsoft.com/office/drawing/2014/main" id="{5312DC4A-ABFF-4751-A4E4-44A4A3B5DA32}"/>
              </a:ext>
            </a:extLst>
          </p:cNvPr>
          <p:cNvSpPr>
            <a:spLocks xmlns:a="http://schemas.openxmlformats.org/drawingml/2006/main" noGrp="1"/>
          </p:cNvSpPr>
          <p:nvPr/>
        </p:nvSpPr>
        <p:spPr>
          <a:xfrm xmlns:a="http://schemas.openxmlformats.org/drawingml/2006/main">
            <a:off x="12603510" y="476250"/>
            <a:ext cx="187449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The encoded company</a:t>
            </a:r>
          </a:p>
        </p:txBody>
      </p:sp>
      <p:sp>
        <p:nvSpPr>
          <p:cNvPr id="4" name="s058 text 4">
            <a:extLst xmlns:a="http://schemas.openxmlformats.org/drawingml/2006/main">
              <a:ext uri="{FF2B5EF4-FFF2-40B4-BE49-F238E27FC236}">
                <a16:creationId xmlns:a16="http://schemas.microsoft.com/office/drawing/2014/main" id="{4E180D86-3A81-4D43-B2CC-970E7F84C923}"/>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Start with the business you already have.</a:t>
            </a:r>
          </a:p>
        </p:txBody>
      </p:sp>
      <p:sp>
        <p:nvSpPr>
          <p:cNvPr id="5" name="s058 text 5">
            <a:extLst xmlns:a="http://schemas.openxmlformats.org/drawingml/2006/main">
              <a:ext uri="{FF2B5EF4-FFF2-40B4-BE49-F238E27FC236}">
                <a16:creationId xmlns:a16="http://schemas.microsoft.com/office/drawing/2014/main" id="{33CF8459-B881-4E54-A769-B31D80E03480}"/>
              </a:ext>
            </a:extLst>
          </p:cNvPr>
          <p:cNvSpPr>
            <a:spLocks xmlns:a="http://schemas.openxmlformats.org/drawingml/2006/main" noGrp="1"/>
          </p:cNvSpPr>
          <p:nvPr/>
        </p:nvSpPr>
        <p:spPr>
          <a:xfrm xmlns:a="http://schemas.openxmlformats.org/drawingml/2006/main">
            <a:off x="762000" y="3609975"/>
            <a:ext cx="6524625"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506559"/>
                </a:solidFill>
                <a:latin typeface="Plus Jakarta Sans"/>
                <a:ea typeface="Plus Jakarta Sans"/>
                <a:cs typeface="Plus Jakarta Sans"/>
              </a:defRPr>
            </a:pPr>
            <a:r>
              <a:rPr sz="2100" b="0" i="0">
                <a:solidFill>
                  <a:srgbClr val="506559"/>
                </a:solidFill>
                <a:latin typeface="Plus Jakarta Sans"/>
                <a:ea typeface="Plus Jakarta Sans"/>
                <a:cs typeface="Plus Jakarta Sans"/>
              </a:rPr>
              <a:t>What you already have</a:t>
            </a:r>
          </a:p>
        </p:txBody>
      </p:sp>
      <p:sp>
        <p:nvSpPr>
          <p:cNvPr id="6" name="s058 text 6">
            <a:extLst xmlns:a="http://schemas.openxmlformats.org/drawingml/2006/main">
              <a:ext uri="{FF2B5EF4-FFF2-40B4-BE49-F238E27FC236}">
                <a16:creationId xmlns:a16="http://schemas.microsoft.com/office/drawing/2014/main" id="{9CEBD0B5-E9F5-4CAA-B69F-1C2F52697DAB}"/>
              </a:ext>
            </a:extLst>
          </p:cNvPr>
          <p:cNvSpPr>
            <a:spLocks xmlns:a="http://schemas.openxmlformats.org/drawingml/2006/main" noGrp="1"/>
          </p:cNvSpPr>
          <p:nvPr/>
        </p:nvSpPr>
        <p:spPr>
          <a:xfrm xmlns:a="http://schemas.openxmlformats.org/drawingml/2006/main">
            <a:off x="762000" y="4276725"/>
            <a:ext cx="6524625" cy="98673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Your offer, proposals and customer</a:t>
            </a:r>
          </a:p>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notes.</a:t>
            </a:r>
          </a:p>
        </p:txBody>
      </p:sp>
      <p:sp>
        <p:nvSpPr>
          <p:cNvPr id="7" name="s058 text 7">
            <a:extLst xmlns:a="http://schemas.openxmlformats.org/drawingml/2006/main">
              <a:ext uri="{FF2B5EF4-FFF2-40B4-BE49-F238E27FC236}">
                <a16:creationId xmlns:a16="http://schemas.microsoft.com/office/drawing/2014/main" id="{FB864254-C599-4937-BF98-5E71F7B29260}"/>
              </a:ext>
            </a:extLst>
          </p:cNvPr>
          <p:cNvSpPr>
            <a:spLocks xmlns:a="http://schemas.openxmlformats.org/drawingml/2006/main" noGrp="1"/>
          </p:cNvSpPr>
          <p:nvPr/>
        </p:nvSpPr>
        <p:spPr>
          <a:xfrm xmlns:a="http://schemas.openxmlformats.org/drawingml/2006/main">
            <a:off x="762000" y="5530155"/>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SOPs, good examples and decisions.</a:t>
            </a:r>
          </a:p>
        </p:txBody>
      </p:sp>
      <p:sp>
        <p:nvSpPr>
          <p:cNvPr id="8" name="s058 text 8">
            <a:extLst xmlns:a="http://schemas.openxmlformats.org/drawingml/2006/main">
              <a:ext uri="{FF2B5EF4-FFF2-40B4-BE49-F238E27FC236}">
                <a16:creationId xmlns:a16="http://schemas.microsoft.com/office/drawing/2014/main" id="{E66B8098-43C1-4B6A-96FC-45C47577F81A}"/>
              </a:ext>
            </a:extLst>
          </p:cNvPr>
          <p:cNvSpPr>
            <a:spLocks xmlns:a="http://schemas.openxmlformats.org/drawingml/2006/main" noGrp="1"/>
          </p:cNvSpPr>
          <p:nvPr/>
        </p:nvSpPr>
        <p:spPr>
          <a:xfrm xmlns:a="http://schemas.openxmlformats.org/drawingml/2006/main">
            <a:off x="7953375" y="3609975"/>
            <a:ext cx="6524625"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506559"/>
                </a:solidFill>
                <a:latin typeface="Plus Jakarta Sans"/>
                <a:ea typeface="Plus Jakarta Sans"/>
                <a:cs typeface="Plus Jakarta Sans"/>
              </a:defRPr>
            </a:pPr>
            <a:r>
              <a:rPr sz="2100" b="0" i="0">
                <a:solidFill>
                  <a:srgbClr val="506559"/>
                </a:solidFill>
                <a:latin typeface="Plus Jakarta Sans"/>
                <a:ea typeface="Plus Jakarta Sans"/>
                <a:cs typeface="Plus Jakarta Sans"/>
              </a:rPr>
              <a:t>What goes into the OS</a:t>
            </a:r>
          </a:p>
        </p:txBody>
      </p:sp>
      <p:sp>
        <p:nvSpPr>
          <p:cNvPr id="9" name="s058 text 9">
            <a:extLst xmlns:a="http://schemas.openxmlformats.org/drawingml/2006/main">
              <a:ext uri="{FF2B5EF4-FFF2-40B4-BE49-F238E27FC236}">
                <a16:creationId xmlns:a16="http://schemas.microsoft.com/office/drawing/2014/main" id="{A1B3D440-07B9-4D33-80EB-77F8B4CC761F}"/>
              </a:ext>
            </a:extLst>
          </p:cNvPr>
          <p:cNvSpPr>
            <a:spLocks xmlns:a="http://schemas.openxmlformats.org/drawingml/2006/main" noGrp="1"/>
          </p:cNvSpPr>
          <p:nvPr/>
        </p:nvSpPr>
        <p:spPr>
          <a:xfrm xmlns:a="http://schemas.openxmlformats.org/drawingml/2006/main">
            <a:off x="7953375" y="4276725"/>
            <a:ext cx="6524625" cy="98673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The current facts and where they came</a:t>
            </a:r>
          </a:p>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from.</a:t>
            </a:r>
          </a:p>
        </p:txBody>
      </p:sp>
      <p:sp>
        <p:nvSpPr>
          <p:cNvPr id="10" name="s058 text 10">
            <a:extLst xmlns:a="http://schemas.openxmlformats.org/drawingml/2006/main">
              <a:ext uri="{FF2B5EF4-FFF2-40B4-BE49-F238E27FC236}">
                <a16:creationId xmlns:a16="http://schemas.microsoft.com/office/drawing/2014/main" id="{9E722F8C-3451-4A85-B80A-03EFF6AD67D1}"/>
              </a:ext>
            </a:extLst>
          </p:cNvPr>
          <p:cNvSpPr>
            <a:spLocks xmlns:a="http://schemas.openxmlformats.org/drawingml/2006/main" noGrp="1"/>
          </p:cNvSpPr>
          <p:nvPr/>
        </p:nvSpPr>
        <p:spPr>
          <a:xfrm xmlns:a="http://schemas.openxmlformats.org/drawingml/2006/main">
            <a:off x="7953375" y="5530155"/>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The way you want the work done.</a:t>
            </a:r>
          </a:p>
        </p:txBody>
      </p:sp>
      <p:sp>
        <p:nvSpPr>
          <p:cNvPr id="11" name="s058 text 11">
            <a:extLst xmlns:a="http://schemas.openxmlformats.org/drawingml/2006/main">
              <a:ext uri="{FF2B5EF4-FFF2-40B4-BE49-F238E27FC236}">
                <a16:creationId xmlns:a16="http://schemas.microsoft.com/office/drawing/2014/main" id="{83052F45-948D-48C5-8B9A-7232068A53F2}"/>
              </a:ext>
            </a:extLst>
          </p:cNvPr>
          <p:cNvSpPr>
            <a:spLocks xmlns:a="http://schemas.openxmlformats.org/drawingml/2006/main" noGrp="1"/>
          </p:cNvSpPr>
          <p:nvPr/>
        </p:nvSpPr>
        <p:spPr>
          <a:xfrm xmlns:a="http://schemas.openxmlformats.org/drawingml/2006/main">
            <a:off x="13735199" y="8086725"/>
            <a:ext cx="742801"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058 / 152</a:t>
            </a:r>
          </a:p>
        </p:txBody>
      </p:sp>
    </p:spTree>
    <p:extLst>
      <p:ext uri="{BB962C8B-B14F-4D97-AF65-F5344CB8AC3E}">
        <p14:creationId xmlns:p14="http://schemas.microsoft.com/office/powerpoint/2010/main" val="126617768"/>
      </p:ext>
    </p:extLst>
  </p:cSld>
</p:sld>
</file>

<file path=ppt/slides/slide59.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51" name=""/>
          <p:cNvPicPr>
            <a:picLocks xmlns:a="http://schemas.openxmlformats.org/drawingml/2006/main" noChangeAspect="1"/>
          </p:cNvPicPr>
          <p:nvPr/>
        </p:nvPicPr>
        <p:blipFill>
          <a:blip xmlns:r="http://schemas.openxmlformats.org/officeDocument/2006/relationships" xmlns:a="http://schemas.openxmlformats.org/drawingml/2006/main" r:embed="R795c3527ba844891"/>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59 text 2">
            <a:extLst xmlns:a="http://schemas.openxmlformats.org/drawingml/2006/main">
              <a:ext uri="{FF2B5EF4-FFF2-40B4-BE49-F238E27FC236}">
                <a16:creationId xmlns:a16="http://schemas.microsoft.com/office/drawing/2014/main" id="{5F333D90-8AF3-43E3-BFD3-4909C07460B8}"/>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59 text 3">
            <a:extLst xmlns:a="http://schemas.openxmlformats.org/drawingml/2006/main">
              <a:ext uri="{FF2B5EF4-FFF2-40B4-BE49-F238E27FC236}">
                <a16:creationId xmlns:a16="http://schemas.microsoft.com/office/drawing/2014/main" id="{16A9D60C-D8DB-47B5-8375-648356FE8772}"/>
              </a:ext>
            </a:extLst>
          </p:cNvPr>
          <p:cNvSpPr>
            <a:spLocks xmlns:a="http://schemas.openxmlformats.org/drawingml/2006/main" noGrp="1"/>
          </p:cNvSpPr>
          <p:nvPr/>
        </p:nvSpPr>
        <p:spPr>
          <a:xfrm xmlns:a="http://schemas.openxmlformats.org/drawingml/2006/main">
            <a:off x="12603510" y="476250"/>
            <a:ext cx="187449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The encoded company</a:t>
            </a:r>
          </a:p>
        </p:txBody>
      </p:sp>
      <p:sp>
        <p:nvSpPr>
          <p:cNvPr id="4" name="s059 text 4">
            <a:extLst xmlns:a="http://schemas.openxmlformats.org/drawingml/2006/main">
              <a:ext uri="{FF2B5EF4-FFF2-40B4-BE49-F238E27FC236}">
                <a16:creationId xmlns:a16="http://schemas.microsoft.com/office/drawing/2014/main" id="{2D5EB6E8-48B1-4F50-82B1-90FF47795D10}"/>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125" b="1" i="0">
                <a:solidFill>
                  <a:srgbClr val="15291E"/>
                </a:solidFill>
                <a:latin typeface="Plus Jakarta Sans"/>
                <a:ea typeface="Plus Jakarta Sans"/>
                <a:cs typeface="Plus Jakarta Sans"/>
              </a:defRPr>
            </a:pPr>
            <a:r>
              <a:rPr sz="4125" b="1" i="0">
                <a:solidFill>
                  <a:srgbClr val="15291E"/>
                </a:solidFill>
                <a:latin typeface="Plus Jakarta Sans"/>
                <a:ea typeface="Plus Jakarta Sans"/>
                <a:cs typeface="Plus Jakarta Sans"/>
              </a:rPr>
              <a:t>From your material to a usable workspace</a:t>
            </a:r>
          </a:p>
        </p:txBody>
      </p:sp>
      <p:sp>
        <p:nvSpPr>
          <p:cNvPr id="5" name="s059 line 5">
            <a:extLst xmlns:a="http://schemas.openxmlformats.org/drawingml/2006/main">
              <a:ext uri="{FF2B5EF4-FFF2-40B4-BE49-F238E27FC236}">
                <a16:creationId xmlns:a16="http://schemas.microsoft.com/office/drawing/2014/main" id="{090ED1E7-CB12-464A-BC56-558837EE88BB}"/>
              </a:ext>
            </a:extLst>
          </p:cNvPr>
          <p:cNvSpPr>
            <a:spLocks xmlns:a="http://schemas.openxmlformats.org/drawingml/2006/main" noGrp="1"/>
          </p:cNvSpPr>
          <p:nvPr/>
        </p:nvSpPr>
        <p:spPr>
          <a:xfrm xmlns:a="http://schemas.openxmlformats.org/drawingml/2006/main" flipH="0" flipV="0">
            <a:off x="4191000" y="3600450"/>
            <a:ext cx="1952625" cy="1962150"/>
          </a:xfrm>
          <a:prstGeom xmlns:a="http://schemas.openxmlformats.org/drawingml/2006/main" prst="line">
            <a:avLst/>
          </a:prstGeom>
          <a:noFill xmlns:a="http://schemas.openxmlformats.org/drawingml/2006/main"/>
          <a:ln xmlns:a="http://schemas.openxmlformats.org/drawingml/2006/main" w="14288">
            <a:solidFill>
              <a:srgbClr val="CCD8D0"/>
            </a:solidFill>
            <a:prstDash val="solid"/>
          </a:ln>
        </p:spPr>
      </p:sp>
      <p:sp>
        <p:nvSpPr>
          <p:cNvPr id="6" name="s059 line 6">
            <a:extLst xmlns:a="http://schemas.openxmlformats.org/drawingml/2006/main">
              <a:ext uri="{FF2B5EF4-FFF2-40B4-BE49-F238E27FC236}">
                <a16:creationId xmlns:a16="http://schemas.microsoft.com/office/drawing/2014/main" id="{20CB395E-6E55-4776-9B74-2592BA0DA17C}"/>
              </a:ext>
            </a:extLst>
          </p:cNvPr>
          <p:cNvSpPr>
            <a:spLocks xmlns:a="http://schemas.openxmlformats.org/drawingml/2006/main" noGrp="1"/>
          </p:cNvSpPr>
          <p:nvPr/>
        </p:nvSpPr>
        <p:spPr>
          <a:xfrm xmlns:a="http://schemas.openxmlformats.org/drawingml/2006/main" flipH="0" flipV="0">
            <a:off x="4191000" y="4181475"/>
            <a:ext cx="1952625" cy="1381125"/>
          </a:xfrm>
          <a:prstGeom xmlns:a="http://schemas.openxmlformats.org/drawingml/2006/main" prst="line">
            <a:avLst/>
          </a:prstGeom>
          <a:noFill xmlns:a="http://schemas.openxmlformats.org/drawingml/2006/main"/>
          <a:ln xmlns:a="http://schemas.openxmlformats.org/drawingml/2006/main" w="14288">
            <a:solidFill>
              <a:srgbClr val="CCD8D0"/>
            </a:solidFill>
            <a:prstDash val="solid"/>
          </a:ln>
        </p:spPr>
      </p:sp>
      <p:sp>
        <p:nvSpPr>
          <p:cNvPr id="7" name="s059 line 7">
            <a:extLst xmlns:a="http://schemas.openxmlformats.org/drawingml/2006/main">
              <a:ext uri="{FF2B5EF4-FFF2-40B4-BE49-F238E27FC236}">
                <a16:creationId xmlns:a16="http://schemas.microsoft.com/office/drawing/2014/main" id="{FD031707-5D57-4331-82B1-7CA17B0DDA91}"/>
              </a:ext>
            </a:extLst>
          </p:cNvPr>
          <p:cNvSpPr>
            <a:spLocks xmlns:a="http://schemas.openxmlformats.org/drawingml/2006/main" noGrp="1"/>
          </p:cNvSpPr>
          <p:nvPr/>
        </p:nvSpPr>
        <p:spPr>
          <a:xfrm xmlns:a="http://schemas.openxmlformats.org/drawingml/2006/main" flipH="0" flipV="0">
            <a:off x="4191000" y="4762500"/>
            <a:ext cx="1952625" cy="800100"/>
          </a:xfrm>
          <a:prstGeom xmlns:a="http://schemas.openxmlformats.org/drawingml/2006/main" prst="line">
            <a:avLst/>
          </a:prstGeom>
          <a:noFill xmlns:a="http://schemas.openxmlformats.org/drawingml/2006/main"/>
          <a:ln xmlns:a="http://schemas.openxmlformats.org/drawingml/2006/main" w="14288">
            <a:solidFill>
              <a:srgbClr val="CCD8D0"/>
            </a:solidFill>
            <a:prstDash val="solid"/>
          </a:ln>
        </p:spPr>
      </p:sp>
      <p:sp>
        <p:nvSpPr>
          <p:cNvPr id="8" name="s059 line 8">
            <a:extLst xmlns:a="http://schemas.openxmlformats.org/drawingml/2006/main">
              <a:ext uri="{FF2B5EF4-FFF2-40B4-BE49-F238E27FC236}">
                <a16:creationId xmlns:a16="http://schemas.microsoft.com/office/drawing/2014/main" id="{BC392C33-42D2-4B05-9523-9E6AF76DF046}"/>
              </a:ext>
            </a:extLst>
          </p:cNvPr>
          <p:cNvSpPr>
            <a:spLocks xmlns:a="http://schemas.openxmlformats.org/drawingml/2006/main" noGrp="1"/>
          </p:cNvSpPr>
          <p:nvPr/>
        </p:nvSpPr>
        <p:spPr>
          <a:xfrm xmlns:a="http://schemas.openxmlformats.org/drawingml/2006/main" flipH="0" flipV="0">
            <a:off x="4191000" y="5343525"/>
            <a:ext cx="1952625" cy="219075"/>
          </a:xfrm>
          <a:prstGeom xmlns:a="http://schemas.openxmlformats.org/drawingml/2006/main" prst="line">
            <a:avLst/>
          </a:prstGeom>
          <a:noFill xmlns:a="http://schemas.openxmlformats.org/drawingml/2006/main"/>
          <a:ln xmlns:a="http://schemas.openxmlformats.org/drawingml/2006/main" w="14288">
            <a:solidFill>
              <a:srgbClr val="CCD8D0"/>
            </a:solidFill>
            <a:prstDash val="solid"/>
          </a:ln>
        </p:spPr>
      </p:sp>
      <p:sp>
        <p:nvSpPr>
          <p:cNvPr id="9" name="s059 line 9">
            <a:extLst xmlns:a="http://schemas.openxmlformats.org/drawingml/2006/main">
              <a:ext uri="{FF2B5EF4-FFF2-40B4-BE49-F238E27FC236}">
                <a16:creationId xmlns:a16="http://schemas.microsoft.com/office/drawing/2014/main" id="{6F4A373D-7A1E-4ECE-927F-EE3EB8C38C87}"/>
              </a:ext>
            </a:extLst>
          </p:cNvPr>
          <p:cNvSpPr>
            <a:spLocks xmlns:a="http://schemas.openxmlformats.org/drawingml/2006/main" noGrp="1"/>
          </p:cNvSpPr>
          <p:nvPr/>
        </p:nvSpPr>
        <p:spPr>
          <a:xfrm xmlns:a="http://schemas.openxmlformats.org/drawingml/2006/main" flipH="0" flipV="1">
            <a:off x="4191000" y="5562600"/>
            <a:ext cx="1952625" cy="361950"/>
          </a:xfrm>
          <a:prstGeom xmlns:a="http://schemas.openxmlformats.org/drawingml/2006/main" prst="line">
            <a:avLst/>
          </a:prstGeom>
          <a:noFill xmlns:a="http://schemas.openxmlformats.org/drawingml/2006/main"/>
          <a:ln xmlns:a="http://schemas.openxmlformats.org/drawingml/2006/main" w="14288">
            <a:solidFill>
              <a:srgbClr val="CCD8D0"/>
            </a:solidFill>
            <a:prstDash val="solid"/>
          </a:ln>
        </p:spPr>
      </p:sp>
      <p:sp>
        <p:nvSpPr>
          <p:cNvPr id="10" name="s059 line 10">
            <a:extLst xmlns:a="http://schemas.openxmlformats.org/drawingml/2006/main">
              <a:ext uri="{FF2B5EF4-FFF2-40B4-BE49-F238E27FC236}">
                <a16:creationId xmlns:a16="http://schemas.microsoft.com/office/drawing/2014/main" id="{836DA0C7-7753-4E31-B22F-F2D4FB714708}"/>
              </a:ext>
            </a:extLst>
          </p:cNvPr>
          <p:cNvSpPr>
            <a:spLocks xmlns:a="http://schemas.openxmlformats.org/drawingml/2006/main" noGrp="1"/>
          </p:cNvSpPr>
          <p:nvPr/>
        </p:nvSpPr>
        <p:spPr>
          <a:xfrm xmlns:a="http://schemas.openxmlformats.org/drawingml/2006/main" flipH="0" flipV="1">
            <a:off x="4191000" y="5562600"/>
            <a:ext cx="1952625" cy="942975"/>
          </a:xfrm>
          <a:prstGeom xmlns:a="http://schemas.openxmlformats.org/drawingml/2006/main" prst="line">
            <a:avLst/>
          </a:prstGeom>
          <a:noFill xmlns:a="http://schemas.openxmlformats.org/drawingml/2006/main"/>
          <a:ln xmlns:a="http://schemas.openxmlformats.org/drawingml/2006/main" w="14288">
            <a:solidFill>
              <a:srgbClr val="CCD8D0"/>
            </a:solidFill>
            <a:prstDash val="solid"/>
          </a:ln>
        </p:spPr>
      </p:sp>
      <p:sp>
        <p:nvSpPr>
          <p:cNvPr id="11" name="s059 line 11">
            <a:extLst xmlns:a="http://schemas.openxmlformats.org/drawingml/2006/main">
              <a:ext uri="{FF2B5EF4-FFF2-40B4-BE49-F238E27FC236}">
                <a16:creationId xmlns:a16="http://schemas.microsoft.com/office/drawing/2014/main" id="{2F45A678-AA89-4EE1-9748-FE29748C9F94}"/>
              </a:ext>
            </a:extLst>
          </p:cNvPr>
          <p:cNvSpPr>
            <a:spLocks xmlns:a="http://schemas.openxmlformats.org/drawingml/2006/main" noGrp="1"/>
          </p:cNvSpPr>
          <p:nvPr/>
        </p:nvSpPr>
        <p:spPr>
          <a:xfrm xmlns:a="http://schemas.openxmlformats.org/drawingml/2006/main" flipH="0" flipV="1">
            <a:off x="4191000" y="5562600"/>
            <a:ext cx="1952625" cy="1524000"/>
          </a:xfrm>
          <a:prstGeom xmlns:a="http://schemas.openxmlformats.org/drawingml/2006/main" prst="line">
            <a:avLst/>
          </a:prstGeom>
          <a:noFill xmlns:a="http://schemas.openxmlformats.org/drawingml/2006/main"/>
          <a:ln xmlns:a="http://schemas.openxmlformats.org/drawingml/2006/main" w="14288">
            <a:solidFill>
              <a:srgbClr val="CCD8D0"/>
            </a:solidFill>
            <a:prstDash val="solid"/>
          </a:ln>
        </p:spPr>
      </p:sp>
      <p:sp>
        <p:nvSpPr>
          <p:cNvPr id="12" name="s059 line 12">
            <a:extLst xmlns:a="http://schemas.openxmlformats.org/drawingml/2006/main">
              <a:ext uri="{FF2B5EF4-FFF2-40B4-BE49-F238E27FC236}">
                <a16:creationId xmlns:a16="http://schemas.microsoft.com/office/drawing/2014/main" id="{973E076A-8E45-4B6F-9321-1ED64F1F854C}"/>
              </a:ext>
            </a:extLst>
          </p:cNvPr>
          <p:cNvSpPr>
            <a:spLocks xmlns:a="http://schemas.openxmlformats.org/drawingml/2006/main" noGrp="1"/>
          </p:cNvSpPr>
          <p:nvPr/>
        </p:nvSpPr>
        <p:spPr>
          <a:xfrm xmlns:a="http://schemas.openxmlformats.org/drawingml/2006/main" flipH="0" flipV="1">
            <a:off x="9096375" y="3600450"/>
            <a:ext cx="1952625" cy="1962150"/>
          </a:xfrm>
          <a:prstGeom xmlns:a="http://schemas.openxmlformats.org/drawingml/2006/main" prst="line">
            <a:avLst/>
          </a:prstGeom>
          <a:noFill xmlns:a="http://schemas.openxmlformats.org/drawingml/2006/main"/>
          <a:ln xmlns:a="http://schemas.openxmlformats.org/drawingml/2006/main" w="14288">
            <a:solidFill>
              <a:srgbClr val="CCD8D0"/>
            </a:solidFill>
            <a:prstDash val="solid"/>
          </a:ln>
        </p:spPr>
      </p:sp>
      <p:sp>
        <p:nvSpPr>
          <p:cNvPr id="13" name="s059 line 13">
            <a:extLst xmlns:a="http://schemas.openxmlformats.org/drawingml/2006/main">
              <a:ext uri="{FF2B5EF4-FFF2-40B4-BE49-F238E27FC236}">
                <a16:creationId xmlns:a16="http://schemas.microsoft.com/office/drawing/2014/main" id="{B427DBF4-0A9E-4F0A-A24F-36B329390050}"/>
              </a:ext>
            </a:extLst>
          </p:cNvPr>
          <p:cNvSpPr>
            <a:spLocks xmlns:a="http://schemas.openxmlformats.org/drawingml/2006/main" noGrp="1"/>
          </p:cNvSpPr>
          <p:nvPr/>
        </p:nvSpPr>
        <p:spPr>
          <a:xfrm xmlns:a="http://schemas.openxmlformats.org/drawingml/2006/main" flipH="0" flipV="1">
            <a:off x="9096375" y="4297680"/>
            <a:ext cx="1952625" cy="1264920"/>
          </a:xfrm>
          <a:prstGeom xmlns:a="http://schemas.openxmlformats.org/drawingml/2006/main" prst="line">
            <a:avLst/>
          </a:prstGeom>
          <a:noFill xmlns:a="http://schemas.openxmlformats.org/drawingml/2006/main"/>
          <a:ln xmlns:a="http://schemas.openxmlformats.org/drawingml/2006/main" w="14288">
            <a:solidFill>
              <a:srgbClr val="CCD8D0"/>
            </a:solidFill>
            <a:prstDash val="solid"/>
          </a:ln>
        </p:spPr>
      </p:sp>
      <p:sp>
        <p:nvSpPr>
          <p:cNvPr id="14" name="s059 line 14">
            <a:extLst xmlns:a="http://schemas.openxmlformats.org/drawingml/2006/main">
              <a:ext uri="{FF2B5EF4-FFF2-40B4-BE49-F238E27FC236}">
                <a16:creationId xmlns:a16="http://schemas.microsoft.com/office/drawing/2014/main" id="{B73CC69C-DE1B-4B9E-8851-9754B473C1F7}"/>
              </a:ext>
            </a:extLst>
          </p:cNvPr>
          <p:cNvSpPr>
            <a:spLocks xmlns:a="http://schemas.openxmlformats.org/drawingml/2006/main" noGrp="1"/>
          </p:cNvSpPr>
          <p:nvPr/>
        </p:nvSpPr>
        <p:spPr>
          <a:xfrm xmlns:a="http://schemas.openxmlformats.org/drawingml/2006/main" flipH="0" flipV="1">
            <a:off x="9096375" y="4994910"/>
            <a:ext cx="1952625" cy="567690"/>
          </a:xfrm>
          <a:prstGeom xmlns:a="http://schemas.openxmlformats.org/drawingml/2006/main" prst="line">
            <a:avLst/>
          </a:prstGeom>
          <a:noFill xmlns:a="http://schemas.openxmlformats.org/drawingml/2006/main"/>
          <a:ln xmlns:a="http://schemas.openxmlformats.org/drawingml/2006/main" w="14288">
            <a:solidFill>
              <a:srgbClr val="CCD8D0"/>
            </a:solidFill>
            <a:prstDash val="solid"/>
          </a:ln>
        </p:spPr>
      </p:sp>
      <p:sp>
        <p:nvSpPr>
          <p:cNvPr id="15" name="s059 line 15">
            <a:extLst xmlns:a="http://schemas.openxmlformats.org/drawingml/2006/main">
              <a:ext uri="{FF2B5EF4-FFF2-40B4-BE49-F238E27FC236}">
                <a16:creationId xmlns:a16="http://schemas.microsoft.com/office/drawing/2014/main" id="{E64B1F48-7F84-4C96-9FBC-27AD2FBA2DCF}"/>
              </a:ext>
            </a:extLst>
          </p:cNvPr>
          <p:cNvSpPr>
            <a:spLocks xmlns:a="http://schemas.openxmlformats.org/drawingml/2006/main" noGrp="1"/>
          </p:cNvSpPr>
          <p:nvPr/>
        </p:nvSpPr>
        <p:spPr>
          <a:xfrm xmlns:a="http://schemas.openxmlformats.org/drawingml/2006/main" flipH="0" flipV="0">
            <a:off x="9096375" y="5562600"/>
            <a:ext cx="1952625" cy="129540"/>
          </a:xfrm>
          <a:prstGeom xmlns:a="http://schemas.openxmlformats.org/drawingml/2006/main" prst="line">
            <a:avLst/>
          </a:prstGeom>
          <a:noFill xmlns:a="http://schemas.openxmlformats.org/drawingml/2006/main"/>
          <a:ln xmlns:a="http://schemas.openxmlformats.org/drawingml/2006/main" w="14288">
            <a:solidFill>
              <a:srgbClr val="CCD8D0"/>
            </a:solidFill>
            <a:prstDash val="solid"/>
          </a:ln>
        </p:spPr>
      </p:sp>
      <p:sp>
        <p:nvSpPr>
          <p:cNvPr id="16" name="s059 line 16">
            <a:extLst xmlns:a="http://schemas.openxmlformats.org/drawingml/2006/main">
              <a:ext uri="{FF2B5EF4-FFF2-40B4-BE49-F238E27FC236}">
                <a16:creationId xmlns:a16="http://schemas.microsoft.com/office/drawing/2014/main" id="{A9B6B8EB-1C45-4EA2-901B-1622374B282D}"/>
              </a:ext>
            </a:extLst>
          </p:cNvPr>
          <p:cNvSpPr>
            <a:spLocks xmlns:a="http://schemas.openxmlformats.org/drawingml/2006/main" noGrp="1"/>
          </p:cNvSpPr>
          <p:nvPr/>
        </p:nvSpPr>
        <p:spPr>
          <a:xfrm xmlns:a="http://schemas.openxmlformats.org/drawingml/2006/main" flipH="0" flipV="0">
            <a:off x="9096375" y="5562600"/>
            <a:ext cx="1952625" cy="826770"/>
          </a:xfrm>
          <a:prstGeom xmlns:a="http://schemas.openxmlformats.org/drawingml/2006/main" prst="line">
            <a:avLst/>
          </a:prstGeom>
          <a:noFill xmlns:a="http://schemas.openxmlformats.org/drawingml/2006/main"/>
          <a:ln xmlns:a="http://schemas.openxmlformats.org/drawingml/2006/main" w="14288">
            <a:solidFill>
              <a:srgbClr val="CCD8D0"/>
            </a:solidFill>
            <a:prstDash val="solid"/>
          </a:ln>
        </p:spPr>
      </p:sp>
      <p:sp>
        <p:nvSpPr>
          <p:cNvPr id="17" name="s059 line 17">
            <a:extLst xmlns:a="http://schemas.openxmlformats.org/drawingml/2006/main">
              <a:ext uri="{FF2B5EF4-FFF2-40B4-BE49-F238E27FC236}">
                <a16:creationId xmlns:a16="http://schemas.microsoft.com/office/drawing/2014/main" id="{69348EBF-335B-46B1-888D-A5B38B20CB45}"/>
              </a:ext>
            </a:extLst>
          </p:cNvPr>
          <p:cNvSpPr>
            <a:spLocks xmlns:a="http://schemas.openxmlformats.org/drawingml/2006/main" noGrp="1"/>
          </p:cNvSpPr>
          <p:nvPr/>
        </p:nvSpPr>
        <p:spPr>
          <a:xfrm xmlns:a="http://schemas.openxmlformats.org/drawingml/2006/main" flipH="0" flipV="0">
            <a:off x="9096375" y="5562600"/>
            <a:ext cx="1952625" cy="1524000"/>
          </a:xfrm>
          <a:prstGeom xmlns:a="http://schemas.openxmlformats.org/drawingml/2006/main" prst="line">
            <a:avLst/>
          </a:prstGeom>
          <a:noFill xmlns:a="http://schemas.openxmlformats.org/drawingml/2006/main"/>
          <a:ln xmlns:a="http://schemas.openxmlformats.org/drawingml/2006/main" w="14288">
            <a:solidFill>
              <a:srgbClr val="CCD8D0"/>
            </a:solidFill>
            <a:prstDash val="solid"/>
          </a:ln>
        </p:spPr>
      </p:sp>
      <p:sp>
        <p:nvSpPr>
          <p:cNvPr id="18" name="s059 text 18">
            <a:extLst xmlns:a="http://schemas.openxmlformats.org/drawingml/2006/main">
              <a:ext uri="{FF2B5EF4-FFF2-40B4-BE49-F238E27FC236}">
                <a16:creationId xmlns:a16="http://schemas.microsoft.com/office/drawing/2014/main" id="{920244D6-5140-4A15-BD02-6FDADA1C8768}"/>
              </a:ext>
            </a:extLst>
          </p:cNvPr>
          <p:cNvSpPr>
            <a:spLocks xmlns:a="http://schemas.openxmlformats.org/drawingml/2006/main" noGrp="1"/>
          </p:cNvSpPr>
          <p:nvPr/>
        </p:nvSpPr>
        <p:spPr>
          <a:xfrm xmlns:a="http://schemas.openxmlformats.org/drawingml/2006/main">
            <a:off x="762000" y="2876550"/>
            <a:ext cx="2610445" cy="22279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60"/>
          </a:bodyPr>
          <a:lstStyle xmlns:a="http://schemas.openxmlformats.org/drawingml/2006/main"/>
          <a:p xmlns:a="http://schemas.openxmlformats.org/drawingml/2006/main">
            <a:pPr algn="l">
              <a:lnSpc>
                <a:spcPct val="108333"/>
              </a:lnSpc>
              <a:buNone/>
              <a:defRPr sz="1350" b="0" i="0">
                <a:solidFill>
                  <a:srgbClr val="506559"/>
                </a:solidFill>
                <a:latin typeface="Menlo"/>
                <a:ea typeface="Menlo"/>
                <a:cs typeface="Menlo"/>
              </a:defRPr>
            </a:pPr>
            <a:r>
              <a:rPr sz="1350" b="0" i="0">
                <a:solidFill>
                  <a:srgbClr val="506559"/>
                </a:solidFill>
                <a:latin typeface="Menlo"/>
                <a:ea typeface="Menlo"/>
                <a:cs typeface="Menlo"/>
              </a:rPr>
              <a:t>Your business material</a:t>
            </a:r>
          </a:p>
        </p:txBody>
      </p:sp>
      <p:sp>
        <p:nvSpPr>
          <p:cNvPr id="19" name="s059 text 19">
            <a:extLst xmlns:a="http://schemas.openxmlformats.org/drawingml/2006/main">
              <a:ext uri="{FF2B5EF4-FFF2-40B4-BE49-F238E27FC236}">
                <a16:creationId xmlns:a16="http://schemas.microsoft.com/office/drawing/2014/main" id="{234B3B41-2A73-40E4-92FA-0F154B444BE6}"/>
              </a:ext>
            </a:extLst>
          </p:cNvPr>
          <p:cNvSpPr>
            <a:spLocks xmlns:a="http://schemas.openxmlformats.org/drawingml/2006/main" noGrp="1"/>
          </p:cNvSpPr>
          <p:nvPr/>
        </p:nvSpPr>
        <p:spPr>
          <a:xfrm xmlns:a="http://schemas.openxmlformats.org/drawingml/2006/main">
            <a:off x="11049000" y="2876550"/>
            <a:ext cx="1661220" cy="22279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60"/>
          </a:bodyPr>
          <a:lstStyle xmlns:a="http://schemas.openxmlformats.org/drawingml/2006/main"/>
          <a:p xmlns:a="http://schemas.openxmlformats.org/drawingml/2006/main">
            <a:pPr algn="l">
              <a:lnSpc>
                <a:spcPct val="108333"/>
              </a:lnSpc>
              <a:buNone/>
              <a:defRPr sz="1350" b="0" i="0">
                <a:solidFill>
                  <a:srgbClr val="506559"/>
                </a:solidFill>
                <a:latin typeface="Menlo"/>
                <a:ea typeface="Menlo"/>
                <a:cs typeface="Menlo"/>
              </a:defRPr>
            </a:pPr>
            <a:r>
              <a:rPr sz="1350" b="0" i="0">
                <a:solidFill>
                  <a:srgbClr val="506559"/>
                </a:solidFill>
                <a:latin typeface="Menlo"/>
                <a:ea typeface="Menlo"/>
                <a:cs typeface="Menlo"/>
              </a:rPr>
              <a:t>What you build</a:t>
            </a:r>
          </a:p>
        </p:txBody>
      </p:sp>
      <p:sp>
        <p:nvSpPr>
          <p:cNvPr id="20" name="s059 rect 20">
            <a:extLst xmlns:a="http://schemas.openxmlformats.org/drawingml/2006/main">
              <a:ext uri="{FF2B5EF4-FFF2-40B4-BE49-F238E27FC236}">
                <a16:creationId xmlns:a16="http://schemas.microsoft.com/office/drawing/2014/main" id="{01A3C2A3-EA45-4EF6-8DEB-16B78277E3CC}"/>
              </a:ext>
            </a:extLst>
          </p:cNvPr>
          <p:cNvSpPr>
            <a:spLocks xmlns:a="http://schemas.openxmlformats.org/drawingml/2006/main" noGrp="1"/>
          </p:cNvSpPr>
          <p:nvPr/>
        </p:nvSpPr>
        <p:spPr>
          <a:xfrm xmlns:a="http://schemas.openxmlformats.org/drawingml/2006/main">
            <a:off x="762000" y="3371850"/>
            <a:ext cx="3429000" cy="457200"/>
          </a:xfrm>
          <a:prstGeom xmlns:a="http://schemas.openxmlformats.org/drawingml/2006/main" prst="roundRect">
            <a:avLst>
              <a:gd name="adj" fmla="val 50000"/>
            </a:avLst>
          </a:prstGeom>
          <a:solidFill xmlns:a="http://schemas.openxmlformats.org/drawingml/2006/main">
            <a:srgbClr val="FFFFFF"/>
          </a:solidFill>
          <a:ln xmlns:a="http://schemas.openxmlformats.org/drawingml/2006/main" w="9525">
            <a:solidFill>
              <a:srgbClr val="CFD8D2"/>
            </a:solidFill>
            <a:prstDash val="solid"/>
          </a:ln>
        </p:spPr>
      </p:sp>
      <p:sp>
        <p:nvSpPr>
          <p:cNvPr id="21" name="s059 text 21">
            <a:extLst xmlns:a="http://schemas.openxmlformats.org/drawingml/2006/main">
              <a:ext uri="{FF2B5EF4-FFF2-40B4-BE49-F238E27FC236}">
                <a16:creationId xmlns:a16="http://schemas.microsoft.com/office/drawing/2014/main" id="{A9E81029-EBB9-4E16-8A96-875A88E097B2}"/>
              </a:ext>
            </a:extLst>
          </p:cNvPr>
          <p:cNvSpPr>
            <a:spLocks xmlns:a="http://schemas.openxmlformats.org/drawingml/2006/main" noGrp="1"/>
          </p:cNvSpPr>
          <p:nvPr/>
        </p:nvSpPr>
        <p:spPr>
          <a:xfrm xmlns:a="http://schemas.openxmlformats.org/drawingml/2006/main">
            <a:off x="990600" y="3467100"/>
            <a:ext cx="2477393"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222"/>
          </a:bodyPr>
          <a:lstStyle xmlns:a="http://schemas.openxmlformats.org/drawingml/2006/main"/>
          <a:p xmlns:a="http://schemas.openxmlformats.org/drawingml/2006/main">
            <a:pPr algn="l">
              <a:lnSpc>
                <a:spcPct val="100000"/>
              </a:lnSpc>
              <a:buNone/>
              <a:defRPr sz="1800" b="0" i="0">
                <a:solidFill>
                  <a:srgbClr val="15291E"/>
                </a:solidFill>
                <a:latin typeface="Menlo"/>
                <a:ea typeface="Menlo"/>
                <a:cs typeface="Menlo"/>
              </a:defRPr>
            </a:pPr>
            <a:r>
              <a:rPr sz="1800" b="0" i="0">
                <a:solidFill>
                  <a:srgbClr val="15291E"/>
                </a:solidFill>
                <a:latin typeface="Menlo"/>
                <a:ea typeface="Menlo"/>
                <a:cs typeface="Menlo"/>
              </a:rPr>
              <a:t>Business knowledge</a:t>
            </a:r>
          </a:p>
        </p:txBody>
      </p:sp>
      <p:sp>
        <p:nvSpPr>
          <p:cNvPr id="22" name="s059 rect 22">
            <a:extLst xmlns:a="http://schemas.openxmlformats.org/drawingml/2006/main">
              <a:ext uri="{FF2B5EF4-FFF2-40B4-BE49-F238E27FC236}">
                <a16:creationId xmlns:a16="http://schemas.microsoft.com/office/drawing/2014/main" id="{F6224FF2-E1A0-4485-B1FA-E5EE1EAA110A}"/>
              </a:ext>
            </a:extLst>
          </p:cNvPr>
          <p:cNvSpPr>
            <a:spLocks xmlns:a="http://schemas.openxmlformats.org/drawingml/2006/main" noGrp="1"/>
          </p:cNvSpPr>
          <p:nvPr/>
        </p:nvSpPr>
        <p:spPr>
          <a:xfrm xmlns:a="http://schemas.openxmlformats.org/drawingml/2006/main">
            <a:off x="762000" y="3952875"/>
            <a:ext cx="3429000" cy="457200"/>
          </a:xfrm>
          <a:prstGeom xmlns:a="http://schemas.openxmlformats.org/drawingml/2006/main" prst="roundRect">
            <a:avLst>
              <a:gd name="adj" fmla="val 50000"/>
            </a:avLst>
          </a:prstGeom>
          <a:solidFill xmlns:a="http://schemas.openxmlformats.org/drawingml/2006/main">
            <a:srgbClr val="FFFFFF"/>
          </a:solidFill>
          <a:ln xmlns:a="http://schemas.openxmlformats.org/drawingml/2006/main" w="9525">
            <a:solidFill>
              <a:srgbClr val="CFD8D2"/>
            </a:solidFill>
            <a:prstDash val="solid"/>
          </a:ln>
        </p:spPr>
      </p:sp>
      <p:sp>
        <p:nvSpPr>
          <p:cNvPr id="23" name="s059 text 23">
            <a:extLst xmlns:a="http://schemas.openxmlformats.org/drawingml/2006/main">
              <a:ext uri="{FF2B5EF4-FFF2-40B4-BE49-F238E27FC236}">
                <a16:creationId xmlns:a16="http://schemas.microsoft.com/office/drawing/2014/main" id="{90F760BD-64F0-4636-9752-C88DE75C54CC}"/>
              </a:ext>
            </a:extLst>
          </p:cNvPr>
          <p:cNvSpPr>
            <a:spLocks xmlns:a="http://schemas.openxmlformats.org/drawingml/2006/main" noGrp="1"/>
          </p:cNvSpPr>
          <p:nvPr/>
        </p:nvSpPr>
        <p:spPr>
          <a:xfrm xmlns:a="http://schemas.openxmlformats.org/drawingml/2006/main">
            <a:off x="990600" y="4048125"/>
            <a:ext cx="2202061"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222"/>
          </a:bodyPr>
          <a:lstStyle xmlns:a="http://schemas.openxmlformats.org/drawingml/2006/main"/>
          <a:p xmlns:a="http://schemas.openxmlformats.org/drawingml/2006/main">
            <a:pPr algn="l">
              <a:lnSpc>
                <a:spcPct val="100000"/>
              </a:lnSpc>
              <a:buNone/>
              <a:defRPr sz="1800" b="0" i="0">
                <a:solidFill>
                  <a:srgbClr val="15291E"/>
                </a:solidFill>
                <a:latin typeface="Menlo"/>
                <a:ea typeface="Menlo"/>
                <a:cs typeface="Menlo"/>
              </a:defRPr>
            </a:pPr>
            <a:r>
              <a:rPr sz="1800" b="0" i="0">
                <a:solidFill>
                  <a:srgbClr val="15291E"/>
                </a:solidFill>
                <a:latin typeface="Menlo"/>
                <a:ea typeface="Menlo"/>
                <a:cs typeface="Menlo"/>
              </a:rPr>
              <a:t>SOPs + playbooks</a:t>
            </a:r>
          </a:p>
        </p:txBody>
      </p:sp>
      <p:sp>
        <p:nvSpPr>
          <p:cNvPr id="24" name="s059 rect 24">
            <a:extLst xmlns:a="http://schemas.openxmlformats.org/drawingml/2006/main">
              <a:ext uri="{FF2B5EF4-FFF2-40B4-BE49-F238E27FC236}">
                <a16:creationId xmlns:a16="http://schemas.microsoft.com/office/drawing/2014/main" id="{8816139E-7C83-415D-87AA-4FFA93651746}"/>
              </a:ext>
            </a:extLst>
          </p:cNvPr>
          <p:cNvSpPr>
            <a:spLocks xmlns:a="http://schemas.openxmlformats.org/drawingml/2006/main" noGrp="1"/>
          </p:cNvSpPr>
          <p:nvPr/>
        </p:nvSpPr>
        <p:spPr>
          <a:xfrm xmlns:a="http://schemas.openxmlformats.org/drawingml/2006/main">
            <a:off x="762000" y="4533900"/>
            <a:ext cx="3429000" cy="457200"/>
          </a:xfrm>
          <a:prstGeom xmlns:a="http://schemas.openxmlformats.org/drawingml/2006/main" prst="roundRect">
            <a:avLst>
              <a:gd name="adj" fmla="val 50000"/>
            </a:avLst>
          </a:prstGeom>
          <a:solidFill xmlns:a="http://schemas.openxmlformats.org/drawingml/2006/main">
            <a:srgbClr val="FFFFFF"/>
          </a:solidFill>
          <a:ln xmlns:a="http://schemas.openxmlformats.org/drawingml/2006/main" w="9525">
            <a:solidFill>
              <a:srgbClr val="CFD8D2"/>
            </a:solidFill>
            <a:prstDash val="solid"/>
          </a:ln>
        </p:spPr>
      </p:sp>
      <p:sp>
        <p:nvSpPr>
          <p:cNvPr id="25" name="s059 text 25">
            <a:extLst xmlns:a="http://schemas.openxmlformats.org/drawingml/2006/main">
              <a:ext uri="{FF2B5EF4-FFF2-40B4-BE49-F238E27FC236}">
                <a16:creationId xmlns:a16="http://schemas.microsoft.com/office/drawing/2014/main" id="{7CE8C93E-6EA9-45A2-B147-9CE3CE598131}"/>
              </a:ext>
            </a:extLst>
          </p:cNvPr>
          <p:cNvSpPr>
            <a:spLocks xmlns:a="http://schemas.openxmlformats.org/drawingml/2006/main" noGrp="1"/>
          </p:cNvSpPr>
          <p:nvPr/>
        </p:nvSpPr>
        <p:spPr>
          <a:xfrm xmlns:a="http://schemas.openxmlformats.org/drawingml/2006/main">
            <a:off x="990600" y="4629150"/>
            <a:ext cx="1789212"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222"/>
          </a:bodyPr>
          <a:lstStyle xmlns:a="http://schemas.openxmlformats.org/drawingml/2006/main"/>
          <a:p xmlns:a="http://schemas.openxmlformats.org/drawingml/2006/main">
            <a:pPr algn="l">
              <a:lnSpc>
                <a:spcPct val="100000"/>
              </a:lnSpc>
              <a:buNone/>
              <a:defRPr sz="1800" b="0" i="0">
                <a:solidFill>
                  <a:srgbClr val="15291E"/>
                </a:solidFill>
                <a:latin typeface="Menlo"/>
                <a:ea typeface="Menlo"/>
                <a:cs typeface="Menlo"/>
              </a:defRPr>
            </a:pPr>
            <a:r>
              <a:rPr sz="1800" b="0" i="0">
                <a:solidFill>
                  <a:srgbClr val="15291E"/>
                </a:solidFill>
                <a:latin typeface="Menlo"/>
                <a:ea typeface="Menlo"/>
                <a:cs typeface="Menlo"/>
              </a:rPr>
              <a:t>Inbox threads</a:t>
            </a:r>
          </a:p>
        </p:txBody>
      </p:sp>
      <p:sp>
        <p:nvSpPr>
          <p:cNvPr id="26" name="s059 rect 26">
            <a:extLst xmlns:a="http://schemas.openxmlformats.org/drawingml/2006/main">
              <a:ext uri="{FF2B5EF4-FFF2-40B4-BE49-F238E27FC236}">
                <a16:creationId xmlns:a16="http://schemas.microsoft.com/office/drawing/2014/main" id="{CE933189-7422-46DB-93E1-4D684EB144A1}"/>
              </a:ext>
            </a:extLst>
          </p:cNvPr>
          <p:cNvSpPr>
            <a:spLocks xmlns:a="http://schemas.openxmlformats.org/drawingml/2006/main" noGrp="1"/>
          </p:cNvSpPr>
          <p:nvPr/>
        </p:nvSpPr>
        <p:spPr>
          <a:xfrm xmlns:a="http://schemas.openxmlformats.org/drawingml/2006/main">
            <a:off x="762000" y="5114925"/>
            <a:ext cx="3429000" cy="457200"/>
          </a:xfrm>
          <a:prstGeom xmlns:a="http://schemas.openxmlformats.org/drawingml/2006/main" prst="roundRect">
            <a:avLst>
              <a:gd name="adj" fmla="val 50000"/>
            </a:avLst>
          </a:prstGeom>
          <a:solidFill xmlns:a="http://schemas.openxmlformats.org/drawingml/2006/main">
            <a:srgbClr val="FFFFFF"/>
          </a:solidFill>
          <a:ln xmlns:a="http://schemas.openxmlformats.org/drawingml/2006/main" w="9525">
            <a:solidFill>
              <a:srgbClr val="CFD8D2"/>
            </a:solidFill>
            <a:prstDash val="solid"/>
          </a:ln>
        </p:spPr>
      </p:sp>
      <p:sp>
        <p:nvSpPr>
          <p:cNvPr id="27" name="s059 text 27">
            <a:extLst xmlns:a="http://schemas.openxmlformats.org/drawingml/2006/main">
              <a:ext uri="{FF2B5EF4-FFF2-40B4-BE49-F238E27FC236}">
                <a16:creationId xmlns:a16="http://schemas.microsoft.com/office/drawing/2014/main" id="{6D215A61-29B2-426C-BC54-8B30547ACEFF}"/>
              </a:ext>
            </a:extLst>
          </p:cNvPr>
          <p:cNvSpPr>
            <a:spLocks xmlns:a="http://schemas.openxmlformats.org/drawingml/2006/main" noGrp="1"/>
          </p:cNvSpPr>
          <p:nvPr/>
        </p:nvSpPr>
        <p:spPr>
          <a:xfrm xmlns:a="http://schemas.openxmlformats.org/drawingml/2006/main">
            <a:off x="990600" y="5210175"/>
            <a:ext cx="1514029"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222"/>
          </a:bodyPr>
          <a:lstStyle xmlns:a="http://schemas.openxmlformats.org/drawingml/2006/main"/>
          <a:p xmlns:a="http://schemas.openxmlformats.org/drawingml/2006/main">
            <a:pPr algn="l">
              <a:lnSpc>
                <a:spcPct val="100000"/>
              </a:lnSpc>
              <a:buNone/>
              <a:defRPr sz="1800" b="0" i="0">
                <a:solidFill>
                  <a:srgbClr val="15291E"/>
                </a:solidFill>
                <a:latin typeface="Menlo"/>
                <a:ea typeface="Menlo"/>
                <a:cs typeface="Menlo"/>
              </a:defRPr>
            </a:pPr>
            <a:r>
              <a:rPr sz="1800" b="0" i="0">
                <a:solidFill>
                  <a:srgbClr val="15291E"/>
                </a:solidFill>
                <a:latin typeface="Menlo"/>
                <a:ea typeface="Menlo"/>
                <a:cs typeface="Menlo"/>
              </a:rPr>
              <a:t>CRM records</a:t>
            </a:r>
          </a:p>
        </p:txBody>
      </p:sp>
      <p:sp>
        <p:nvSpPr>
          <p:cNvPr id="28" name="s059 rect 28">
            <a:extLst xmlns:a="http://schemas.openxmlformats.org/drawingml/2006/main">
              <a:ext uri="{FF2B5EF4-FFF2-40B4-BE49-F238E27FC236}">
                <a16:creationId xmlns:a16="http://schemas.microsoft.com/office/drawing/2014/main" id="{8798EE6B-3E90-4FB5-B9BB-978745CB1A37}"/>
              </a:ext>
            </a:extLst>
          </p:cNvPr>
          <p:cNvSpPr>
            <a:spLocks xmlns:a="http://schemas.openxmlformats.org/drawingml/2006/main" noGrp="1"/>
          </p:cNvSpPr>
          <p:nvPr/>
        </p:nvSpPr>
        <p:spPr>
          <a:xfrm xmlns:a="http://schemas.openxmlformats.org/drawingml/2006/main">
            <a:off x="762000" y="5695950"/>
            <a:ext cx="3429000" cy="457200"/>
          </a:xfrm>
          <a:prstGeom xmlns:a="http://schemas.openxmlformats.org/drawingml/2006/main" prst="roundRect">
            <a:avLst>
              <a:gd name="adj" fmla="val 50000"/>
            </a:avLst>
          </a:prstGeom>
          <a:solidFill xmlns:a="http://schemas.openxmlformats.org/drawingml/2006/main">
            <a:srgbClr val="FFFFFF"/>
          </a:solidFill>
          <a:ln xmlns:a="http://schemas.openxmlformats.org/drawingml/2006/main" w="9525">
            <a:solidFill>
              <a:srgbClr val="CFD8D2"/>
            </a:solidFill>
            <a:prstDash val="solid"/>
          </a:ln>
        </p:spPr>
      </p:sp>
      <p:sp>
        <p:nvSpPr>
          <p:cNvPr id="29" name="s059 text 29">
            <a:extLst xmlns:a="http://schemas.openxmlformats.org/drawingml/2006/main">
              <a:ext uri="{FF2B5EF4-FFF2-40B4-BE49-F238E27FC236}">
                <a16:creationId xmlns:a16="http://schemas.microsoft.com/office/drawing/2014/main" id="{CEDFA77E-150E-48CD-9435-52F8650A5D4D}"/>
              </a:ext>
            </a:extLst>
          </p:cNvPr>
          <p:cNvSpPr>
            <a:spLocks xmlns:a="http://schemas.openxmlformats.org/drawingml/2006/main" noGrp="1"/>
          </p:cNvSpPr>
          <p:nvPr/>
        </p:nvSpPr>
        <p:spPr>
          <a:xfrm xmlns:a="http://schemas.openxmlformats.org/drawingml/2006/main">
            <a:off x="990600" y="5791200"/>
            <a:ext cx="1651546"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222"/>
          </a:bodyPr>
          <a:lstStyle xmlns:a="http://schemas.openxmlformats.org/drawingml/2006/main"/>
          <a:p xmlns:a="http://schemas.openxmlformats.org/drawingml/2006/main">
            <a:pPr algn="l">
              <a:lnSpc>
                <a:spcPct val="100000"/>
              </a:lnSpc>
              <a:buNone/>
              <a:defRPr sz="1800" b="0" i="0">
                <a:solidFill>
                  <a:srgbClr val="15291E"/>
                </a:solidFill>
                <a:latin typeface="Menlo"/>
                <a:ea typeface="Menlo"/>
                <a:cs typeface="Menlo"/>
              </a:defRPr>
            </a:pPr>
            <a:r>
              <a:rPr sz="1800" b="0" i="0">
                <a:solidFill>
                  <a:srgbClr val="15291E"/>
                </a:solidFill>
                <a:latin typeface="Menlo"/>
                <a:ea typeface="Menlo"/>
                <a:cs typeface="Menlo"/>
              </a:rPr>
              <a:t>Spreadsheets</a:t>
            </a:r>
          </a:p>
        </p:txBody>
      </p:sp>
      <p:sp>
        <p:nvSpPr>
          <p:cNvPr id="30" name="s059 rect 30">
            <a:extLst xmlns:a="http://schemas.openxmlformats.org/drawingml/2006/main">
              <a:ext uri="{FF2B5EF4-FFF2-40B4-BE49-F238E27FC236}">
                <a16:creationId xmlns:a16="http://schemas.microsoft.com/office/drawing/2014/main" id="{FD6AD346-6355-448D-93AF-1294CBCB1E07}"/>
              </a:ext>
            </a:extLst>
          </p:cNvPr>
          <p:cNvSpPr>
            <a:spLocks xmlns:a="http://schemas.openxmlformats.org/drawingml/2006/main" noGrp="1"/>
          </p:cNvSpPr>
          <p:nvPr/>
        </p:nvSpPr>
        <p:spPr>
          <a:xfrm xmlns:a="http://schemas.openxmlformats.org/drawingml/2006/main">
            <a:off x="762000" y="6276975"/>
            <a:ext cx="3429000" cy="457200"/>
          </a:xfrm>
          <a:prstGeom xmlns:a="http://schemas.openxmlformats.org/drawingml/2006/main" prst="roundRect">
            <a:avLst>
              <a:gd name="adj" fmla="val 50000"/>
            </a:avLst>
          </a:prstGeom>
          <a:solidFill xmlns:a="http://schemas.openxmlformats.org/drawingml/2006/main">
            <a:srgbClr val="FFFFFF"/>
          </a:solidFill>
          <a:ln xmlns:a="http://schemas.openxmlformats.org/drawingml/2006/main" w="9525">
            <a:solidFill>
              <a:srgbClr val="CFD8D2"/>
            </a:solidFill>
            <a:prstDash val="solid"/>
          </a:ln>
        </p:spPr>
      </p:sp>
      <p:sp>
        <p:nvSpPr>
          <p:cNvPr id="31" name="s059 text 31">
            <a:extLst xmlns:a="http://schemas.openxmlformats.org/drawingml/2006/main">
              <a:ext uri="{FF2B5EF4-FFF2-40B4-BE49-F238E27FC236}">
                <a16:creationId xmlns:a16="http://schemas.microsoft.com/office/drawing/2014/main" id="{DAAB56DF-6C71-458D-8B25-41D297D1E83B}"/>
              </a:ext>
            </a:extLst>
          </p:cNvPr>
          <p:cNvSpPr>
            <a:spLocks xmlns:a="http://schemas.openxmlformats.org/drawingml/2006/main" noGrp="1"/>
          </p:cNvSpPr>
          <p:nvPr/>
        </p:nvSpPr>
        <p:spPr>
          <a:xfrm xmlns:a="http://schemas.openxmlformats.org/drawingml/2006/main">
            <a:off x="990600" y="6372225"/>
            <a:ext cx="1789212"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222"/>
          </a:bodyPr>
          <a:lstStyle xmlns:a="http://schemas.openxmlformats.org/drawingml/2006/main"/>
          <a:p xmlns:a="http://schemas.openxmlformats.org/drawingml/2006/main">
            <a:pPr algn="l">
              <a:lnSpc>
                <a:spcPct val="100000"/>
              </a:lnSpc>
              <a:buNone/>
              <a:defRPr sz="1800" b="0" i="0">
                <a:solidFill>
                  <a:srgbClr val="15291E"/>
                </a:solidFill>
                <a:latin typeface="Menlo"/>
                <a:ea typeface="Menlo"/>
                <a:cs typeface="Menlo"/>
              </a:defRPr>
            </a:pPr>
            <a:r>
              <a:rPr sz="1800" b="0" i="0">
                <a:solidFill>
                  <a:srgbClr val="15291E"/>
                </a:solidFill>
                <a:latin typeface="Menlo"/>
                <a:ea typeface="Menlo"/>
                <a:cs typeface="Menlo"/>
              </a:rPr>
              <a:t>Meeting notes</a:t>
            </a:r>
          </a:p>
        </p:txBody>
      </p:sp>
      <p:sp>
        <p:nvSpPr>
          <p:cNvPr id="32" name="s059 rect 32">
            <a:extLst xmlns:a="http://schemas.openxmlformats.org/drawingml/2006/main">
              <a:ext uri="{FF2B5EF4-FFF2-40B4-BE49-F238E27FC236}">
                <a16:creationId xmlns:a16="http://schemas.microsoft.com/office/drawing/2014/main" id="{745BF1FC-CC08-44EF-8D6A-8DC1C3A81A06}"/>
              </a:ext>
            </a:extLst>
          </p:cNvPr>
          <p:cNvSpPr>
            <a:spLocks xmlns:a="http://schemas.openxmlformats.org/drawingml/2006/main" noGrp="1"/>
          </p:cNvSpPr>
          <p:nvPr/>
        </p:nvSpPr>
        <p:spPr>
          <a:xfrm xmlns:a="http://schemas.openxmlformats.org/drawingml/2006/main">
            <a:off x="762000" y="6858000"/>
            <a:ext cx="3429000" cy="457200"/>
          </a:xfrm>
          <a:prstGeom xmlns:a="http://schemas.openxmlformats.org/drawingml/2006/main" prst="roundRect">
            <a:avLst>
              <a:gd name="adj" fmla="val 50000"/>
            </a:avLst>
          </a:prstGeom>
          <a:solidFill xmlns:a="http://schemas.openxmlformats.org/drawingml/2006/main">
            <a:srgbClr val="FFFFFF"/>
          </a:solidFill>
          <a:ln xmlns:a="http://schemas.openxmlformats.org/drawingml/2006/main" w="9525">
            <a:solidFill>
              <a:srgbClr val="CFD8D2"/>
            </a:solidFill>
            <a:prstDash val="solid"/>
          </a:ln>
        </p:spPr>
      </p:sp>
      <p:sp>
        <p:nvSpPr>
          <p:cNvPr id="33" name="s059 text 33">
            <a:extLst xmlns:a="http://schemas.openxmlformats.org/drawingml/2006/main">
              <a:ext uri="{FF2B5EF4-FFF2-40B4-BE49-F238E27FC236}">
                <a16:creationId xmlns:a16="http://schemas.microsoft.com/office/drawing/2014/main" id="{9F338303-4276-4AE1-89A5-8AFF9EF97DED}"/>
              </a:ext>
            </a:extLst>
          </p:cNvPr>
          <p:cNvSpPr>
            <a:spLocks xmlns:a="http://schemas.openxmlformats.org/drawingml/2006/main" noGrp="1"/>
          </p:cNvSpPr>
          <p:nvPr/>
        </p:nvSpPr>
        <p:spPr>
          <a:xfrm xmlns:a="http://schemas.openxmlformats.org/drawingml/2006/main">
            <a:off x="990600" y="6953250"/>
            <a:ext cx="1651546"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222"/>
          </a:bodyPr>
          <a:lstStyle xmlns:a="http://schemas.openxmlformats.org/drawingml/2006/main"/>
          <a:p xmlns:a="http://schemas.openxmlformats.org/drawingml/2006/main">
            <a:pPr algn="l">
              <a:lnSpc>
                <a:spcPct val="100000"/>
              </a:lnSpc>
              <a:buNone/>
              <a:defRPr sz="1800" b="0" i="0">
                <a:solidFill>
                  <a:srgbClr val="15291E"/>
                </a:solidFill>
                <a:latin typeface="Menlo"/>
                <a:ea typeface="Menlo"/>
                <a:cs typeface="Menlo"/>
              </a:defRPr>
            </a:pPr>
            <a:r>
              <a:rPr sz="1800" b="0" i="0">
                <a:solidFill>
                  <a:srgbClr val="15291E"/>
                </a:solidFill>
                <a:latin typeface="Menlo"/>
                <a:ea typeface="Menlo"/>
                <a:cs typeface="Menlo"/>
              </a:rPr>
              <a:t>Brand assets</a:t>
            </a:r>
          </a:p>
        </p:txBody>
      </p:sp>
      <p:sp>
        <p:nvSpPr>
          <p:cNvPr id="34" name="s059 rect 34">
            <a:extLst xmlns:a="http://schemas.openxmlformats.org/drawingml/2006/main">
              <a:ext uri="{FF2B5EF4-FFF2-40B4-BE49-F238E27FC236}">
                <a16:creationId xmlns:a16="http://schemas.microsoft.com/office/drawing/2014/main" id="{7D2F9384-D178-4074-9967-937DF992D178}"/>
              </a:ext>
            </a:extLst>
          </p:cNvPr>
          <p:cNvSpPr>
            <a:spLocks xmlns:a="http://schemas.openxmlformats.org/drawingml/2006/main" noGrp="1"/>
          </p:cNvSpPr>
          <p:nvPr/>
        </p:nvSpPr>
        <p:spPr>
          <a:xfrm xmlns:a="http://schemas.openxmlformats.org/drawingml/2006/main">
            <a:off x="11049000" y="3371850"/>
            <a:ext cx="3429000" cy="457200"/>
          </a:xfrm>
          <a:prstGeom xmlns:a="http://schemas.openxmlformats.org/drawingml/2006/main" prst="roundRect">
            <a:avLst>
              <a:gd name="adj" fmla="val 50000"/>
            </a:avLst>
          </a:prstGeom>
          <a:solidFill xmlns:a="http://schemas.openxmlformats.org/drawingml/2006/main">
            <a:srgbClr val="FFFFFF"/>
          </a:solidFill>
          <a:ln xmlns:a="http://schemas.openxmlformats.org/drawingml/2006/main" w="9525">
            <a:solidFill>
              <a:srgbClr val="CFD8D2"/>
            </a:solidFill>
            <a:prstDash val="solid"/>
          </a:ln>
        </p:spPr>
      </p:sp>
      <p:sp>
        <p:nvSpPr>
          <p:cNvPr id="35" name="s059 text 35">
            <a:extLst xmlns:a="http://schemas.openxmlformats.org/drawingml/2006/main">
              <a:ext uri="{FF2B5EF4-FFF2-40B4-BE49-F238E27FC236}">
                <a16:creationId xmlns:a16="http://schemas.microsoft.com/office/drawing/2014/main" id="{9E79D7EE-A796-4396-BAFC-44434F137B0A}"/>
              </a:ext>
            </a:extLst>
          </p:cNvPr>
          <p:cNvSpPr>
            <a:spLocks xmlns:a="http://schemas.openxmlformats.org/drawingml/2006/main" noGrp="1"/>
          </p:cNvSpPr>
          <p:nvPr/>
        </p:nvSpPr>
        <p:spPr>
          <a:xfrm xmlns:a="http://schemas.openxmlformats.org/drawingml/2006/main">
            <a:off x="11277600" y="3467100"/>
            <a:ext cx="2752576"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222"/>
          </a:bodyPr>
          <a:lstStyle xmlns:a="http://schemas.openxmlformats.org/drawingml/2006/main"/>
          <a:p xmlns:a="http://schemas.openxmlformats.org/drawingml/2006/main">
            <a:pPr algn="l">
              <a:lnSpc>
                <a:spcPct val="100000"/>
              </a:lnSpc>
              <a:buNone/>
              <a:defRPr sz="1800" b="0" i="0">
                <a:solidFill>
                  <a:srgbClr val="15291E"/>
                </a:solidFill>
                <a:latin typeface="Menlo"/>
                <a:ea typeface="Menlo"/>
                <a:cs typeface="Menlo"/>
              </a:defRPr>
            </a:pPr>
            <a:r>
              <a:rPr sz="1800" b="0" i="0">
                <a:solidFill>
                  <a:srgbClr val="15291E"/>
                </a:solidFill>
                <a:latin typeface="Menlo"/>
                <a:ea typeface="Menlo"/>
                <a:cs typeface="Menlo"/>
              </a:rPr>
              <a:t>Company second brain</a:t>
            </a:r>
          </a:p>
        </p:txBody>
      </p:sp>
      <p:sp>
        <p:nvSpPr>
          <p:cNvPr id="36" name="s059 rect 36">
            <a:extLst xmlns:a="http://schemas.openxmlformats.org/drawingml/2006/main">
              <a:ext uri="{FF2B5EF4-FFF2-40B4-BE49-F238E27FC236}">
                <a16:creationId xmlns:a16="http://schemas.microsoft.com/office/drawing/2014/main" id="{BA2C37C0-A9E6-436E-B0D7-5430926822F5}"/>
              </a:ext>
            </a:extLst>
          </p:cNvPr>
          <p:cNvSpPr>
            <a:spLocks xmlns:a="http://schemas.openxmlformats.org/drawingml/2006/main" noGrp="1"/>
          </p:cNvSpPr>
          <p:nvPr/>
        </p:nvSpPr>
        <p:spPr>
          <a:xfrm xmlns:a="http://schemas.openxmlformats.org/drawingml/2006/main">
            <a:off x="11049000" y="4068961"/>
            <a:ext cx="3429000" cy="457200"/>
          </a:xfrm>
          <a:prstGeom xmlns:a="http://schemas.openxmlformats.org/drawingml/2006/main" prst="roundRect">
            <a:avLst>
              <a:gd name="adj" fmla="val 50000"/>
            </a:avLst>
          </a:prstGeom>
          <a:solidFill xmlns:a="http://schemas.openxmlformats.org/drawingml/2006/main">
            <a:srgbClr val="FFFFFF"/>
          </a:solidFill>
          <a:ln xmlns:a="http://schemas.openxmlformats.org/drawingml/2006/main" w="9525">
            <a:solidFill>
              <a:srgbClr val="CFD8D2"/>
            </a:solidFill>
            <a:prstDash val="solid"/>
          </a:ln>
        </p:spPr>
      </p:sp>
      <p:sp>
        <p:nvSpPr>
          <p:cNvPr id="37" name="s059 text 37">
            <a:extLst xmlns:a="http://schemas.openxmlformats.org/drawingml/2006/main">
              <a:ext uri="{FF2B5EF4-FFF2-40B4-BE49-F238E27FC236}">
                <a16:creationId xmlns:a16="http://schemas.microsoft.com/office/drawing/2014/main" id="{0721AB81-4FDD-423F-97F9-EBE1F1A0085B}"/>
              </a:ext>
            </a:extLst>
          </p:cNvPr>
          <p:cNvSpPr>
            <a:spLocks xmlns:a="http://schemas.openxmlformats.org/drawingml/2006/main" noGrp="1"/>
          </p:cNvSpPr>
          <p:nvPr/>
        </p:nvSpPr>
        <p:spPr>
          <a:xfrm xmlns:a="http://schemas.openxmlformats.org/drawingml/2006/main">
            <a:off x="11277600" y="4164211"/>
            <a:ext cx="206454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222"/>
          </a:bodyPr>
          <a:lstStyle xmlns:a="http://schemas.openxmlformats.org/drawingml/2006/main"/>
          <a:p xmlns:a="http://schemas.openxmlformats.org/drawingml/2006/main">
            <a:pPr algn="l">
              <a:lnSpc>
                <a:spcPct val="100000"/>
              </a:lnSpc>
              <a:buNone/>
              <a:defRPr sz="1800" b="0" i="0">
                <a:solidFill>
                  <a:srgbClr val="15291E"/>
                </a:solidFill>
                <a:latin typeface="Menlo"/>
                <a:ea typeface="Menlo"/>
                <a:cs typeface="Menlo"/>
              </a:defRPr>
            </a:pPr>
            <a:r>
              <a:rPr sz="1800" b="0" i="0">
                <a:solidFill>
                  <a:srgbClr val="15291E"/>
                </a:solidFill>
                <a:latin typeface="Menlo"/>
                <a:ea typeface="Menlo"/>
                <a:cs typeface="Menlo"/>
              </a:rPr>
              <a:t>AI worker roles</a:t>
            </a:r>
          </a:p>
        </p:txBody>
      </p:sp>
      <p:sp>
        <p:nvSpPr>
          <p:cNvPr id="38" name="s059 rect 38">
            <a:extLst xmlns:a="http://schemas.openxmlformats.org/drawingml/2006/main">
              <a:ext uri="{FF2B5EF4-FFF2-40B4-BE49-F238E27FC236}">
                <a16:creationId xmlns:a16="http://schemas.microsoft.com/office/drawing/2014/main" id="{EB67C1B9-D580-4D83-A65C-E5F38288BD1F}"/>
              </a:ext>
            </a:extLst>
          </p:cNvPr>
          <p:cNvSpPr>
            <a:spLocks xmlns:a="http://schemas.openxmlformats.org/drawingml/2006/main" noGrp="1"/>
          </p:cNvSpPr>
          <p:nvPr/>
        </p:nvSpPr>
        <p:spPr>
          <a:xfrm xmlns:a="http://schemas.openxmlformats.org/drawingml/2006/main">
            <a:off x="11049000" y="4766221"/>
            <a:ext cx="3429000" cy="457200"/>
          </a:xfrm>
          <a:prstGeom xmlns:a="http://schemas.openxmlformats.org/drawingml/2006/main" prst="roundRect">
            <a:avLst>
              <a:gd name="adj" fmla="val 50000"/>
            </a:avLst>
          </a:prstGeom>
          <a:solidFill xmlns:a="http://schemas.openxmlformats.org/drawingml/2006/main">
            <a:srgbClr val="FFFFFF"/>
          </a:solidFill>
          <a:ln xmlns:a="http://schemas.openxmlformats.org/drawingml/2006/main" w="9525">
            <a:solidFill>
              <a:srgbClr val="CFD8D2"/>
            </a:solidFill>
            <a:prstDash val="solid"/>
          </a:ln>
        </p:spPr>
      </p:sp>
      <p:sp>
        <p:nvSpPr>
          <p:cNvPr id="39" name="s059 text 39">
            <a:extLst xmlns:a="http://schemas.openxmlformats.org/drawingml/2006/main">
              <a:ext uri="{FF2B5EF4-FFF2-40B4-BE49-F238E27FC236}">
                <a16:creationId xmlns:a16="http://schemas.microsoft.com/office/drawing/2014/main" id="{423554BD-5F00-4D16-81C8-5455338D9C1C}"/>
              </a:ext>
            </a:extLst>
          </p:cNvPr>
          <p:cNvSpPr>
            <a:spLocks xmlns:a="http://schemas.openxmlformats.org/drawingml/2006/main" noGrp="1"/>
          </p:cNvSpPr>
          <p:nvPr/>
        </p:nvSpPr>
        <p:spPr>
          <a:xfrm xmlns:a="http://schemas.openxmlformats.org/drawingml/2006/main">
            <a:off x="11277600" y="4861471"/>
            <a:ext cx="206454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222"/>
          </a:bodyPr>
          <a:lstStyle xmlns:a="http://schemas.openxmlformats.org/drawingml/2006/main"/>
          <a:p xmlns:a="http://schemas.openxmlformats.org/drawingml/2006/main">
            <a:pPr algn="l">
              <a:lnSpc>
                <a:spcPct val="100000"/>
              </a:lnSpc>
              <a:buNone/>
              <a:defRPr sz="1800" b="0" i="0">
                <a:solidFill>
                  <a:srgbClr val="15291E"/>
                </a:solidFill>
                <a:latin typeface="Menlo"/>
                <a:ea typeface="Menlo"/>
                <a:cs typeface="Menlo"/>
              </a:defRPr>
            </a:pPr>
            <a:r>
              <a:rPr sz="1800" b="0" i="0">
                <a:solidFill>
                  <a:srgbClr val="15291E"/>
                </a:solidFill>
                <a:latin typeface="Menlo"/>
                <a:ea typeface="Menlo"/>
                <a:cs typeface="Menlo"/>
              </a:rPr>
              <a:t>Reusable skills</a:t>
            </a:r>
          </a:p>
        </p:txBody>
      </p:sp>
      <p:sp>
        <p:nvSpPr>
          <p:cNvPr id="40" name="s059 rect 40">
            <a:extLst xmlns:a="http://schemas.openxmlformats.org/drawingml/2006/main">
              <a:ext uri="{FF2B5EF4-FFF2-40B4-BE49-F238E27FC236}">
                <a16:creationId xmlns:a16="http://schemas.microsoft.com/office/drawing/2014/main" id="{1CE9F662-A12D-481B-890F-C48E65059F94}"/>
              </a:ext>
            </a:extLst>
          </p:cNvPr>
          <p:cNvSpPr>
            <a:spLocks xmlns:a="http://schemas.openxmlformats.org/drawingml/2006/main" noGrp="1"/>
          </p:cNvSpPr>
          <p:nvPr/>
        </p:nvSpPr>
        <p:spPr>
          <a:xfrm xmlns:a="http://schemas.openxmlformats.org/drawingml/2006/main">
            <a:off x="11049000" y="5463480"/>
            <a:ext cx="3429000" cy="457200"/>
          </a:xfrm>
          <a:prstGeom xmlns:a="http://schemas.openxmlformats.org/drawingml/2006/main" prst="roundRect">
            <a:avLst>
              <a:gd name="adj" fmla="val 50000"/>
            </a:avLst>
          </a:prstGeom>
          <a:solidFill xmlns:a="http://schemas.openxmlformats.org/drawingml/2006/main">
            <a:srgbClr val="FFFFFF"/>
          </a:solidFill>
          <a:ln xmlns:a="http://schemas.openxmlformats.org/drawingml/2006/main" w="9525">
            <a:solidFill>
              <a:srgbClr val="CFD8D2"/>
            </a:solidFill>
            <a:prstDash val="solid"/>
          </a:ln>
        </p:spPr>
      </p:sp>
      <p:sp>
        <p:nvSpPr>
          <p:cNvPr id="41" name="s059 text 41">
            <a:extLst xmlns:a="http://schemas.openxmlformats.org/drawingml/2006/main">
              <a:ext uri="{FF2B5EF4-FFF2-40B4-BE49-F238E27FC236}">
                <a16:creationId xmlns:a16="http://schemas.microsoft.com/office/drawing/2014/main" id="{887C97E9-3F78-489C-A4F5-73F6C49F89DE}"/>
              </a:ext>
            </a:extLst>
          </p:cNvPr>
          <p:cNvSpPr>
            <a:spLocks xmlns:a="http://schemas.openxmlformats.org/drawingml/2006/main" noGrp="1"/>
          </p:cNvSpPr>
          <p:nvPr/>
        </p:nvSpPr>
        <p:spPr>
          <a:xfrm xmlns:a="http://schemas.openxmlformats.org/drawingml/2006/main">
            <a:off x="11277600" y="5558730"/>
            <a:ext cx="2752576"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222"/>
          </a:bodyPr>
          <a:lstStyle xmlns:a="http://schemas.openxmlformats.org/drawingml/2006/main"/>
          <a:p xmlns:a="http://schemas.openxmlformats.org/drawingml/2006/main">
            <a:pPr algn="l">
              <a:lnSpc>
                <a:spcPct val="100000"/>
              </a:lnSpc>
              <a:buNone/>
              <a:defRPr sz="1800" b="0" i="0">
                <a:solidFill>
                  <a:srgbClr val="15291E"/>
                </a:solidFill>
                <a:latin typeface="Menlo"/>
                <a:ea typeface="Menlo"/>
                <a:cs typeface="Menlo"/>
              </a:defRPr>
            </a:pPr>
            <a:r>
              <a:rPr sz="1800" b="0" i="0">
                <a:solidFill>
                  <a:srgbClr val="15291E"/>
                </a:solidFill>
                <a:latin typeface="Menlo"/>
                <a:ea typeface="Menlo"/>
                <a:cs typeface="Menlo"/>
              </a:rPr>
              <a:t>Department workflows</a:t>
            </a:r>
          </a:p>
        </p:txBody>
      </p:sp>
      <p:sp>
        <p:nvSpPr>
          <p:cNvPr id="42" name="s059 rect 42">
            <a:extLst xmlns:a="http://schemas.openxmlformats.org/drawingml/2006/main">
              <a:ext uri="{FF2B5EF4-FFF2-40B4-BE49-F238E27FC236}">
                <a16:creationId xmlns:a16="http://schemas.microsoft.com/office/drawing/2014/main" id="{3904A042-AB63-4966-97C1-232F72C71D91}"/>
              </a:ext>
            </a:extLst>
          </p:cNvPr>
          <p:cNvSpPr>
            <a:spLocks xmlns:a="http://schemas.openxmlformats.org/drawingml/2006/main" noGrp="1"/>
          </p:cNvSpPr>
          <p:nvPr/>
        </p:nvSpPr>
        <p:spPr>
          <a:xfrm xmlns:a="http://schemas.openxmlformats.org/drawingml/2006/main">
            <a:off x="11049000" y="6160740"/>
            <a:ext cx="3429000" cy="457200"/>
          </a:xfrm>
          <a:prstGeom xmlns:a="http://schemas.openxmlformats.org/drawingml/2006/main" prst="roundRect">
            <a:avLst>
              <a:gd name="adj" fmla="val 50000"/>
            </a:avLst>
          </a:prstGeom>
          <a:solidFill xmlns:a="http://schemas.openxmlformats.org/drawingml/2006/main">
            <a:srgbClr val="FFFFFF"/>
          </a:solidFill>
          <a:ln xmlns:a="http://schemas.openxmlformats.org/drawingml/2006/main" w="9525">
            <a:solidFill>
              <a:srgbClr val="CFD8D2"/>
            </a:solidFill>
            <a:prstDash val="solid"/>
          </a:ln>
        </p:spPr>
      </p:sp>
      <p:sp>
        <p:nvSpPr>
          <p:cNvPr id="43" name="s059 text 43">
            <a:extLst xmlns:a="http://schemas.openxmlformats.org/drawingml/2006/main">
              <a:ext uri="{FF2B5EF4-FFF2-40B4-BE49-F238E27FC236}">
                <a16:creationId xmlns:a16="http://schemas.microsoft.com/office/drawing/2014/main" id="{7D661618-D2D8-47F0-9389-46EC2652824D}"/>
              </a:ext>
            </a:extLst>
          </p:cNvPr>
          <p:cNvSpPr>
            <a:spLocks xmlns:a="http://schemas.openxmlformats.org/drawingml/2006/main" noGrp="1"/>
          </p:cNvSpPr>
          <p:nvPr/>
        </p:nvSpPr>
        <p:spPr>
          <a:xfrm xmlns:a="http://schemas.openxmlformats.org/drawingml/2006/main">
            <a:off x="11277600" y="6255990"/>
            <a:ext cx="2477393"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222"/>
          </a:bodyPr>
          <a:lstStyle xmlns:a="http://schemas.openxmlformats.org/drawingml/2006/main"/>
          <a:p xmlns:a="http://schemas.openxmlformats.org/drawingml/2006/main">
            <a:pPr algn="l">
              <a:lnSpc>
                <a:spcPct val="100000"/>
              </a:lnSpc>
              <a:buNone/>
              <a:defRPr sz="1800" b="0" i="0">
                <a:solidFill>
                  <a:srgbClr val="15291E"/>
                </a:solidFill>
                <a:latin typeface="Menlo"/>
                <a:ea typeface="Menlo"/>
                <a:cs typeface="Menlo"/>
              </a:defRPr>
            </a:pPr>
            <a:r>
              <a:rPr sz="1800" b="0" i="0">
                <a:solidFill>
                  <a:srgbClr val="15291E"/>
                </a:solidFill>
                <a:latin typeface="Menlo"/>
                <a:ea typeface="Menlo"/>
                <a:cs typeface="Menlo"/>
              </a:rPr>
              <a:t>Reviewable outputs</a:t>
            </a:r>
          </a:p>
        </p:txBody>
      </p:sp>
      <p:sp>
        <p:nvSpPr>
          <p:cNvPr id="44" name="s059 rect 44">
            <a:extLst xmlns:a="http://schemas.openxmlformats.org/drawingml/2006/main">
              <a:ext uri="{FF2B5EF4-FFF2-40B4-BE49-F238E27FC236}">
                <a16:creationId xmlns:a16="http://schemas.microsoft.com/office/drawing/2014/main" id="{05B2B6A7-086B-447B-BA3F-B0E6BC6C3CB8}"/>
              </a:ext>
            </a:extLst>
          </p:cNvPr>
          <p:cNvSpPr>
            <a:spLocks xmlns:a="http://schemas.openxmlformats.org/drawingml/2006/main" noGrp="1"/>
          </p:cNvSpPr>
          <p:nvPr/>
        </p:nvSpPr>
        <p:spPr>
          <a:xfrm xmlns:a="http://schemas.openxmlformats.org/drawingml/2006/main">
            <a:off x="11049000" y="6858000"/>
            <a:ext cx="3429000" cy="457200"/>
          </a:xfrm>
          <a:prstGeom xmlns:a="http://schemas.openxmlformats.org/drawingml/2006/main" prst="roundRect">
            <a:avLst>
              <a:gd name="adj" fmla="val 50000"/>
            </a:avLst>
          </a:prstGeom>
          <a:solidFill xmlns:a="http://schemas.openxmlformats.org/drawingml/2006/main">
            <a:srgbClr val="FFFFFF"/>
          </a:solidFill>
          <a:ln xmlns:a="http://schemas.openxmlformats.org/drawingml/2006/main" w="9525">
            <a:solidFill>
              <a:srgbClr val="CFD8D2"/>
            </a:solidFill>
            <a:prstDash val="solid"/>
          </a:ln>
        </p:spPr>
      </p:sp>
      <p:sp>
        <p:nvSpPr>
          <p:cNvPr id="45" name="s059 text 45">
            <a:extLst xmlns:a="http://schemas.openxmlformats.org/drawingml/2006/main">
              <a:ext uri="{FF2B5EF4-FFF2-40B4-BE49-F238E27FC236}">
                <a16:creationId xmlns:a16="http://schemas.microsoft.com/office/drawing/2014/main" id="{394BBB41-643A-4D57-8887-B0E8F3BA15E1}"/>
              </a:ext>
            </a:extLst>
          </p:cNvPr>
          <p:cNvSpPr>
            <a:spLocks xmlns:a="http://schemas.openxmlformats.org/drawingml/2006/main" noGrp="1"/>
          </p:cNvSpPr>
          <p:nvPr/>
        </p:nvSpPr>
        <p:spPr>
          <a:xfrm xmlns:a="http://schemas.openxmlformats.org/drawingml/2006/main">
            <a:off x="11277600" y="6953250"/>
            <a:ext cx="2202061"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222"/>
          </a:bodyPr>
          <a:lstStyle xmlns:a="http://schemas.openxmlformats.org/drawingml/2006/main"/>
          <a:p xmlns:a="http://schemas.openxmlformats.org/drawingml/2006/main">
            <a:pPr algn="l">
              <a:lnSpc>
                <a:spcPct val="100000"/>
              </a:lnSpc>
              <a:buNone/>
              <a:defRPr sz="1800" b="0" i="0">
                <a:solidFill>
                  <a:srgbClr val="15291E"/>
                </a:solidFill>
                <a:latin typeface="Menlo"/>
                <a:ea typeface="Menlo"/>
                <a:cs typeface="Menlo"/>
              </a:defRPr>
            </a:pPr>
            <a:r>
              <a:rPr sz="1800" b="0" i="0">
                <a:solidFill>
                  <a:srgbClr val="15291E"/>
                </a:solidFill>
                <a:latin typeface="Menlo"/>
                <a:ea typeface="Menlo"/>
                <a:cs typeface="Menlo"/>
              </a:rPr>
              <a:t>Saved next steps</a:t>
            </a:r>
          </a:p>
        </p:txBody>
      </p:sp>
      <p:sp>
        <p:nvSpPr>
          <p:cNvPr id="46" name="s059 rect 46">
            <a:extLst xmlns:a="http://schemas.openxmlformats.org/drawingml/2006/main">
              <a:ext uri="{FF2B5EF4-FFF2-40B4-BE49-F238E27FC236}">
                <a16:creationId xmlns:a16="http://schemas.microsoft.com/office/drawing/2014/main" id="{9896CEDB-FB51-42EE-827D-468CE6ED5475}"/>
              </a:ext>
            </a:extLst>
          </p:cNvPr>
          <p:cNvSpPr>
            <a:spLocks xmlns:a="http://schemas.openxmlformats.org/drawingml/2006/main" noGrp="1"/>
          </p:cNvSpPr>
          <p:nvPr/>
        </p:nvSpPr>
        <p:spPr>
          <a:xfrm xmlns:a="http://schemas.openxmlformats.org/drawingml/2006/main">
            <a:off x="6143625" y="5038725"/>
            <a:ext cx="2952750" cy="1047750"/>
          </a:xfrm>
          <a:prstGeom xmlns:a="http://schemas.openxmlformats.org/drawingml/2006/main" prst="roundRect">
            <a:avLst>
              <a:gd name="adj" fmla="val 16364"/>
            </a:avLst>
          </a:prstGeom>
          <a:solidFill xmlns:a="http://schemas.openxmlformats.org/drawingml/2006/main">
            <a:srgbClr val="E6F3E9"/>
          </a:solidFill>
          <a:ln xmlns:a="http://schemas.openxmlformats.org/drawingml/2006/main" w="9525">
            <a:solidFill>
              <a:srgbClr val="9BC6AA"/>
            </a:solidFill>
            <a:prstDash val="solid"/>
          </a:ln>
        </p:spPr>
      </p:sp>
      <p:sp>
        <p:nvSpPr>
          <p:cNvPr id="47" name="s059 text 47">
            <a:extLst xmlns:a="http://schemas.openxmlformats.org/drawingml/2006/main">
              <a:ext uri="{FF2B5EF4-FFF2-40B4-BE49-F238E27FC236}">
                <a16:creationId xmlns:a16="http://schemas.microsoft.com/office/drawing/2014/main" id="{A7818410-F8EE-440B-B161-1DFDB3AB0380}"/>
              </a:ext>
            </a:extLst>
          </p:cNvPr>
          <p:cNvSpPr>
            <a:spLocks xmlns:a="http://schemas.openxmlformats.org/drawingml/2006/main" noGrp="1"/>
          </p:cNvSpPr>
          <p:nvPr/>
        </p:nvSpPr>
        <p:spPr>
          <a:xfrm xmlns:a="http://schemas.openxmlformats.org/drawingml/2006/main">
            <a:off x="6353175" y="5248275"/>
            <a:ext cx="253365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ctr">
              <a:lnSpc>
                <a:spcPct val="100000"/>
              </a:lnSpc>
              <a:buNone/>
              <a:defRPr sz="2625" b="1" i="0">
                <a:solidFill>
                  <a:srgbClr val="0B8A4B"/>
                </a:solidFill>
                <a:latin typeface="Plus Jakarta Sans"/>
                <a:ea typeface="Plus Jakarta Sans"/>
                <a:cs typeface="Plus Jakarta Sans"/>
              </a:defRPr>
            </a:pPr>
            <a:r>
              <a:rPr sz="2625" b="1" i="0">
                <a:solidFill>
                  <a:srgbClr val="0B8A4B"/>
                </a:solidFill>
                <a:latin typeface="Plus Jakarta Sans"/>
                <a:ea typeface="Plus Jakarta Sans"/>
                <a:cs typeface="Plus Jakarta Sans"/>
              </a:rPr>
              <a:t>Encode</a:t>
            </a:r>
          </a:p>
        </p:txBody>
      </p:sp>
      <p:sp>
        <p:nvSpPr>
          <p:cNvPr id="48" name="s059 text 48">
            <a:extLst xmlns:a="http://schemas.openxmlformats.org/drawingml/2006/main">
              <a:ext uri="{FF2B5EF4-FFF2-40B4-BE49-F238E27FC236}">
                <a16:creationId xmlns:a16="http://schemas.microsoft.com/office/drawing/2014/main" id="{59959AF7-5307-439E-A040-5733A0E73ED0}"/>
              </a:ext>
            </a:extLst>
          </p:cNvPr>
          <p:cNvSpPr>
            <a:spLocks xmlns:a="http://schemas.openxmlformats.org/drawingml/2006/main" noGrp="1"/>
          </p:cNvSpPr>
          <p:nvPr/>
        </p:nvSpPr>
        <p:spPr>
          <a:xfrm xmlns:a="http://schemas.openxmlformats.org/drawingml/2006/main">
            <a:off x="6353175" y="5715000"/>
            <a:ext cx="2533650" cy="28470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69"/>
          </a:bodyPr>
          <a:lstStyle xmlns:a="http://schemas.openxmlformats.org/drawingml/2006/main"/>
          <a:p xmlns:a="http://schemas.openxmlformats.org/drawingml/2006/main">
            <a:pPr algn="ctr">
              <a:lnSpc>
                <a:spcPct val="108333"/>
              </a:lnSpc>
              <a:buNone/>
              <a:defRPr sz="1725" b="0" i="0">
                <a:solidFill>
                  <a:srgbClr val="15291E"/>
                </a:solidFill>
                <a:latin typeface="Plus Jakarta Sans"/>
                <a:ea typeface="Plus Jakarta Sans"/>
                <a:cs typeface="Plus Jakarta Sans"/>
              </a:defRPr>
            </a:pPr>
            <a:r>
              <a:rPr sz="1725" b="0" i="0">
                <a:solidFill>
                  <a:srgbClr val="15291E"/>
                </a:solidFill>
                <a:latin typeface="Plus Jakarta Sans"/>
                <a:ea typeface="Plus Jakarta Sans"/>
                <a:cs typeface="Plus Jakarta Sans"/>
              </a:rPr>
              <a:t>Your company OS</a:t>
            </a:r>
          </a:p>
        </p:txBody>
      </p:sp>
      <p:sp>
        <p:nvSpPr>
          <p:cNvPr id="49" name="s059 text 49">
            <a:extLst xmlns:a="http://schemas.openxmlformats.org/drawingml/2006/main">
              <a:ext uri="{FF2B5EF4-FFF2-40B4-BE49-F238E27FC236}">
                <a16:creationId xmlns:a16="http://schemas.microsoft.com/office/drawing/2014/main" id="{7DF9B83C-A35B-40DD-9940-D9117B66DC22}"/>
              </a:ext>
            </a:extLst>
          </p:cNvPr>
          <p:cNvSpPr>
            <a:spLocks xmlns:a="http://schemas.openxmlformats.org/drawingml/2006/main" noGrp="1"/>
          </p:cNvSpPr>
          <p:nvPr/>
        </p:nvSpPr>
        <p:spPr>
          <a:xfrm xmlns:a="http://schemas.openxmlformats.org/drawingml/2006/main">
            <a:off x="762000" y="7753350"/>
            <a:ext cx="13716000" cy="28277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58"/>
          </a:bodyPr>
          <a:lstStyle xmlns:a="http://schemas.openxmlformats.org/drawingml/2006/main"/>
          <a:p xmlns:a="http://schemas.openxmlformats.org/drawingml/2006/main">
            <a:pPr algn="l">
              <a:lnSpc>
                <a:spcPct val="112500"/>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Read the sources. Review the context. Give the worker a job and inspect its output.</a:t>
            </a:r>
          </a:p>
        </p:txBody>
      </p:sp>
      <p:sp>
        <p:nvSpPr>
          <p:cNvPr id="50" name="s059 text 50">
            <a:extLst xmlns:a="http://schemas.openxmlformats.org/drawingml/2006/main">
              <a:ext uri="{FF2B5EF4-FFF2-40B4-BE49-F238E27FC236}">
                <a16:creationId xmlns:a16="http://schemas.microsoft.com/office/drawing/2014/main" id="{92DB519A-CABF-483A-ABFA-A71CE01F6126}"/>
              </a:ext>
            </a:extLst>
          </p:cNvPr>
          <p:cNvSpPr>
            <a:spLocks xmlns:a="http://schemas.openxmlformats.org/drawingml/2006/main" noGrp="1"/>
          </p:cNvSpPr>
          <p:nvPr/>
        </p:nvSpPr>
        <p:spPr>
          <a:xfrm xmlns:a="http://schemas.openxmlformats.org/drawingml/2006/main">
            <a:off x="13740557" y="8086725"/>
            <a:ext cx="737443"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059 / 152</a:t>
            </a:r>
          </a:p>
        </p:txBody>
      </p:sp>
    </p:spTree>
    <p:extLst>
      <p:ext uri="{BB962C8B-B14F-4D97-AF65-F5344CB8AC3E}">
        <p14:creationId xmlns:p14="http://schemas.microsoft.com/office/powerpoint/2010/main" val="80333982"/>
      </p:ext>
    </p:extLst>
  </p:cSld>
</p:sld>
</file>

<file path=ppt/slides/slide60.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21" name=""/>
          <p:cNvPicPr>
            <a:picLocks xmlns:a="http://schemas.openxmlformats.org/drawingml/2006/main" noChangeAspect="1"/>
          </p:cNvPicPr>
          <p:nvPr/>
        </p:nvPicPr>
        <p:blipFill>
          <a:blip xmlns:r="http://schemas.openxmlformats.org/officeDocument/2006/relationships" xmlns:a="http://schemas.openxmlformats.org/drawingml/2006/main" r:embed="R725450457b5148a2"/>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60 text 2">
            <a:extLst xmlns:a="http://schemas.openxmlformats.org/drawingml/2006/main">
              <a:ext uri="{FF2B5EF4-FFF2-40B4-BE49-F238E27FC236}">
                <a16:creationId xmlns:a16="http://schemas.microsoft.com/office/drawing/2014/main" id="{71188E5B-00A4-48A4-8449-727E82241DF8}"/>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60 text 3">
            <a:extLst xmlns:a="http://schemas.openxmlformats.org/drawingml/2006/main">
              <a:ext uri="{FF2B5EF4-FFF2-40B4-BE49-F238E27FC236}">
                <a16:creationId xmlns:a16="http://schemas.microsoft.com/office/drawing/2014/main" id="{59181D3E-4BEB-4A69-A492-98B7790BFDF5}"/>
              </a:ext>
            </a:extLst>
          </p:cNvPr>
          <p:cNvSpPr>
            <a:spLocks xmlns:a="http://schemas.openxmlformats.org/drawingml/2006/main" noGrp="1"/>
          </p:cNvSpPr>
          <p:nvPr/>
        </p:nvSpPr>
        <p:spPr>
          <a:xfrm xmlns:a="http://schemas.openxmlformats.org/drawingml/2006/main">
            <a:off x="12603510" y="476250"/>
            <a:ext cx="187449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The encoded company</a:t>
            </a:r>
          </a:p>
        </p:txBody>
      </p:sp>
      <p:sp>
        <p:nvSpPr>
          <p:cNvPr id="4" name="s060 text 4">
            <a:extLst xmlns:a="http://schemas.openxmlformats.org/drawingml/2006/main">
              <a:ext uri="{FF2B5EF4-FFF2-40B4-BE49-F238E27FC236}">
                <a16:creationId xmlns:a16="http://schemas.microsoft.com/office/drawing/2014/main" id="{37DD31D3-8A16-4246-B9E3-2F7A68DFFE65}"/>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Five parts of an encoded company.</a:t>
            </a:r>
          </a:p>
        </p:txBody>
      </p:sp>
      <p:sp>
        <p:nvSpPr>
          <p:cNvPr id="5" name="s060 text 5">
            <a:extLst xmlns:a="http://schemas.openxmlformats.org/drawingml/2006/main">
              <a:ext uri="{FF2B5EF4-FFF2-40B4-BE49-F238E27FC236}">
                <a16:creationId xmlns:a16="http://schemas.microsoft.com/office/drawing/2014/main" id="{BF11D672-2FF6-4B9A-8521-D55ABE6B3AAF}"/>
              </a:ext>
            </a:extLst>
          </p:cNvPr>
          <p:cNvSpPr>
            <a:spLocks xmlns:a="http://schemas.openxmlformats.org/drawingml/2006/main" noGrp="1"/>
          </p:cNvSpPr>
          <p:nvPr/>
        </p:nvSpPr>
        <p:spPr>
          <a:xfrm xmlns:a="http://schemas.openxmlformats.org/drawingml/2006/main">
            <a:off x="762000" y="311467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01</a:t>
            </a:r>
          </a:p>
        </p:txBody>
      </p:sp>
      <p:sp>
        <p:nvSpPr>
          <p:cNvPr id="6" name="s060 text 6">
            <a:extLst xmlns:a="http://schemas.openxmlformats.org/drawingml/2006/main">
              <a:ext uri="{FF2B5EF4-FFF2-40B4-BE49-F238E27FC236}">
                <a16:creationId xmlns:a16="http://schemas.microsoft.com/office/drawing/2014/main" id="{0B4B7E98-8F2A-4F52-9E11-389E51CC1B7A}"/>
              </a:ext>
            </a:extLst>
          </p:cNvPr>
          <p:cNvSpPr>
            <a:spLocks xmlns:a="http://schemas.openxmlformats.org/drawingml/2006/main" noGrp="1"/>
          </p:cNvSpPr>
          <p:nvPr/>
        </p:nvSpPr>
        <p:spPr>
          <a:xfrm xmlns:a="http://schemas.openxmlformats.org/drawingml/2006/main">
            <a:off x="1543050" y="327660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Context</a:t>
            </a:r>
          </a:p>
        </p:txBody>
      </p:sp>
      <p:sp>
        <p:nvSpPr>
          <p:cNvPr id="7" name="s060 text 7">
            <a:extLst xmlns:a="http://schemas.openxmlformats.org/drawingml/2006/main">
              <a:ext uri="{FF2B5EF4-FFF2-40B4-BE49-F238E27FC236}">
                <a16:creationId xmlns:a16="http://schemas.microsoft.com/office/drawing/2014/main" id="{821F6705-D6AA-4FA4-8B84-8E24D54CC951}"/>
              </a:ext>
            </a:extLst>
          </p:cNvPr>
          <p:cNvSpPr>
            <a:spLocks xmlns:a="http://schemas.openxmlformats.org/drawingml/2006/main" noGrp="1"/>
          </p:cNvSpPr>
          <p:nvPr/>
        </p:nvSpPr>
        <p:spPr>
          <a:xfrm xmlns:a="http://schemas.openxmlformats.org/drawingml/2006/main">
            <a:off x="5848350" y="329088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What it knows about your business.</a:t>
            </a:r>
          </a:p>
        </p:txBody>
      </p:sp>
      <p:sp>
        <p:nvSpPr>
          <p:cNvPr id="8" name="s060 text 8">
            <a:extLst xmlns:a="http://schemas.openxmlformats.org/drawingml/2006/main">
              <a:ext uri="{FF2B5EF4-FFF2-40B4-BE49-F238E27FC236}">
                <a16:creationId xmlns:a16="http://schemas.microsoft.com/office/drawing/2014/main" id="{74F7E5F0-667C-4093-87FA-436B5C815E34}"/>
              </a:ext>
            </a:extLst>
          </p:cNvPr>
          <p:cNvSpPr>
            <a:spLocks xmlns:a="http://schemas.openxmlformats.org/drawingml/2006/main" noGrp="1"/>
          </p:cNvSpPr>
          <p:nvPr/>
        </p:nvSpPr>
        <p:spPr>
          <a:xfrm xmlns:a="http://schemas.openxmlformats.org/drawingml/2006/main">
            <a:off x="762000" y="404812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02</a:t>
            </a:r>
          </a:p>
        </p:txBody>
      </p:sp>
      <p:sp>
        <p:nvSpPr>
          <p:cNvPr id="9" name="s060 text 9">
            <a:extLst xmlns:a="http://schemas.openxmlformats.org/drawingml/2006/main">
              <a:ext uri="{FF2B5EF4-FFF2-40B4-BE49-F238E27FC236}">
                <a16:creationId xmlns:a16="http://schemas.microsoft.com/office/drawing/2014/main" id="{0C0BA3FA-2907-4EC8-B83B-91B5B5B48784}"/>
              </a:ext>
            </a:extLst>
          </p:cNvPr>
          <p:cNvSpPr>
            <a:spLocks xmlns:a="http://schemas.openxmlformats.org/drawingml/2006/main" noGrp="1"/>
          </p:cNvSpPr>
          <p:nvPr/>
        </p:nvSpPr>
        <p:spPr>
          <a:xfrm xmlns:a="http://schemas.openxmlformats.org/drawingml/2006/main">
            <a:off x="1543050" y="421005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Agents</a:t>
            </a:r>
          </a:p>
        </p:txBody>
      </p:sp>
      <p:sp>
        <p:nvSpPr>
          <p:cNvPr id="10" name="s060 text 10">
            <a:extLst xmlns:a="http://schemas.openxmlformats.org/drawingml/2006/main">
              <a:ext uri="{FF2B5EF4-FFF2-40B4-BE49-F238E27FC236}">
                <a16:creationId xmlns:a16="http://schemas.microsoft.com/office/drawing/2014/main" id="{882CD4CF-CA9B-4751-8218-96277513AD85}"/>
              </a:ext>
            </a:extLst>
          </p:cNvPr>
          <p:cNvSpPr>
            <a:spLocks xmlns:a="http://schemas.openxmlformats.org/drawingml/2006/main" noGrp="1"/>
          </p:cNvSpPr>
          <p:nvPr/>
        </p:nvSpPr>
        <p:spPr>
          <a:xfrm xmlns:a="http://schemas.openxmlformats.org/drawingml/2006/main">
            <a:off x="5848350" y="422433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Who does each job.</a:t>
            </a:r>
          </a:p>
        </p:txBody>
      </p:sp>
      <p:sp>
        <p:nvSpPr>
          <p:cNvPr id="11" name="s060 text 11">
            <a:extLst xmlns:a="http://schemas.openxmlformats.org/drawingml/2006/main">
              <a:ext uri="{FF2B5EF4-FFF2-40B4-BE49-F238E27FC236}">
                <a16:creationId xmlns:a16="http://schemas.microsoft.com/office/drawing/2014/main" id="{41D5B2C5-290B-42F8-9DA8-98278167E9F8}"/>
              </a:ext>
            </a:extLst>
          </p:cNvPr>
          <p:cNvSpPr>
            <a:spLocks xmlns:a="http://schemas.openxmlformats.org/drawingml/2006/main" noGrp="1"/>
          </p:cNvSpPr>
          <p:nvPr/>
        </p:nvSpPr>
        <p:spPr>
          <a:xfrm xmlns:a="http://schemas.openxmlformats.org/drawingml/2006/main">
            <a:off x="762000" y="498157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03</a:t>
            </a:r>
          </a:p>
        </p:txBody>
      </p:sp>
      <p:sp>
        <p:nvSpPr>
          <p:cNvPr id="12" name="s060 text 12">
            <a:extLst xmlns:a="http://schemas.openxmlformats.org/drawingml/2006/main">
              <a:ext uri="{FF2B5EF4-FFF2-40B4-BE49-F238E27FC236}">
                <a16:creationId xmlns:a16="http://schemas.microsoft.com/office/drawing/2014/main" id="{B047593E-3E7F-4DCE-9999-78AB7BA92F81}"/>
              </a:ext>
            </a:extLst>
          </p:cNvPr>
          <p:cNvSpPr>
            <a:spLocks xmlns:a="http://schemas.openxmlformats.org/drawingml/2006/main" noGrp="1"/>
          </p:cNvSpPr>
          <p:nvPr/>
        </p:nvSpPr>
        <p:spPr>
          <a:xfrm xmlns:a="http://schemas.openxmlformats.org/drawingml/2006/main">
            <a:off x="1543050" y="514350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Skills</a:t>
            </a:r>
          </a:p>
        </p:txBody>
      </p:sp>
      <p:sp>
        <p:nvSpPr>
          <p:cNvPr id="13" name="s060 text 13">
            <a:extLst xmlns:a="http://schemas.openxmlformats.org/drawingml/2006/main">
              <a:ext uri="{FF2B5EF4-FFF2-40B4-BE49-F238E27FC236}">
                <a16:creationId xmlns:a16="http://schemas.microsoft.com/office/drawing/2014/main" id="{227B91A2-A4DE-4D03-AD11-B886D4F24B60}"/>
              </a:ext>
            </a:extLst>
          </p:cNvPr>
          <p:cNvSpPr>
            <a:spLocks xmlns:a="http://schemas.openxmlformats.org/drawingml/2006/main" noGrp="1"/>
          </p:cNvSpPr>
          <p:nvPr/>
        </p:nvSpPr>
        <p:spPr>
          <a:xfrm xmlns:a="http://schemas.openxmlformats.org/drawingml/2006/main">
            <a:off x="5848350" y="515778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How to do the job well.</a:t>
            </a:r>
          </a:p>
        </p:txBody>
      </p:sp>
      <p:sp>
        <p:nvSpPr>
          <p:cNvPr id="14" name="s060 text 14">
            <a:extLst xmlns:a="http://schemas.openxmlformats.org/drawingml/2006/main">
              <a:ext uri="{FF2B5EF4-FFF2-40B4-BE49-F238E27FC236}">
                <a16:creationId xmlns:a16="http://schemas.microsoft.com/office/drawing/2014/main" id="{636BE927-385D-4AB2-85AB-89CA659DB23B}"/>
              </a:ext>
            </a:extLst>
          </p:cNvPr>
          <p:cNvSpPr>
            <a:spLocks xmlns:a="http://schemas.openxmlformats.org/drawingml/2006/main" noGrp="1"/>
          </p:cNvSpPr>
          <p:nvPr/>
        </p:nvSpPr>
        <p:spPr>
          <a:xfrm xmlns:a="http://schemas.openxmlformats.org/drawingml/2006/main">
            <a:off x="762000" y="591502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04</a:t>
            </a:r>
          </a:p>
        </p:txBody>
      </p:sp>
      <p:sp>
        <p:nvSpPr>
          <p:cNvPr id="15" name="s060 text 15">
            <a:extLst xmlns:a="http://schemas.openxmlformats.org/drawingml/2006/main">
              <a:ext uri="{FF2B5EF4-FFF2-40B4-BE49-F238E27FC236}">
                <a16:creationId xmlns:a16="http://schemas.microsoft.com/office/drawing/2014/main" id="{DCE40210-7C35-4765-B1B3-43E88E9176D1}"/>
              </a:ext>
            </a:extLst>
          </p:cNvPr>
          <p:cNvSpPr>
            <a:spLocks xmlns:a="http://schemas.openxmlformats.org/drawingml/2006/main" noGrp="1"/>
          </p:cNvSpPr>
          <p:nvPr/>
        </p:nvSpPr>
        <p:spPr>
          <a:xfrm xmlns:a="http://schemas.openxmlformats.org/drawingml/2006/main">
            <a:off x="1543050" y="607695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Departments</a:t>
            </a:r>
          </a:p>
        </p:txBody>
      </p:sp>
      <p:sp>
        <p:nvSpPr>
          <p:cNvPr id="16" name="s060 text 16">
            <a:extLst xmlns:a="http://schemas.openxmlformats.org/drawingml/2006/main">
              <a:ext uri="{FF2B5EF4-FFF2-40B4-BE49-F238E27FC236}">
                <a16:creationId xmlns:a16="http://schemas.microsoft.com/office/drawing/2014/main" id="{EABF8B3C-5F85-460C-A064-FBD305335C43}"/>
              </a:ext>
            </a:extLst>
          </p:cNvPr>
          <p:cNvSpPr>
            <a:spLocks xmlns:a="http://schemas.openxmlformats.org/drawingml/2006/main" noGrp="1"/>
          </p:cNvSpPr>
          <p:nvPr/>
        </p:nvSpPr>
        <p:spPr>
          <a:xfrm xmlns:a="http://schemas.openxmlformats.org/drawingml/2006/main">
            <a:off x="5848350" y="609123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Who owns what and how work moves.</a:t>
            </a:r>
          </a:p>
        </p:txBody>
      </p:sp>
      <p:sp>
        <p:nvSpPr>
          <p:cNvPr id="17" name="s060 text 17">
            <a:extLst xmlns:a="http://schemas.openxmlformats.org/drawingml/2006/main">
              <a:ext uri="{FF2B5EF4-FFF2-40B4-BE49-F238E27FC236}">
                <a16:creationId xmlns:a16="http://schemas.microsoft.com/office/drawing/2014/main" id="{FFF13466-2E9F-436D-8B6B-153CD98A7B6E}"/>
              </a:ext>
            </a:extLst>
          </p:cNvPr>
          <p:cNvSpPr>
            <a:spLocks xmlns:a="http://schemas.openxmlformats.org/drawingml/2006/main" noGrp="1"/>
          </p:cNvSpPr>
          <p:nvPr/>
        </p:nvSpPr>
        <p:spPr>
          <a:xfrm xmlns:a="http://schemas.openxmlformats.org/drawingml/2006/main">
            <a:off x="762000" y="684847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05</a:t>
            </a:r>
          </a:p>
        </p:txBody>
      </p:sp>
      <p:sp>
        <p:nvSpPr>
          <p:cNvPr id="18" name="s060 text 18">
            <a:extLst xmlns:a="http://schemas.openxmlformats.org/drawingml/2006/main">
              <a:ext uri="{FF2B5EF4-FFF2-40B4-BE49-F238E27FC236}">
                <a16:creationId xmlns:a16="http://schemas.microsoft.com/office/drawing/2014/main" id="{22AD44F9-3185-4055-8A91-16D118EA000A}"/>
              </a:ext>
            </a:extLst>
          </p:cNvPr>
          <p:cNvSpPr>
            <a:spLocks xmlns:a="http://schemas.openxmlformats.org/drawingml/2006/main" noGrp="1"/>
          </p:cNvSpPr>
          <p:nvPr/>
        </p:nvSpPr>
        <p:spPr>
          <a:xfrm xmlns:a="http://schemas.openxmlformats.org/drawingml/2006/main">
            <a:off x="1543050" y="701040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Output</a:t>
            </a:r>
          </a:p>
        </p:txBody>
      </p:sp>
      <p:sp>
        <p:nvSpPr>
          <p:cNvPr id="19" name="s060 text 19">
            <a:extLst xmlns:a="http://schemas.openxmlformats.org/drawingml/2006/main">
              <a:ext uri="{FF2B5EF4-FFF2-40B4-BE49-F238E27FC236}">
                <a16:creationId xmlns:a16="http://schemas.microsoft.com/office/drawing/2014/main" id="{39772F51-A95F-42E0-A878-4879E79D6094}"/>
              </a:ext>
            </a:extLst>
          </p:cNvPr>
          <p:cNvSpPr>
            <a:spLocks xmlns:a="http://schemas.openxmlformats.org/drawingml/2006/main" noGrp="1"/>
          </p:cNvSpPr>
          <p:nvPr/>
        </p:nvSpPr>
        <p:spPr>
          <a:xfrm xmlns:a="http://schemas.openxmlformats.org/drawingml/2006/main">
            <a:off x="5848350" y="702468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What was produced and what happens next.</a:t>
            </a:r>
          </a:p>
        </p:txBody>
      </p:sp>
      <p:sp>
        <p:nvSpPr>
          <p:cNvPr id="20" name="s060 text 20">
            <a:extLst xmlns:a="http://schemas.openxmlformats.org/drawingml/2006/main">
              <a:ext uri="{FF2B5EF4-FFF2-40B4-BE49-F238E27FC236}">
                <a16:creationId xmlns:a16="http://schemas.microsoft.com/office/drawing/2014/main" id="{5BD25DCD-3346-49E9-BA32-9A8BEC9716B2}"/>
              </a:ext>
            </a:extLst>
          </p:cNvPr>
          <p:cNvSpPr>
            <a:spLocks xmlns:a="http://schemas.openxmlformats.org/drawingml/2006/main" noGrp="1"/>
          </p:cNvSpPr>
          <p:nvPr/>
        </p:nvSpPr>
        <p:spPr>
          <a:xfrm xmlns:a="http://schemas.openxmlformats.org/drawingml/2006/main">
            <a:off x="13720614" y="8086725"/>
            <a:ext cx="75738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060 / 152</a:t>
            </a:r>
          </a:p>
        </p:txBody>
      </p:sp>
    </p:spTree>
    <p:extLst>
      <p:ext uri="{BB962C8B-B14F-4D97-AF65-F5344CB8AC3E}">
        <p14:creationId xmlns:p14="http://schemas.microsoft.com/office/powerpoint/2010/main" val="676782165"/>
      </p:ext>
    </p:extLst>
  </p:cSld>
</p:sld>
</file>

<file path=ppt/slides/slide61.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37" name=""/>
          <p:cNvPicPr>
            <a:picLocks xmlns:a="http://schemas.openxmlformats.org/drawingml/2006/main" noChangeAspect="1"/>
          </p:cNvPicPr>
          <p:nvPr/>
        </p:nvPicPr>
        <p:blipFill>
          <a:blip xmlns:r="http://schemas.openxmlformats.org/officeDocument/2006/relationships" xmlns:a="http://schemas.openxmlformats.org/drawingml/2006/main" r:embed="R1c5934f21cc34b10"/>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61 text 2">
            <a:extLst xmlns:a="http://schemas.openxmlformats.org/drawingml/2006/main">
              <a:ext uri="{FF2B5EF4-FFF2-40B4-BE49-F238E27FC236}">
                <a16:creationId xmlns:a16="http://schemas.microsoft.com/office/drawing/2014/main" id="{EE181E27-B119-4E52-A107-4B51C038B9D3}"/>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61 text 3">
            <a:extLst xmlns:a="http://schemas.openxmlformats.org/drawingml/2006/main">
              <a:ext uri="{FF2B5EF4-FFF2-40B4-BE49-F238E27FC236}">
                <a16:creationId xmlns:a16="http://schemas.microsoft.com/office/drawing/2014/main" id="{16C31AB9-15DB-4A4B-95AD-5191E660D2DC}"/>
              </a:ext>
            </a:extLst>
          </p:cNvPr>
          <p:cNvSpPr>
            <a:spLocks xmlns:a="http://schemas.openxmlformats.org/drawingml/2006/main" noGrp="1"/>
          </p:cNvSpPr>
          <p:nvPr/>
        </p:nvSpPr>
        <p:spPr>
          <a:xfrm xmlns:a="http://schemas.openxmlformats.org/drawingml/2006/main">
            <a:off x="12603510" y="476250"/>
            <a:ext cx="187449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The encoded company</a:t>
            </a:r>
          </a:p>
        </p:txBody>
      </p:sp>
      <p:sp>
        <p:nvSpPr>
          <p:cNvPr id="4" name="s061 text 4">
            <a:extLst xmlns:a="http://schemas.openxmlformats.org/drawingml/2006/main">
              <a:ext uri="{FF2B5EF4-FFF2-40B4-BE49-F238E27FC236}">
                <a16:creationId xmlns:a16="http://schemas.microsoft.com/office/drawing/2014/main" id="{35E06FE3-1832-4787-88D2-884F9158D653}"/>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125" b="1" i="0">
                <a:solidFill>
                  <a:srgbClr val="15291E"/>
                </a:solidFill>
                <a:latin typeface="Plus Jakarta Sans"/>
                <a:ea typeface="Plus Jakarta Sans"/>
                <a:cs typeface="Plus Jakarta Sans"/>
              </a:defRPr>
            </a:pPr>
            <a:r>
              <a:rPr sz="4125" b="1" i="0">
                <a:solidFill>
                  <a:srgbClr val="15291E"/>
                </a:solidFill>
                <a:latin typeface="Plus Jakarta Sans"/>
                <a:ea typeface="Plus Jakarta Sans"/>
                <a:cs typeface="Plus Jakarta Sans"/>
              </a:rPr>
              <a:t>The encoded company, organized as files</a:t>
            </a:r>
          </a:p>
        </p:txBody>
      </p:sp>
      <p:sp>
        <p:nvSpPr>
          <p:cNvPr id="5" name="s061 rect 5">
            <a:extLst xmlns:a="http://schemas.openxmlformats.org/drawingml/2006/main">
              <a:ext uri="{FF2B5EF4-FFF2-40B4-BE49-F238E27FC236}">
                <a16:creationId xmlns:a16="http://schemas.microsoft.com/office/drawing/2014/main" id="{DB4FB3AD-6EF3-4E2B-A3C9-49E913B320D4}"/>
              </a:ext>
            </a:extLst>
          </p:cNvPr>
          <p:cNvSpPr>
            <a:spLocks xmlns:a="http://schemas.openxmlformats.org/drawingml/2006/main" noGrp="1"/>
          </p:cNvSpPr>
          <p:nvPr/>
        </p:nvSpPr>
        <p:spPr>
          <a:xfrm xmlns:a="http://schemas.openxmlformats.org/drawingml/2006/main">
            <a:off x="762000" y="2838450"/>
            <a:ext cx="13716000" cy="4760714"/>
          </a:xfrm>
          <a:prstGeom xmlns:a="http://schemas.openxmlformats.org/drawingml/2006/main" prst="roundRect">
            <a:avLst>
              <a:gd name="adj" fmla="val 2801"/>
            </a:avLst>
          </a:prstGeom>
          <a:solidFill xmlns:a="http://schemas.openxmlformats.org/drawingml/2006/main">
            <a:srgbClr val="FFFFFF"/>
          </a:solidFill>
          <a:ln xmlns:a="http://schemas.openxmlformats.org/drawingml/2006/main" w="9525">
            <a:solidFill>
              <a:srgbClr val="D4D8DD"/>
            </a:solidFill>
            <a:prstDash val="solid"/>
          </a:ln>
        </p:spPr>
      </p:sp>
      <p:sp>
        <p:nvSpPr>
          <p:cNvPr id="6" name="s061 text 6">
            <a:extLst xmlns:a="http://schemas.openxmlformats.org/drawingml/2006/main">
              <a:ext uri="{FF2B5EF4-FFF2-40B4-BE49-F238E27FC236}">
                <a16:creationId xmlns:a16="http://schemas.microsoft.com/office/drawing/2014/main" id="{F762105A-0539-4932-9203-1AC7185BFAFF}"/>
              </a:ext>
            </a:extLst>
          </p:cNvPr>
          <p:cNvSpPr>
            <a:spLocks xmlns:a="http://schemas.openxmlformats.org/drawingml/2006/main" noGrp="1"/>
          </p:cNvSpPr>
          <p:nvPr/>
        </p:nvSpPr>
        <p:spPr>
          <a:xfrm xmlns:a="http://schemas.openxmlformats.org/drawingml/2006/main">
            <a:off x="1057275" y="3028950"/>
            <a:ext cx="13125450" cy="32146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4167"/>
              </a:lnSpc>
              <a:buNone/>
              <a:defRPr sz="2025" b="0" i="0">
                <a:solidFill>
                  <a:srgbClr val="0B8A4B"/>
                </a:solidFill>
                <a:latin typeface="Menlo"/>
                <a:ea typeface="Menlo"/>
                <a:cs typeface="Menlo"/>
              </a:defRPr>
            </a:pPr>
            <a:r>
              <a:rPr sz="2025" b="0" i="0">
                <a:solidFill>
                  <a:srgbClr val="0B8A4B"/>
                </a:solidFill>
                <a:latin typeface="Menlo"/>
                <a:ea typeface="Menlo"/>
                <a:cs typeface="Menlo"/>
              </a:rPr>
              <a:t>cedar-lane-studio/</a:t>
            </a:r>
          </a:p>
        </p:txBody>
      </p:sp>
      <p:sp>
        <p:nvSpPr>
          <p:cNvPr id="7" name="s061 text 7">
            <a:extLst xmlns:a="http://schemas.openxmlformats.org/drawingml/2006/main">
              <a:ext uri="{FF2B5EF4-FFF2-40B4-BE49-F238E27FC236}">
                <a16:creationId xmlns:a16="http://schemas.microsoft.com/office/drawing/2014/main" id="{A05F0983-1132-4ADB-A45A-D045E9AE30CD}"/>
              </a:ext>
            </a:extLst>
          </p:cNvPr>
          <p:cNvSpPr>
            <a:spLocks xmlns:a="http://schemas.openxmlformats.org/drawingml/2006/main" noGrp="1"/>
          </p:cNvSpPr>
          <p:nvPr/>
        </p:nvSpPr>
        <p:spPr>
          <a:xfrm xmlns:a="http://schemas.openxmlformats.org/drawingml/2006/main">
            <a:off x="1057275" y="3826669"/>
            <a:ext cx="6334125" cy="22279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60"/>
          </a:bodyPr>
          <a:lstStyle xmlns:a="http://schemas.openxmlformats.org/drawingml/2006/main"/>
          <a:p xmlns:a="http://schemas.openxmlformats.org/drawingml/2006/main">
            <a:pPr algn="l">
              <a:lnSpc>
                <a:spcPct val="108333"/>
              </a:lnSpc>
              <a:buNone/>
              <a:defRPr sz="1350" b="0" i="0">
                <a:solidFill>
                  <a:srgbClr val="506559"/>
                </a:solidFill>
                <a:latin typeface="Menlo"/>
                <a:ea typeface="Menlo"/>
                <a:cs typeface="Menlo"/>
              </a:defRPr>
            </a:pPr>
            <a:r>
              <a:rPr sz="1350" b="0" i="0">
                <a:solidFill>
                  <a:srgbClr val="506559"/>
                </a:solidFill>
                <a:latin typeface="Menlo"/>
                <a:ea typeface="Menlo"/>
                <a:cs typeface="Menlo"/>
              </a:rPr>
              <a:t>The company foundation</a:t>
            </a:r>
          </a:p>
        </p:txBody>
      </p:sp>
      <p:sp>
        <p:nvSpPr>
          <p:cNvPr id="8" name="s061 text 8">
            <a:extLst xmlns:a="http://schemas.openxmlformats.org/drawingml/2006/main">
              <a:ext uri="{FF2B5EF4-FFF2-40B4-BE49-F238E27FC236}">
                <a16:creationId xmlns:a16="http://schemas.microsoft.com/office/drawing/2014/main" id="{9A98A3B1-F02C-4AA3-B8E0-923369626495}"/>
              </a:ext>
            </a:extLst>
          </p:cNvPr>
          <p:cNvSpPr>
            <a:spLocks xmlns:a="http://schemas.openxmlformats.org/drawingml/2006/main" noGrp="1"/>
          </p:cNvSpPr>
          <p:nvPr/>
        </p:nvSpPr>
        <p:spPr>
          <a:xfrm xmlns:a="http://schemas.openxmlformats.org/drawingml/2006/main">
            <a:off x="1057275" y="4230439"/>
            <a:ext cx="2095500" cy="29572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0"/>
          </a:bodyPr>
          <a:lstStyle xmlns:a="http://schemas.openxmlformats.org/drawingml/2006/main"/>
          <a:p xmlns:a="http://schemas.openxmlformats.org/drawingml/2006/main">
            <a:pPr algn="l">
              <a:lnSpc>
                <a:spcPct val="112500"/>
              </a:lnSpc>
              <a:buNone/>
              <a:defRPr sz="1725" b="0" i="0">
                <a:solidFill>
                  <a:srgbClr val="0B8A4B"/>
                </a:solidFill>
                <a:latin typeface="Menlo"/>
                <a:ea typeface="Menlo"/>
                <a:cs typeface="Menlo"/>
              </a:defRPr>
            </a:pPr>
            <a:r>
              <a:rPr sz="1725" b="0" i="0">
                <a:solidFill>
                  <a:srgbClr val="0B8A4B"/>
                </a:solidFill>
                <a:latin typeface="Menlo"/>
                <a:ea typeface="Menlo"/>
                <a:cs typeface="Menlo"/>
              </a:rPr>
              <a:t>SYSTEM.md</a:t>
            </a:r>
          </a:p>
        </p:txBody>
      </p:sp>
      <p:sp>
        <p:nvSpPr>
          <p:cNvPr id="9" name="s061 text 9">
            <a:extLst xmlns:a="http://schemas.openxmlformats.org/drawingml/2006/main">
              <a:ext uri="{FF2B5EF4-FFF2-40B4-BE49-F238E27FC236}">
                <a16:creationId xmlns:a16="http://schemas.microsoft.com/office/drawing/2014/main" id="{4CA89CED-3576-406F-A04B-39A9C8A7B7FC}"/>
              </a:ext>
            </a:extLst>
          </p:cNvPr>
          <p:cNvSpPr>
            <a:spLocks xmlns:a="http://schemas.openxmlformats.org/drawingml/2006/main" noGrp="1"/>
          </p:cNvSpPr>
          <p:nvPr/>
        </p:nvSpPr>
        <p:spPr>
          <a:xfrm xmlns:a="http://schemas.openxmlformats.org/drawingml/2006/main">
            <a:off x="3295650" y="4220914"/>
            <a:ext cx="4095750" cy="29334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16667"/>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What this workspace owns</a:t>
            </a:r>
          </a:p>
        </p:txBody>
      </p:sp>
      <p:sp>
        <p:nvSpPr>
          <p:cNvPr id="10" name="s061 text 10">
            <a:extLst xmlns:a="http://schemas.openxmlformats.org/drawingml/2006/main">
              <a:ext uri="{FF2B5EF4-FFF2-40B4-BE49-F238E27FC236}">
                <a16:creationId xmlns:a16="http://schemas.microsoft.com/office/drawing/2014/main" id="{0B9CD06C-5CE4-46C6-88D0-1D90432AB00B}"/>
              </a:ext>
            </a:extLst>
          </p:cNvPr>
          <p:cNvSpPr>
            <a:spLocks xmlns:a="http://schemas.openxmlformats.org/drawingml/2006/main" noGrp="1"/>
          </p:cNvSpPr>
          <p:nvPr/>
        </p:nvSpPr>
        <p:spPr>
          <a:xfrm xmlns:a="http://schemas.openxmlformats.org/drawingml/2006/main">
            <a:off x="1057275" y="4649986"/>
            <a:ext cx="2095500" cy="29572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0"/>
          </a:bodyPr>
          <a:lstStyle xmlns:a="http://schemas.openxmlformats.org/drawingml/2006/main"/>
          <a:p xmlns:a="http://schemas.openxmlformats.org/drawingml/2006/main">
            <a:pPr algn="l">
              <a:lnSpc>
                <a:spcPct val="112500"/>
              </a:lnSpc>
              <a:buNone/>
              <a:defRPr sz="1725" b="0" i="0">
                <a:solidFill>
                  <a:srgbClr val="0B8A4B"/>
                </a:solidFill>
                <a:latin typeface="Menlo"/>
                <a:ea typeface="Menlo"/>
                <a:cs typeface="Menlo"/>
              </a:defRPr>
            </a:pPr>
            <a:r>
              <a:rPr sz="1725" b="0" i="0">
                <a:solidFill>
                  <a:srgbClr val="0B8A4B"/>
                </a:solidFill>
                <a:latin typeface="Menlo"/>
                <a:ea typeface="Menlo"/>
                <a:cs typeface="Menlo"/>
              </a:rPr>
              <a:t>AGENTS.md</a:t>
            </a:r>
          </a:p>
        </p:txBody>
      </p:sp>
      <p:sp>
        <p:nvSpPr>
          <p:cNvPr id="11" name="s061 text 11">
            <a:extLst xmlns:a="http://schemas.openxmlformats.org/drawingml/2006/main">
              <a:ext uri="{FF2B5EF4-FFF2-40B4-BE49-F238E27FC236}">
                <a16:creationId xmlns:a16="http://schemas.microsoft.com/office/drawing/2014/main" id="{F2B27D95-7BE2-427A-825D-9D9019DAA20E}"/>
              </a:ext>
            </a:extLst>
          </p:cNvPr>
          <p:cNvSpPr>
            <a:spLocks xmlns:a="http://schemas.openxmlformats.org/drawingml/2006/main" noGrp="1"/>
          </p:cNvSpPr>
          <p:nvPr/>
        </p:nvSpPr>
        <p:spPr>
          <a:xfrm xmlns:a="http://schemas.openxmlformats.org/drawingml/2006/main">
            <a:off x="3295650" y="4640461"/>
            <a:ext cx="4095750" cy="29334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16667"/>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How the agent should work</a:t>
            </a:r>
          </a:p>
        </p:txBody>
      </p:sp>
      <p:sp>
        <p:nvSpPr>
          <p:cNvPr id="12" name="s061 text 12">
            <a:extLst xmlns:a="http://schemas.openxmlformats.org/drawingml/2006/main">
              <a:ext uri="{FF2B5EF4-FFF2-40B4-BE49-F238E27FC236}">
                <a16:creationId xmlns:a16="http://schemas.microsoft.com/office/drawing/2014/main" id="{A3442AEB-373A-493B-AFA9-12241704B60F}"/>
              </a:ext>
            </a:extLst>
          </p:cNvPr>
          <p:cNvSpPr>
            <a:spLocks xmlns:a="http://schemas.openxmlformats.org/drawingml/2006/main" noGrp="1"/>
          </p:cNvSpPr>
          <p:nvPr/>
        </p:nvSpPr>
        <p:spPr>
          <a:xfrm xmlns:a="http://schemas.openxmlformats.org/drawingml/2006/main">
            <a:off x="1057275" y="5069532"/>
            <a:ext cx="2095500" cy="29572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0"/>
          </a:bodyPr>
          <a:lstStyle xmlns:a="http://schemas.openxmlformats.org/drawingml/2006/main"/>
          <a:p xmlns:a="http://schemas.openxmlformats.org/drawingml/2006/main">
            <a:pPr algn="l">
              <a:lnSpc>
                <a:spcPct val="112500"/>
              </a:lnSpc>
              <a:buNone/>
              <a:defRPr sz="1725" b="0" i="0">
                <a:solidFill>
                  <a:srgbClr val="0B8A4B"/>
                </a:solidFill>
                <a:latin typeface="Menlo"/>
                <a:ea typeface="Menlo"/>
                <a:cs typeface="Menlo"/>
              </a:defRPr>
            </a:pPr>
            <a:r>
              <a:rPr sz="1725" b="0" i="0">
                <a:solidFill>
                  <a:srgbClr val="0B8A4B"/>
                </a:solidFill>
                <a:latin typeface="Menlo"/>
                <a:ea typeface="Menlo"/>
                <a:cs typeface="Menlo"/>
              </a:rPr>
              <a:t>company.yaml</a:t>
            </a:r>
          </a:p>
        </p:txBody>
      </p:sp>
      <p:sp>
        <p:nvSpPr>
          <p:cNvPr id="13" name="s061 text 13">
            <a:extLst xmlns:a="http://schemas.openxmlformats.org/drawingml/2006/main">
              <a:ext uri="{FF2B5EF4-FFF2-40B4-BE49-F238E27FC236}">
                <a16:creationId xmlns:a16="http://schemas.microsoft.com/office/drawing/2014/main" id="{8E27C44B-7676-4BC4-9EC7-6A381F6BA8D8}"/>
              </a:ext>
            </a:extLst>
          </p:cNvPr>
          <p:cNvSpPr>
            <a:spLocks xmlns:a="http://schemas.openxmlformats.org/drawingml/2006/main" noGrp="1"/>
          </p:cNvSpPr>
          <p:nvPr/>
        </p:nvSpPr>
        <p:spPr>
          <a:xfrm xmlns:a="http://schemas.openxmlformats.org/drawingml/2006/main">
            <a:off x="3295650" y="5060007"/>
            <a:ext cx="4095750" cy="29334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16667"/>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Company and department map</a:t>
            </a:r>
          </a:p>
        </p:txBody>
      </p:sp>
      <p:sp>
        <p:nvSpPr>
          <p:cNvPr id="14" name="s061 text 14">
            <a:extLst xmlns:a="http://schemas.openxmlformats.org/drawingml/2006/main">
              <a:ext uri="{FF2B5EF4-FFF2-40B4-BE49-F238E27FC236}">
                <a16:creationId xmlns:a16="http://schemas.microsoft.com/office/drawing/2014/main" id="{E7509E13-17D6-4100-9FE4-B1BB50D03D97}"/>
              </a:ext>
            </a:extLst>
          </p:cNvPr>
          <p:cNvSpPr>
            <a:spLocks xmlns:a="http://schemas.openxmlformats.org/drawingml/2006/main" noGrp="1"/>
          </p:cNvSpPr>
          <p:nvPr/>
        </p:nvSpPr>
        <p:spPr>
          <a:xfrm xmlns:a="http://schemas.openxmlformats.org/drawingml/2006/main">
            <a:off x="1057275" y="5489079"/>
            <a:ext cx="2095500" cy="29572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0"/>
          </a:bodyPr>
          <a:lstStyle xmlns:a="http://schemas.openxmlformats.org/drawingml/2006/main"/>
          <a:p xmlns:a="http://schemas.openxmlformats.org/drawingml/2006/main">
            <a:pPr algn="l">
              <a:lnSpc>
                <a:spcPct val="112500"/>
              </a:lnSpc>
              <a:buNone/>
              <a:defRPr sz="1725" b="0" i="0">
                <a:solidFill>
                  <a:srgbClr val="0B8A4B"/>
                </a:solidFill>
                <a:latin typeface="Menlo"/>
                <a:ea typeface="Menlo"/>
                <a:cs typeface="Menlo"/>
              </a:defRPr>
            </a:pPr>
            <a:r>
              <a:rPr sz="1725" b="0" i="0">
                <a:solidFill>
                  <a:srgbClr val="0B8A4B"/>
                </a:solidFill>
                <a:latin typeface="Menlo"/>
                <a:ea typeface="Menlo"/>
                <a:cs typeface="Menlo"/>
              </a:rPr>
              <a:t>STATE.md</a:t>
            </a:r>
          </a:p>
        </p:txBody>
      </p:sp>
      <p:sp>
        <p:nvSpPr>
          <p:cNvPr id="15" name="s061 text 15">
            <a:extLst xmlns:a="http://schemas.openxmlformats.org/drawingml/2006/main">
              <a:ext uri="{FF2B5EF4-FFF2-40B4-BE49-F238E27FC236}">
                <a16:creationId xmlns:a16="http://schemas.microsoft.com/office/drawing/2014/main" id="{4CA48102-6A03-449F-B188-80A0ED2B3BF3}"/>
              </a:ext>
            </a:extLst>
          </p:cNvPr>
          <p:cNvSpPr>
            <a:spLocks xmlns:a="http://schemas.openxmlformats.org/drawingml/2006/main" noGrp="1"/>
          </p:cNvSpPr>
          <p:nvPr/>
        </p:nvSpPr>
        <p:spPr>
          <a:xfrm xmlns:a="http://schemas.openxmlformats.org/drawingml/2006/main">
            <a:off x="3295650" y="5479554"/>
            <a:ext cx="4095750" cy="29334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16667"/>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Saved progress and next action</a:t>
            </a:r>
          </a:p>
        </p:txBody>
      </p:sp>
      <p:sp>
        <p:nvSpPr>
          <p:cNvPr id="16" name="s061 text 16">
            <a:extLst xmlns:a="http://schemas.openxmlformats.org/drawingml/2006/main">
              <a:ext uri="{FF2B5EF4-FFF2-40B4-BE49-F238E27FC236}">
                <a16:creationId xmlns:a16="http://schemas.microsoft.com/office/drawing/2014/main" id="{AE3D1625-DA0F-4E34-869D-AF0961A1C02B}"/>
              </a:ext>
            </a:extLst>
          </p:cNvPr>
          <p:cNvSpPr>
            <a:spLocks xmlns:a="http://schemas.openxmlformats.org/drawingml/2006/main" noGrp="1"/>
          </p:cNvSpPr>
          <p:nvPr/>
        </p:nvSpPr>
        <p:spPr>
          <a:xfrm xmlns:a="http://schemas.openxmlformats.org/drawingml/2006/main">
            <a:off x="1057275" y="6070550"/>
            <a:ext cx="6334125" cy="22279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60"/>
          </a:bodyPr>
          <a:lstStyle xmlns:a="http://schemas.openxmlformats.org/drawingml/2006/main"/>
          <a:p xmlns:a="http://schemas.openxmlformats.org/drawingml/2006/main">
            <a:pPr algn="l">
              <a:lnSpc>
                <a:spcPct val="108333"/>
              </a:lnSpc>
              <a:buNone/>
              <a:defRPr sz="1350" b="0" i="0">
                <a:solidFill>
                  <a:srgbClr val="506559"/>
                </a:solidFill>
                <a:latin typeface="Menlo"/>
                <a:ea typeface="Menlo"/>
                <a:cs typeface="Menlo"/>
              </a:defRPr>
            </a:pPr>
            <a:r>
              <a:rPr sz="1350" b="0" i="0">
                <a:solidFill>
                  <a:srgbClr val="506559"/>
                </a:solidFill>
                <a:latin typeface="Menlo"/>
                <a:ea typeface="Menlo"/>
                <a:cs typeface="Menlo"/>
              </a:rPr>
              <a:t>What the worker knows</a:t>
            </a:r>
          </a:p>
        </p:txBody>
      </p:sp>
      <p:sp>
        <p:nvSpPr>
          <p:cNvPr id="17" name="s061 text 17">
            <a:extLst xmlns:a="http://schemas.openxmlformats.org/drawingml/2006/main">
              <a:ext uri="{FF2B5EF4-FFF2-40B4-BE49-F238E27FC236}">
                <a16:creationId xmlns:a16="http://schemas.microsoft.com/office/drawing/2014/main" id="{389AE4D6-E7D7-4DED-A74D-1AA58CF7D140}"/>
              </a:ext>
            </a:extLst>
          </p:cNvPr>
          <p:cNvSpPr>
            <a:spLocks xmlns:a="http://schemas.openxmlformats.org/drawingml/2006/main" noGrp="1"/>
          </p:cNvSpPr>
          <p:nvPr/>
        </p:nvSpPr>
        <p:spPr>
          <a:xfrm xmlns:a="http://schemas.openxmlformats.org/drawingml/2006/main">
            <a:off x="1057275" y="6474321"/>
            <a:ext cx="2095500" cy="29572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0"/>
          </a:bodyPr>
          <a:lstStyle xmlns:a="http://schemas.openxmlformats.org/drawingml/2006/main"/>
          <a:p xmlns:a="http://schemas.openxmlformats.org/drawingml/2006/main">
            <a:pPr algn="l">
              <a:lnSpc>
                <a:spcPct val="112500"/>
              </a:lnSpc>
              <a:buNone/>
              <a:defRPr sz="1725" b="0" i="0">
                <a:solidFill>
                  <a:srgbClr val="0B8A4B"/>
                </a:solidFill>
                <a:latin typeface="Menlo"/>
                <a:ea typeface="Menlo"/>
                <a:cs typeface="Menlo"/>
              </a:defRPr>
            </a:pPr>
            <a:r>
              <a:rPr sz="1725" b="0" i="0">
                <a:solidFill>
                  <a:srgbClr val="0B8A4B"/>
                </a:solidFill>
                <a:latin typeface="Menlo"/>
                <a:ea typeface="Menlo"/>
                <a:cs typeface="Menlo"/>
              </a:rPr>
              <a:t>sources/</a:t>
            </a:r>
          </a:p>
        </p:txBody>
      </p:sp>
      <p:sp>
        <p:nvSpPr>
          <p:cNvPr id="18" name="s061 text 18">
            <a:extLst xmlns:a="http://schemas.openxmlformats.org/drawingml/2006/main">
              <a:ext uri="{FF2B5EF4-FFF2-40B4-BE49-F238E27FC236}">
                <a16:creationId xmlns:a16="http://schemas.microsoft.com/office/drawing/2014/main" id="{5B4F1BE2-DBF4-401A-B16A-FE4FA273C4DD}"/>
              </a:ext>
            </a:extLst>
          </p:cNvPr>
          <p:cNvSpPr>
            <a:spLocks xmlns:a="http://schemas.openxmlformats.org/drawingml/2006/main" noGrp="1"/>
          </p:cNvSpPr>
          <p:nvPr/>
        </p:nvSpPr>
        <p:spPr>
          <a:xfrm xmlns:a="http://schemas.openxmlformats.org/drawingml/2006/main">
            <a:off x="3295650" y="6464796"/>
            <a:ext cx="4095750" cy="29334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16667"/>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Original notes and evidence</a:t>
            </a:r>
          </a:p>
        </p:txBody>
      </p:sp>
      <p:sp>
        <p:nvSpPr>
          <p:cNvPr id="19" name="s061 text 19">
            <a:extLst xmlns:a="http://schemas.openxmlformats.org/drawingml/2006/main">
              <a:ext uri="{FF2B5EF4-FFF2-40B4-BE49-F238E27FC236}">
                <a16:creationId xmlns:a16="http://schemas.microsoft.com/office/drawing/2014/main" id="{A7690C0B-33DD-4F3B-A3BD-014ED73F5947}"/>
              </a:ext>
            </a:extLst>
          </p:cNvPr>
          <p:cNvSpPr>
            <a:spLocks xmlns:a="http://schemas.openxmlformats.org/drawingml/2006/main" noGrp="1"/>
          </p:cNvSpPr>
          <p:nvPr/>
        </p:nvSpPr>
        <p:spPr>
          <a:xfrm xmlns:a="http://schemas.openxmlformats.org/drawingml/2006/main">
            <a:off x="1057275" y="6893868"/>
            <a:ext cx="2095500" cy="29572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0"/>
          </a:bodyPr>
          <a:lstStyle xmlns:a="http://schemas.openxmlformats.org/drawingml/2006/main"/>
          <a:p xmlns:a="http://schemas.openxmlformats.org/drawingml/2006/main">
            <a:pPr algn="l">
              <a:lnSpc>
                <a:spcPct val="112500"/>
              </a:lnSpc>
              <a:buNone/>
              <a:defRPr sz="1725" b="0" i="0">
                <a:solidFill>
                  <a:srgbClr val="0B8A4B"/>
                </a:solidFill>
                <a:latin typeface="Menlo"/>
                <a:ea typeface="Menlo"/>
                <a:cs typeface="Menlo"/>
              </a:defRPr>
            </a:pPr>
            <a:r>
              <a:rPr sz="1725" b="0" i="0">
                <a:solidFill>
                  <a:srgbClr val="0B8A4B"/>
                </a:solidFill>
                <a:latin typeface="Menlo"/>
                <a:ea typeface="Menlo"/>
                <a:cs typeface="Menlo"/>
              </a:rPr>
              <a:t>knowledge/</a:t>
            </a:r>
          </a:p>
        </p:txBody>
      </p:sp>
      <p:sp>
        <p:nvSpPr>
          <p:cNvPr id="20" name="s061 text 20">
            <a:extLst xmlns:a="http://schemas.openxmlformats.org/drawingml/2006/main">
              <a:ext uri="{FF2B5EF4-FFF2-40B4-BE49-F238E27FC236}">
                <a16:creationId xmlns:a16="http://schemas.microsoft.com/office/drawing/2014/main" id="{FD0C755D-874A-4071-81F7-C760D56C8F2D}"/>
              </a:ext>
            </a:extLst>
          </p:cNvPr>
          <p:cNvSpPr>
            <a:spLocks xmlns:a="http://schemas.openxmlformats.org/drawingml/2006/main" noGrp="1"/>
          </p:cNvSpPr>
          <p:nvPr/>
        </p:nvSpPr>
        <p:spPr>
          <a:xfrm xmlns:a="http://schemas.openxmlformats.org/drawingml/2006/main">
            <a:off x="3295650" y="6884343"/>
            <a:ext cx="4095750" cy="29334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16667"/>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Current facts, audience and voice</a:t>
            </a:r>
          </a:p>
        </p:txBody>
      </p:sp>
      <p:sp>
        <p:nvSpPr>
          <p:cNvPr id="21" name="s061 text 21">
            <a:extLst xmlns:a="http://schemas.openxmlformats.org/drawingml/2006/main">
              <a:ext uri="{FF2B5EF4-FFF2-40B4-BE49-F238E27FC236}">
                <a16:creationId xmlns:a16="http://schemas.microsoft.com/office/drawing/2014/main" id="{2187B6BE-1FB3-4F0E-B15E-24B0CD65B364}"/>
              </a:ext>
            </a:extLst>
          </p:cNvPr>
          <p:cNvSpPr>
            <a:spLocks xmlns:a="http://schemas.openxmlformats.org/drawingml/2006/main" noGrp="1"/>
          </p:cNvSpPr>
          <p:nvPr/>
        </p:nvSpPr>
        <p:spPr>
          <a:xfrm xmlns:a="http://schemas.openxmlformats.org/drawingml/2006/main">
            <a:off x="7848600" y="3826669"/>
            <a:ext cx="6334125" cy="22279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60"/>
          </a:bodyPr>
          <a:lstStyle xmlns:a="http://schemas.openxmlformats.org/drawingml/2006/main"/>
          <a:p xmlns:a="http://schemas.openxmlformats.org/drawingml/2006/main">
            <a:pPr algn="l">
              <a:lnSpc>
                <a:spcPct val="108333"/>
              </a:lnSpc>
              <a:buNone/>
              <a:defRPr sz="1350" b="0" i="0">
                <a:solidFill>
                  <a:srgbClr val="506559"/>
                </a:solidFill>
                <a:latin typeface="Menlo"/>
                <a:ea typeface="Menlo"/>
                <a:cs typeface="Menlo"/>
              </a:defRPr>
            </a:pPr>
            <a:r>
              <a:rPr sz="1350" b="0" i="0">
                <a:solidFill>
                  <a:srgbClr val="506559"/>
                </a:solidFill>
                <a:latin typeface="Menlo"/>
                <a:ea typeface="Menlo"/>
                <a:cs typeface="Menlo"/>
              </a:rPr>
              <a:t>How the work gets done</a:t>
            </a:r>
          </a:p>
        </p:txBody>
      </p:sp>
      <p:sp>
        <p:nvSpPr>
          <p:cNvPr id="22" name="s061 text 22">
            <a:extLst xmlns:a="http://schemas.openxmlformats.org/drawingml/2006/main">
              <a:ext uri="{FF2B5EF4-FFF2-40B4-BE49-F238E27FC236}">
                <a16:creationId xmlns:a16="http://schemas.microsoft.com/office/drawing/2014/main" id="{9C558D84-770C-457A-A4E1-35B985FDD464}"/>
              </a:ext>
            </a:extLst>
          </p:cNvPr>
          <p:cNvSpPr>
            <a:spLocks xmlns:a="http://schemas.openxmlformats.org/drawingml/2006/main" noGrp="1"/>
          </p:cNvSpPr>
          <p:nvPr/>
        </p:nvSpPr>
        <p:spPr>
          <a:xfrm xmlns:a="http://schemas.openxmlformats.org/drawingml/2006/main">
            <a:off x="7848600" y="4230439"/>
            <a:ext cx="2095500" cy="29572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0"/>
          </a:bodyPr>
          <a:lstStyle xmlns:a="http://schemas.openxmlformats.org/drawingml/2006/main"/>
          <a:p xmlns:a="http://schemas.openxmlformats.org/drawingml/2006/main">
            <a:pPr algn="l">
              <a:lnSpc>
                <a:spcPct val="112500"/>
              </a:lnSpc>
              <a:buNone/>
              <a:defRPr sz="1725" b="0" i="0">
                <a:solidFill>
                  <a:srgbClr val="0B8A4B"/>
                </a:solidFill>
                <a:latin typeface="Menlo"/>
                <a:ea typeface="Menlo"/>
                <a:cs typeface="Menlo"/>
              </a:defRPr>
            </a:pPr>
            <a:r>
              <a:rPr sz="1725" b="0" i="0">
                <a:solidFill>
                  <a:srgbClr val="0B8A4B"/>
                </a:solidFill>
                <a:latin typeface="Menlo"/>
                <a:ea typeface="Menlo"/>
                <a:cs typeface="Menlo"/>
              </a:rPr>
              <a:t>agents/</a:t>
            </a:r>
          </a:p>
        </p:txBody>
      </p:sp>
      <p:sp>
        <p:nvSpPr>
          <p:cNvPr id="23" name="s061 text 23">
            <a:extLst xmlns:a="http://schemas.openxmlformats.org/drawingml/2006/main">
              <a:ext uri="{FF2B5EF4-FFF2-40B4-BE49-F238E27FC236}">
                <a16:creationId xmlns:a16="http://schemas.microsoft.com/office/drawing/2014/main" id="{B8B7ECA3-2E2A-48E3-A87E-F530DA3D4B95}"/>
              </a:ext>
            </a:extLst>
          </p:cNvPr>
          <p:cNvSpPr>
            <a:spLocks xmlns:a="http://schemas.openxmlformats.org/drawingml/2006/main" noGrp="1"/>
          </p:cNvSpPr>
          <p:nvPr/>
        </p:nvSpPr>
        <p:spPr>
          <a:xfrm xmlns:a="http://schemas.openxmlformats.org/drawingml/2006/main">
            <a:off x="10086975" y="4220914"/>
            <a:ext cx="4095750" cy="29334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16667"/>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The content operator’s role</a:t>
            </a:r>
          </a:p>
        </p:txBody>
      </p:sp>
      <p:sp>
        <p:nvSpPr>
          <p:cNvPr id="24" name="s061 text 24">
            <a:extLst xmlns:a="http://schemas.openxmlformats.org/drawingml/2006/main">
              <a:ext uri="{FF2B5EF4-FFF2-40B4-BE49-F238E27FC236}">
                <a16:creationId xmlns:a16="http://schemas.microsoft.com/office/drawing/2014/main" id="{3DD29B5B-F051-45F1-9F52-6ED6A594CFE3}"/>
              </a:ext>
            </a:extLst>
          </p:cNvPr>
          <p:cNvSpPr>
            <a:spLocks xmlns:a="http://schemas.openxmlformats.org/drawingml/2006/main" noGrp="1"/>
          </p:cNvSpPr>
          <p:nvPr/>
        </p:nvSpPr>
        <p:spPr>
          <a:xfrm xmlns:a="http://schemas.openxmlformats.org/drawingml/2006/main">
            <a:off x="7848600" y="4649986"/>
            <a:ext cx="2095500" cy="29572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0"/>
          </a:bodyPr>
          <a:lstStyle xmlns:a="http://schemas.openxmlformats.org/drawingml/2006/main"/>
          <a:p xmlns:a="http://schemas.openxmlformats.org/drawingml/2006/main">
            <a:pPr algn="l">
              <a:lnSpc>
                <a:spcPct val="112500"/>
              </a:lnSpc>
              <a:buNone/>
              <a:defRPr sz="1725" b="0" i="0">
                <a:solidFill>
                  <a:srgbClr val="0B8A4B"/>
                </a:solidFill>
                <a:latin typeface="Menlo"/>
                <a:ea typeface="Menlo"/>
                <a:cs typeface="Menlo"/>
              </a:defRPr>
            </a:pPr>
            <a:r>
              <a:rPr sz="1725" b="0" i="0">
                <a:solidFill>
                  <a:srgbClr val="0B8A4B"/>
                </a:solidFill>
                <a:latin typeface="Menlo"/>
                <a:ea typeface="Menlo"/>
                <a:cs typeface="Menlo"/>
              </a:rPr>
              <a:t>skills/</a:t>
            </a:r>
          </a:p>
        </p:txBody>
      </p:sp>
      <p:sp>
        <p:nvSpPr>
          <p:cNvPr id="25" name="s061 text 25">
            <a:extLst xmlns:a="http://schemas.openxmlformats.org/drawingml/2006/main">
              <a:ext uri="{FF2B5EF4-FFF2-40B4-BE49-F238E27FC236}">
                <a16:creationId xmlns:a16="http://schemas.microsoft.com/office/drawing/2014/main" id="{78E42236-0E4F-4832-A69B-D67D823EB2EC}"/>
              </a:ext>
            </a:extLst>
          </p:cNvPr>
          <p:cNvSpPr>
            <a:spLocks xmlns:a="http://schemas.openxmlformats.org/drawingml/2006/main" noGrp="1"/>
          </p:cNvSpPr>
          <p:nvPr/>
        </p:nvSpPr>
        <p:spPr>
          <a:xfrm xmlns:a="http://schemas.openxmlformats.org/drawingml/2006/main">
            <a:off x="10086975" y="4640461"/>
            <a:ext cx="4095750" cy="29334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16667"/>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How to create the content brief</a:t>
            </a:r>
          </a:p>
        </p:txBody>
      </p:sp>
      <p:sp>
        <p:nvSpPr>
          <p:cNvPr id="26" name="s061 text 26">
            <a:extLst xmlns:a="http://schemas.openxmlformats.org/drawingml/2006/main">
              <a:ext uri="{FF2B5EF4-FFF2-40B4-BE49-F238E27FC236}">
                <a16:creationId xmlns:a16="http://schemas.microsoft.com/office/drawing/2014/main" id="{CFF4F4E4-4B51-4A72-9018-06B9B0122C7C}"/>
              </a:ext>
            </a:extLst>
          </p:cNvPr>
          <p:cNvSpPr>
            <a:spLocks xmlns:a="http://schemas.openxmlformats.org/drawingml/2006/main" noGrp="1"/>
          </p:cNvSpPr>
          <p:nvPr/>
        </p:nvSpPr>
        <p:spPr>
          <a:xfrm xmlns:a="http://schemas.openxmlformats.org/drawingml/2006/main">
            <a:off x="7848600" y="5069532"/>
            <a:ext cx="2095500" cy="29572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0"/>
          </a:bodyPr>
          <a:lstStyle xmlns:a="http://schemas.openxmlformats.org/drawingml/2006/main"/>
          <a:p xmlns:a="http://schemas.openxmlformats.org/drawingml/2006/main">
            <a:pPr algn="l">
              <a:lnSpc>
                <a:spcPct val="112500"/>
              </a:lnSpc>
              <a:buNone/>
              <a:defRPr sz="1725" b="0" i="0">
                <a:solidFill>
                  <a:srgbClr val="0B8A4B"/>
                </a:solidFill>
                <a:latin typeface="Menlo"/>
                <a:ea typeface="Menlo"/>
                <a:cs typeface="Menlo"/>
              </a:defRPr>
            </a:pPr>
            <a:r>
              <a:rPr sz="1725" b="0" i="0">
                <a:solidFill>
                  <a:srgbClr val="0B8A4B"/>
                </a:solidFill>
                <a:latin typeface="Menlo"/>
                <a:ea typeface="Menlo"/>
                <a:cs typeface="Menlo"/>
              </a:rPr>
              <a:t>workflows/</a:t>
            </a:r>
          </a:p>
        </p:txBody>
      </p:sp>
      <p:sp>
        <p:nvSpPr>
          <p:cNvPr id="27" name="s061 text 27">
            <a:extLst xmlns:a="http://schemas.openxmlformats.org/drawingml/2006/main">
              <a:ext uri="{FF2B5EF4-FFF2-40B4-BE49-F238E27FC236}">
                <a16:creationId xmlns:a16="http://schemas.microsoft.com/office/drawing/2014/main" id="{11C3272E-272A-4F25-A3C2-8E86F484CC49}"/>
              </a:ext>
            </a:extLst>
          </p:cNvPr>
          <p:cNvSpPr>
            <a:spLocks xmlns:a="http://schemas.openxmlformats.org/drawingml/2006/main" noGrp="1"/>
          </p:cNvSpPr>
          <p:nvPr/>
        </p:nvSpPr>
        <p:spPr>
          <a:xfrm xmlns:a="http://schemas.openxmlformats.org/drawingml/2006/main">
            <a:off x="10086975" y="5060007"/>
            <a:ext cx="4095750" cy="29334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16667"/>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The steps and handoff</a:t>
            </a:r>
          </a:p>
        </p:txBody>
      </p:sp>
      <p:sp>
        <p:nvSpPr>
          <p:cNvPr id="28" name="s061 text 28">
            <a:extLst xmlns:a="http://schemas.openxmlformats.org/drawingml/2006/main">
              <a:ext uri="{FF2B5EF4-FFF2-40B4-BE49-F238E27FC236}">
                <a16:creationId xmlns:a16="http://schemas.microsoft.com/office/drawing/2014/main" id="{561D3408-241D-4FA7-9A1F-265D3C595A0F}"/>
              </a:ext>
            </a:extLst>
          </p:cNvPr>
          <p:cNvSpPr>
            <a:spLocks xmlns:a="http://schemas.openxmlformats.org/drawingml/2006/main" noGrp="1"/>
          </p:cNvSpPr>
          <p:nvPr/>
        </p:nvSpPr>
        <p:spPr>
          <a:xfrm xmlns:a="http://schemas.openxmlformats.org/drawingml/2006/main">
            <a:off x="7848600" y="5489079"/>
            <a:ext cx="2095500" cy="29572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0"/>
          </a:bodyPr>
          <a:lstStyle xmlns:a="http://schemas.openxmlformats.org/drawingml/2006/main"/>
          <a:p xmlns:a="http://schemas.openxmlformats.org/drawingml/2006/main">
            <a:pPr algn="l">
              <a:lnSpc>
                <a:spcPct val="112500"/>
              </a:lnSpc>
              <a:buNone/>
              <a:defRPr sz="1725" b="0" i="0">
                <a:solidFill>
                  <a:srgbClr val="0B8A4B"/>
                </a:solidFill>
                <a:latin typeface="Menlo"/>
                <a:ea typeface="Menlo"/>
                <a:cs typeface="Menlo"/>
              </a:defRPr>
            </a:pPr>
            <a:r>
              <a:rPr sz="1725" b="0" i="0">
                <a:solidFill>
                  <a:srgbClr val="0B8A4B"/>
                </a:solidFill>
                <a:latin typeface="Menlo"/>
                <a:ea typeface="Menlo"/>
                <a:cs typeface="Menlo"/>
              </a:rPr>
              <a:t>departments/</a:t>
            </a:r>
          </a:p>
        </p:txBody>
      </p:sp>
      <p:sp>
        <p:nvSpPr>
          <p:cNvPr id="29" name="s061 text 29">
            <a:extLst xmlns:a="http://schemas.openxmlformats.org/drawingml/2006/main">
              <a:ext uri="{FF2B5EF4-FFF2-40B4-BE49-F238E27FC236}">
                <a16:creationId xmlns:a16="http://schemas.microsoft.com/office/drawing/2014/main" id="{EAE2B683-A0F4-47D3-8A00-CBFCF66C0CCA}"/>
              </a:ext>
            </a:extLst>
          </p:cNvPr>
          <p:cNvSpPr>
            <a:spLocks xmlns:a="http://schemas.openxmlformats.org/drawingml/2006/main" noGrp="1"/>
          </p:cNvSpPr>
          <p:nvPr/>
        </p:nvSpPr>
        <p:spPr>
          <a:xfrm xmlns:a="http://schemas.openxmlformats.org/drawingml/2006/main">
            <a:off x="10086975" y="5479554"/>
            <a:ext cx="4095750" cy="29334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16667"/>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Each department’s responsibility</a:t>
            </a:r>
          </a:p>
        </p:txBody>
      </p:sp>
      <p:sp>
        <p:nvSpPr>
          <p:cNvPr id="30" name="s061 text 30">
            <a:extLst xmlns:a="http://schemas.openxmlformats.org/drawingml/2006/main">
              <a:ext uri="{FF2B5EF4-FFF2-40B4-BE49-F238E27FC236}">
                <a16:creationId xmlns:a16="http://schemas.microsoft.com/office/drawing/2014/main" id="{A432C9C0-A032-4AEA-BE17-21C08F2AC56B}"/>
              </a:ext>
            </a:extLst>
          </p:cNvPr>
          <p:cNvSpPr>
            <a:spLocks xmlns:a="http://schemas.openxmlformats.org/drawingml/2006/main" noGrp="1"/>
          </p:cNvSpPr>
          <p:nvPr/>
        </p:nvSpPr>
        <p:spPr>
          <a:xfrm xmlns:a="http://schemas.openxmlformats.org/drawingml/2006/main">
            <a:off x="7848600" y="6070550"/>
            <a:ext cx="6334125" cy="22279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60"/>
          </a:bodyPr>
          <a:lstStyle xmlns:a="http://schemas.openxmlformats.org/drawingml/2006/main"/>
          <a:p xmlns:a="http://schemas.openxmlformats.org/drawingml/2006/main">
            <a:pPr algn="l">
              <a:lnSpc>
                <a:spcPct val="108333"/>
              </a:lnSpc>
              <a:buNone/>
              <a:defRPr sz="1350" b="0" i="0">
                <a:solidFill>
                  <a:srgbClr val="506559"/>
                </a:solidFill>
                <a:latin typeface="Menlo"/>
                <a:ea typeface="Menlo"/>
                <a:cs typeface="Menlo"/>
              </a:defRPr>
            </a:pPr>
            <a:r>
              <a:rPr sz="1350" b="0" i="0">
                <a:solidFill>
                  <a:srgbClr val="506559"/>
                </a:solidFill>
                <a:latin typeface="Menlo"/>
                <a:ea typeface="Menlo"/>
                <a:cs typeface="Menlo"/>
              </a:rPr>
              <a:t>What the worker leaves behind</a:t>
            </a:r>
          </a:p>
        </p:txBody>
      </p:sp>
      <p:sp>
        <p:nvSpPr>
          <p:cNvPr id="31" name="s061 text 31">
            <a:extLst xmlns:a="http://schemas.openxmlformats.org/drawingml/2006/main">
              <a:ext uri="{FF2B5EF4-FFF2-40B4-BE49-F238E27FC236}">
                <a16:creationId xmlns:a16="http://schemas.microsoft.com/office/drawing/2014/main" id="{2778C3F1-8E42-4A43-981A-31DF46B8748B}"/>
              </a:ext>
            </a:extLst>
          </p:cNvPr>
          <p:cNvSpPr>
            <a:spLocks xmlns:a="http://schemas.openxmlformats.org/drawingml/2006/main" noGrp="1"/>
          </p:cNvSpPr>
          <p:nvPr/>
        </p:nvSpPr>
        <p:spPr>
          <a:xfrm xmlns:a="http://schemas.openxmlformats.org/drawingml/2006/main">
            <a:off x="7848600" y="6474321"/>
            <a:ext cx="2095500" cy="29572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0"/>
          </a:bodyPr>
          <a:lstStyle xmlns:a="http://schemas.openxmlformats.org/drawingml/2006/main"/>
          <a:p xmlns:a="http://schemas.openxmlformats.org/drawingml/2006/main">
            <a:pPr algn="l">
              <a:lnSpc>
                <a:spcPct val="112500"/>
              </a:lnSpc>
              <a:buNone/>
              <a:defRPr sz="1725" b="0" i="0">
                <a:solidFill>
                  <a:srgbClr val="0B8A4B"/>
                </a:solidFill>
                <a:latin typeface="Menlo"/>
                <a:ea typeface="Menlo"/>
                <a:cs typeface="Menlo"/>
              </a:defRPr>
            </a:pPr>
            <a:r>
              <a:rPr sz="1725" b="0" i="0">
                <a:solidFill>
                  <a:srgbClr val="0B8A4B"/>
                </a:solidFill>
                <a:latin typeface="Menlo"/>
                <a:ea typeface="Menlo"/>
                <a:cs typeface="Menlo"/>
              </a:rPr>
              <a:t>outputs/</a:t>
            </a:r>
          </a:p>
        </p:txBody>
      </p:sp>
      <p:sp>
        <p:nvSpPr>
          <p:cNvPr id="32" name="s061 text 32">
            <a:extLst xmlns:a="http://schemas.openxmlformats.org/drawingml/2006/main">
              <a:ext uri="{FF2B5EF4-FFF2-40B4-BE49-F238E27FC236}">
                <a16:creationId xmlns:a16="http://schemas.microsoft.com/office/drawing/2014/main" id="{352A4C2E-0E76-49F9-8A7A-4FF29069AC08}"/>
              </a:ext>
            </a:extLst>
          </p:cNvPr>
          <p:cNvSpPr>
            <a:spLocks xmlns:a="http://schemas.openxmlformats.org/drawingml/2006/main" noGrp="1"/>
          </p:cNvSpPr>
          <p:nvPr/>
        </p:nvSpPr>
        <p:spPr>
          <a:xfrm xmlns:a="http://schemas.openxmlformats.org/drawingml/2006/main">
            <a:off x="10086975" y="6464796"/>
            <a:ext cx="4095750" cy="29334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16667"/>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Briefs and draft posts</a:t>
            </a:r>
          </a:p>
        </p:txBody>
      </p:sp>
      <p:sp>
        <p:nvSpPr>
          <p:cNvPr id="33" name="s061 text 33">
            <a:extLst xmlns:a="http://schemas.openxmlformats.org/drawingml/2006/main">
              <a:ext uri="{FF2B5EF4-FFF2-40B4-BE49-F238E27FC236}">
                <a16:creationId xmlns:a16="http://schemas.microsoft.com/office/drawing/2014/main" id="{62F6EB81-2037-479C-B675-4D4B7D29C536}"/>
              </a:ext>
            </a:extLst>
          </p:cNvPr>
          <p:cNvSpPr>
            <a:spLocks xmlns:a="http://schemas.openxmlformats.org/drawingml/2006/main" noGrp="1"/>
          </p:cNvSpPr>
          <p:nvPr/>
        </p:nvSpPr>
        <p:spPr>
          <a:xfrm xmlns:a="http://schemas.openxmlformats.org/drawingml/2006/main">
            <a:off x="7848600" y="6893868"/>
            <a:ext cx="2095500" cy="29572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0"/>
          </a:bodyPr>
          <a:lstStyle xmlns:a="http://schemas.openxmlformats.org/drawingml/2006/main"/>
          <a:p xmlns:a="http://schemas.openxmlformats.org/drawingml/2006/main">
            <a:pPr algn="l">
              <a:lnSpc>
                <a:spcPct val="112500"/>
              </a:lnSpc>
              <a:buNone/>
              <a:defRPr sz="1725" b="0" i="0">
                <a:solidFill>
                  <a:srgbClr val="0B8A4B"/>
                </a:solidFill>
                <a:latin typeface="Menlo"/>
                <a:ea typeface="Menlo"/>
                <a:cs typeface="Menlo"/>
              </a:defRPr>
            </a:pPr>
            <a:r>
              <a:rPr sz="1725" b="0" i="0">
                <a:solidFill>
                  <a:srgbClr val="0B8A4B"/>
                </a:solidFill>
                <a:latin typeface="Menlo"/>
                <a:ea typeface="Menlo"/>
                <a:cs typeface="Menlo"/>
              </a:rPr>
              <a:t>evidence/</a:t>
            </a:r>
          </a:p>
        </p:txBody>
      </p:sp>
      <p:sp>
        <p:nvSpPr>
          <p:cNvPr id="34" name="s061 text 34">
            <a:extLst xmlns:a="http://schemas.openxmlformats.org/drawingml/2006/main">
              <a:ext uri="{FF2B5EF4-FFF2-40B4-BE49-F238E27FC236}">
                <a16:creationId xmlns:a16="http://schemas.microsoft.com/office/drawing/2014/main" id="{4818ED8B-9EDD-4F04-ADF1-7C1F13D4E1F1}"/>
              </a:ext>
            </a:extLst>
          </p:cNvPr>
          <p:cNvSpPr>
            <a:spLocks xmlns:a="http://schemas.openxmlformats.org/drawingml/2006/main" noGrp="1"/>
          </p:cNvSpPr>
          <p:nvPr/>
        </p:nvSpPr>
        <p:spPr>
          <a:xfrm xmlns:a="http://schemas.openxmlformats.org/drawingml/2006/main">
            <a:off x="10086975" y="6884343"/>
            <a:ext cx="4095750" cy="29334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16667"/>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Run records and review results</a:t>
            </a:r>
          </a:p>
        </p:txBody>
      </p:sp>
      <p:sp>
        <p:nvSpPr>
          <p:cNvPr id="35" name="s061 text 35">
            <a:extLst xmlns:a="http://schemas.openxmlformats.org/drawingml/2006/main">
              <a:ext uri="{FF2B5EF4-FFF2-40B4-BE49-F238E27FC236}">
                <a16:creationId xmlns:a16="http://schemas.microsoft.com/office/drawing/2014/main" id="{7862A5BA-9D3B-48CB-8EA9-55BEE815D7E1}"/>
              </a:ext>
            </a:extLst>
          </p:cNvPr>
          <p:cNvSpPr>
            <a:spLocks xmlns:a="http://schemas.openxmlformats.org/drawingml/2006/main" noGrp="1"/>
          </p:cNvSpPr>
          <p:nvPr/>
        </p:nvSpPr>
        <p:spPr>
          <a:xfrm xmlns:a="http://schemas.openxmlformats.org/drawingml/2006/main">
            <a:off x="762000" y="7732514"/>
            <a:ext cx="13716000" cy="28277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58"/>
          </a:bodyPr>
          <a:lstStyle xmlns:a="http://schemas.openxmlformats.org/drawingml/2006/main"/>
          <a:p xmlns:a="http://schemas.openxmlformats.org/drawingml/2006/main">
            <a:pPr algn="l">
              <a:lnSpc>
                <a:spcPct val="112500"/>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Cedar Lane Studio is the fictional company included in your download.</a:t>
            </a:r>
          </a:p>
        </p:txBody>
      </p:sp>
      <p:sp>
        <p:nvSpPr>
          <p:cNvPr id="36" name="s061 text 36">
            <a:extLst xmlns:a="http://schemas.openxmlformats.org/drawingml/2006/main">
              <a:ext uri="{FF2B5EF4-FFF2-40B4-BE49-F238E27FC236}">
                <a16:creationId xmlns:a16="http://schemas.microsoft.com/office/drawing/2014/main" id="{B50556E8-12BF-4879-B0C5-7315D29FCBE3}"/>
              </a:ext>
            </a:extLst>
          </p:cNvPr>
          <p:cNvSpPr>
            <a:spLocks xmlns:a="http://schemas.openxmlformats.org/drawingml/2006/main" noGrp="1"/>
          </p:cNvSpPr>
          <p:nvPr/>
        </p:nvSpPr>
        <p:spPr>
          <a:xfrm xmlns:a="http://schemas.openxmlformats.org/drawingml/2006/main">
            <a:off x="13782526" y="8086725"/>
            <a:ext cx="69547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803"/>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061 / 152</a:t>
            </a:r>
          </a:p>
        </p:txBody>
      </p:sp>
    </p:spTree>
    <p:extLst>
      <p:ext uri="{BB962C8B-B14F-4D97-AF65-F5344CB8AC3E}">
        <p14:creationId xmlns:p14="http://schemas.microsoft.com/office/powerpoint/2010/main" val="1772329865"/>
      </p:ext>
    </p:extLst>
  </p:cSld>
</p:sld>
</file>

<file path=ppt/slides/slide62.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ef7dbadfdd948b9"/>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62 text 2">
            <a:extLst xmlns:a="http://schemas.openxmlformats.org/drawingml/2006/main">
              <a:ext uri="{FF2B5EF4-FFF2-40B4-BE49-F238E27FC236}">
                <a16:creationId xmlns:a16="http://schemas.microsoft.com/office/drawing/2014/main" id="{406743AA-BFC3-49D4-9045-81FBF075311C}"/>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62 text 3">
            <a:extLst xmlns:a="http://schemas.openxmlformats.org/drawingml/2006/main">
              <a:ext uri="{FF2B5EF4-FFF2-40B4-BE49-F238E27FC236}">
                <a16:creationId xmlns:a16="http://schemas.microsoft.com/office/drawing/2014/main" id="{281E786A-CFC8-4F5F-BA8A-AE44A313F35D}"/>
              </a:ext>
            </a:extLst>
          </p:cNvPr>
          <p:cNvSpPr>
            <a:spLocks xmlns:a="http://schemas.openxmlformats.org/drawingml/2006/main" noGrp="1"/>
          </p:cNvSpPr>
          <p:nvPr/>
        </p:nvSpPr>
        <p:spPr>
          <a:xfrm xmlns:a="http://schemas.openxmlformats.org/drawingml/2006/main">
            <a:off x="12603510" y="476250"/>
            <a:ext cx="187449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The encoded company</a:t>
            </a:r>
          </a:p>
        </p:txBody>
      </p:sp>
      <p:sp>
        <p:nvSpPr>
          <p:cNvPr id="4" name="s062 text 4">
            <a:extLst xmlns:a="http://schemas.openxmlformats.org/drawingml/2006/main">
              <a:ext uri="{FF2B5EF4-FFF2-40B4-BE49-F238E27FC236}">
                <a16:creationId xmlns:a16="http://schemas.microsoft.com/office/drawing/2014/main" id="{C109034A-3554-4D0A-BFE3-BFCAA229AFF8}"/>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Start with the decisions that matter.</a:t>
            </a:r>
          </a:p>
        </p:txBody>
      </p:sp>
      <p:sp>
        <p:nvSpPr>
          <p:cNvPr id="5" name="s062 text 5">
            <a:extLst xmlns:a="http://schemas.openxmlformats.org/drawingml/2006/main">
              <a:ext uri="{FF2B5EF4-FFF2-40B4-BE49-F238E27FC236}">
                <a16:creationId xmlns:a16="http://schemas.microsoft.com/office/drawing/2014/main" id="{D4F84E76-FE7F-4569-B4F9-1DBA0F258489}"/>
              </a:ext>
            </a:extLst>
          </p:cNvPr>
          <p:cNvSpPr>
            <a:spLocks xmlns:a="http://schemas.openxmlformats.org/drawingml/2006/main" noGrp="1"/>
          </p:cNvSpPr>
          <p:nvPr/>
        </p:nvSpPr>
        <p:spPr>
          <a:xfrm xmlns:a="http://schemas.openxmlformats.org/drawingml/2006/main">
            <a:off x="762000" y="311467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01</a:t>
            </a:r>
          </a:p>
        </p:txBody>
      </p:sp>
      <p:sp>
        <p:nvSpPr>
          <p:cNvPr id="6" name="s062 text 6">
            <a:extLst xmlns:a="http://schemas.openxmlformats.org/drawingml/2006/main">
              <a:ext uri="{FF2B5EF4-FFF2-40B4-BE49-F238E27FC236}">
                <a16:creationId xmlns:a16="http://schemas.microsoft.com/office/drawing/2014/main" id="{2D017CD5-A5AD-4723-9D8F-ADDCBEB50746}"/>
              </a:ext>
            </a:extLst>
          </p:cNvPr>
          <p:cNvSpPr>
            <a:spLocks xmlns:a="http://schemas.openxmlformats.org/drawingml/2006/main" noGrp="1"/>
          </p:cNvSpPr>
          <p:nvPr/>
        </p:nvSpPr>
        <p:spPr>
          <a:xfrm xmlns:a="http://schemas.openxmlformats.org/drawingml/2006/main">
            <a:off x="1543050" y="327660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Current facts</a:t>
            </a:r>
          </a:p>
        </p:txBody>
      </p:sp>
      <p:sp>
        <p:nvSpPr>
          <p:cNvPr id="7" name="s062 text 7">
            <a:extLst xmlns:a="http://schemas.openxmlformats.org/drawingml/2006/main">
              <a:ext uri="{FF2B5EF4-FFF2-40B4-BE49-F238E27FC236}">
                <a16:creationId xmlns:a16="http://schemas.microsoft.com/office/drawing/2014/main" id="{A80D8D6E-889B-46FE-B0B0-BDFD1A5171CE}"/>
              </a:ext>
            </a:extLst>
          </p:cNvPr>
          <p:cNvSpPr>
            <a:spLocks xmlns:a="http://schemas.openxmlformats.org/drawingml/2006/main" noGrp="1"/>
          </p:cNvSpPr>
          <p:nvPr/>
        </p:nvSpPr>
        <p:spPr>
          <a:xfrm xmlns:a="http://schemas.openxmlformats.org/drawingml/2006/main">
            <a:off x="5848350" y="329088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What you sell, who it is for and today’s terms.</a:t>
            </a:r>
          </a:p>
        </p:txBody>
      </p:sp>
      <p:sp>
        <p:nvSpPr>
          <p:cNvPr id="8" name="s062 text 8">
            <a:extLst xmlns:a="http://schemas.openxmlformats.org/drawingml/2006/main">
              <a:ext uri="{FF2B5EF4-FFF2-40B4-BE49-F238E27FC236}">
                <a16:creationId xmlns:a16="http://schemas.microsoft.com/office/drawing/2014/main" id="{0299492A-0213-470C-A127-169F09C8F31E}"/>
              </a:ext>
            </a:extLst>
          </p:cNvPr>
          <p:cNvSpPr>
            <a:spLocks xmlns:a="http://schemas.openxmlformats.org/drawingml/2006/main" noGrp="1"/>
          </p:cNvSpPr>
          <p:nvPr/>
        </p:nvSpPr>
        <p:spPr>
          <a:xfrm xmlns:a="http://schemas.openxmlformats.org/drawingml/2006/main">
            <a:off x="762000" y="404812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02</a:t>
            </a:r>
          </a:p>
        </p:txBody>
      </p:sp>
      <p:sp>
        <p:nvSpPr>
          <p:cNvPr id="9" name="s062 text 9">
            <a:extLst xmlns:a="http://schemas.openxmlformats.org/drawingml/2006/main">
              <a:ext uri="{FF2B5EF4-FFF2-40B4-BE49-F238E27FC236}">
                <a16:creationId xmlns:a16="http://schemas.microsoft.com/office/drawing/2014/main" id="{1D37EFD3-E0D0-456D-9FC6-21BA6AFE1C42}"/>
              </a:ext>
            </a:extLst>
          </p:cNvPr>
          <p:cNvSpPr>
            <a:spLocks xmlns:a="http://schemas.openxmlformats.org/drawingml/2006/main" noGrp="1"/>
          </p:cNvSpPr>
          <p:nvPr/>
        </p:nvSpPr>
        <p:spPr>
          <a:xfrm xmlns:a="http://schemas.openxmlformats.org/drawingml/2006/main">
            <a:off x="1543050" y="421005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Your judgment</a:t>
            </a:r>
          </a:p>
        </p:txBody>
      </p:sp>
      <p:sp>
        <p:nvSpPr>
          <p:cNvPr id="10" name="s062 text 10">
            <a:extLst xmlns:a="http://schemas.openxmlformats.org/drawingml/2006/main">
              <a:ext uri="{FF2B5EF4-FFF2-40B4-BE49-F238E27FC236}">
                <a16:creationId xmlns:a16="http://schemas.microsoft.com/office/drawing/2014/main" id="{55E31CEA-8C2F-4A9C-84D9-67EFE4520787}"/>
              </a:ext>
            </a:extLst>
          </p:cNvPr>
          <p:cNvSpPr>
            <a:spLocks xmlns:a="http://schemas.openxmlformats.org/drawingml/2006/main" noGrp="1"/>
          </p:cNvSpPr>
          <p:nvPr/>
        </p:nvSpPr>
        <p:spPr>
          <a:xfrm xmlns:a="http://schemas.openxmlformats.org/drawingml/2006/main">
            <a:off x="5848350" y="422433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What you choose, why and what you reject.</a:t>
            </a:r>
          </a:p>
        </p:txBody>
      </p:sp>
      <p:sp>
        <p:nvSpPr>
          <p:cNvPr id="11" name="s062 text 11">
            <a:extLst xmlns:a="http://schemas.openxmlformats.org/drawingml/2006/main">
              <a:ext uri="{FF2B5EF4-FFF2-40B4-BE49-F238E27FC236}">
                <a16:creationId xmlns:a16="http://schemas.microsoft.com/office/drawing/2014/main" id="{FB092110-9B71-4153-B401-B030AB5A2044}"/>
              </a:ext>
            </a:extLst>
          </p:cNvPr>
          <p:cNvSpPr>
            <a:spLocks xmlns:a="http://schemas.openxmlformats.org/drawingml/2006/main" noGrp="1"/>
          </p:cNvSpPr>
          <p:nvPr/>
        </p:nvSpPr>
        <p:spPr>
          <a:xfrm xmlns:a="http://schemas.openxmlformats.org/drawingml/2006/main">
            <a:off x="762000" y="498157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03</a:t>
            </a:r>
          </a:p>
        </p:txBody>
      </p:sp>
      <p:sp>
        <p:nvSpPr>
          <p:cNvPr id="12" name="s062 text 12">
            <a:extLst xmlns:a="http://schemas.openxmlformats.org/drawingml/2006/main">
              <a:ext uri="{FF2B5EF4-FFF2-40B4-BE49-F238E27FC236}">
                <a16:creationId xmlns:a16="http://schemas.microsoft.com/office/drawing/2014/main" id="{C82E41CB-BDB4-4F00-828D-C10638A8198D}"/>
              </a:ext>
            </a:extLst>
          </p:cNvPr>
          <p:cNvSpPr>
            <a:spLocks xmlns:a="http://schemas.openxmlformats.org/drawingml/2006/main" noGrp="1"/>
          </p:cNvSpPr>
          <p:nvPr/>
        </p:nvSpPr>
        <p:spPr>
          <a:xfrm xmlns:a="http://schemas.openxmlformats.org/drawingml/2006/main">
            <a:off x="1543050" y="514350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Good examples</a:t>
            </a:r>
          </a:p>
        </p:txBody>
      </p:sp>
      <p:sp>
        <p:nvSpPr>
          <p:cNvPr id="13" name="s062 text 13">
            <a:extLst xmlns:a="http://schemas.openxmlformats.org/drawingml/2006/main">
              <a:ext uri="{FF2B5EF4-FFF2-40B4-BE49-F238E27FC236}">
                <a16:creationId xmlns:a16="http://schemas.microsoft.com/office/drawing/2014/main" id="{C97104E4-81AE-4E40-BD4E-986070075009}"/>
              </a:ext>
            </a:extLst>
          </p:cNvPr>
          <p:cNvSpPr>
            <a:spLocks xmlns:a="http://schemas.openxmlformats.org/drawingml/2006/main" noGrp="1"/>
          </p:cNvSpPr>
          <p:nvPr/>
        </p:nvSpPr>
        <p:spPr>
          <a:xfrm xmlns:a="http://schemas.openxmlformats.org/drawingml/2006/main">
            <a:off x="5848350" y="515778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Show the standard you want the work to meet.</a:t>
            </a:r>
          </a:p>
        </p:txBody>
      </p:sp>
      <p:sp>
        <p:nvSpPr>
          <p:cNvPr id="14" name="s062 text 14">
            <a:extLst xmlns:a="http://schemas.openxmlformats.org/drawingml/2006/main">
              <a:ext uri="{FF2B5EF4-FFF2-40B4-BE49-F238E27FC236}">
                <a16:creationId xmlns:a16="http://schemas.microsoft.com/office/drawing/2014/main" id="{6C0D31B6-7E49-4FF9-B23E-55E3994A9263}"/>
              </a:ext>
            </a:extLst>
          </p:cNvPr>
          <p:cNvSpPr>
            <a:spLocks xmlns:a="http://schemas.openxmlformats.org/drawingml/2006/main" noGrp="1"/>
          </p:cNvSpPr>
          <p:nvPr/>
        </p:nvSpPr>
        <p:spPr>
          <a:xfrm xmlns:a="http://schemas.openxmlformats.org/drawingml/2006/main">
            <a:off x="762000" y="591502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04</a:t>
            </a:r>
          </a:p>
        </p:txBody>
      </p:sp>
      <p:sp>
        <p:nvSpPr>
          <p:cNvPr id="15" name="s062 text 15">
            <a:extLst xmlns:a="http://schemas.openxmlformats.org/drawingml/2006/main">
              <a:ext uri="{FF2B5EF4-FFF2-40B4-BE49-F238E27FC236}">
                <a16:creationId xmlns:a16="http://schemas.microsoft.com/office/drawing/2014/main" id="{B793ABF3-D53D-4FE9-A709-193449AE29C6}"/>
              </a:ext>
            </a:extLst>
          </p:cNvPr>
          <p:cNvSpPr>
            <a:spLocks xmlns:a="http://schemas.openxmlformats.org/drawingml/2006/main" noGrp="1"/>
          </p:cNvSpPr>
          <p:nvPr/>
        </p:nvSpPr>
        <p:spPr>
          <a:xfrm xmlns:a="http://schemas.openxmlformats.org/drawingml/2006/main">
            <a:off x="1543050" y="607695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Supporting material</a:t>
            </a:r>
          </a:p>
        </p:txBody>
      </p:sp>
      <p:sp>
        <p:nvSpPr>
          <p:cNvPr id="16" name="s062 text 16">
            <a:extLst xmlns:a="http://schemas.openxmlformats.org/drawingml/2006/main">
              <a:ext uri="{FF2B5EF4-FFF2-40B4-BE49-F238E27FC236}">
                <a16:creationId xmlns:a16="http://schemas.microsoft.com/office/drawing/2014/main" id="{F7A844B0-06D4-4D99-835F-E55FF8CE1A74}"/>
              </a:ext>
            </a:extLst>
          </p:cNvPr>
          <p:cNvSpPr>
            <a:spLocks xmlns:a="http://schemas.openxmlformats.org/drawingml/2006/main" noGrp="1"/>
          </p:cNvSpPr>
          <p:nvPr/>
        </p:nvSpPr>
        <p:spPr>
          <a:xfrm xmlns:a="http://schemas.openxmlformats.org/drawingml/2006/main">
            <a:off x="5848350" y="609123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Link the relevant notes, calls and documents.</a:t>
            </a:r>
          </a:p>
        </p:txBody>
      </p:sp>
      <p:sp>
        <p:nvSpPr>
          <p:cNvPr id="17" name="s062 text 17">
            <a:extLst xmlns:a="http://schemas.openxmlformats.org/drawingml/2006/main">
              <a:ext uri="{FF2B5EF4-FFF2-40B4-BE49-F238E27FC236}">
                <a16:creationId xmlns:a16="http://schemas.microsoft.com/office/drawing/2014/main" id="{0613A2B6-F074-4936-966C-A406F552401A}"/>
              </a:ext>
            </a:extLst>
          </p:cNvPr>
          <p:cNvSpPr>
            <a:spLocks xmlns:a="http://schemas.openxmlformats.org/drawingml/2006/main" noGrp="1"/>
          </p:cNvSpPr>
          <p:nvPr/>
        </p:nvSpPr>
        <p:spPr>
          <a:xfrm xmlns:a="http://schemas.openxmlformats.org/drawingml/2006/main">
            <a:off x="13743236" y="8086725"/>
            <a:ext cx="73476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062 / 152</a:t>
            </a:r>
          </a:p>
        </p:txBody>
      </p:sp>
    </p:spTree>
    <p:extLst>
      <p:ext uri="{BB962C8B-B14F-4D97-AF65-F5344CB8AC3E}">
        <p14:creationId xmlns:p14="http://schemas.microsoft.com/office/powerpoint/2010/main" val="376742830"/>
      </p:ext>
    </p:extLst>
  </p:cSld>
</p:sld>
</file>

<file path=ppt/slides/slide63.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3" name=""/>
          <p:cNvPicPr>
            <a:picLocks xmlns:a="http://schemas.openxmlformats.org/drawingml/2006/main" noChangeAspect="1"/>
          </p:cNvPicPr>
          <p:nvPr/>
        </p:nvPicPr>
        <p:blipFill>
          <a:blip xmlns:r="http://schemas.openxmlformats.org/officeDocument/2006/relationships" xmlns:a="http://schemas.openxmlformats.org/drawingml/2006/main" r:embed="R3ba21fb2b93e4749"/>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63 text 2">
            <a:extLst xmlns:a="http://schemas.openxmlformats.org/drawingml/2006/main">
              <a:ext uri="{FF2B5EF4-FFF2-40B4-BE49-F238E27FC236}">
                <a16:creationId xmlns:a16="http://schemas.microsoft.com/office/drawing/2014/main" id="{6FFE203E-0228-44E2-8BF7-830F9266A805}"/>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63 text 3">
            <a:extLst xmlns:a="http://schemas.openxmlformats.org/drawingml/2006/main">
              <a:ext uri="{FF2B5EF4-FFF2-40B4-BE49-F238E27FC236}">
                <a16:creationId xmlns:a16="http://schemas.microsoft.com/office/drawing/2014/main" id="{B0EFCACF-03DF-48DD-8481-4AD555A2DA4A}"/>
              </a:ext>
            </a:extLst>
          </p:cNvPr>
          <p:cNvSpPr>
            <a:spLocks xmlns:a="http://schemas.openxmlformats.org/drawingml/2006/main" noGrp="1"/>
          </p:cNvSpPr>
          <p:nvPr/>
        </p:nvSpPr>
        <p:spPr>
          <a:xfrm xmlns:a="http://schemas.openxmlformats.org/drawingml/2006/main">
            <a:off x="12603510" y="476250"/>
            <a:ext cx="187449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The encoded company</a:t>
            </a:r>
          </a:p>
        </p:txBody>
      </p:sp>
      <p:sp>
        <p:nvSpPr>
          <p:cNvPr id="4" name="s063 text 4">
            <a:extLst xmlns:a="http://schemas.openxmlformats.org/drawingml/2006/main">
              <a:ext uri="{FF2B5EF4-FFF2-40B4-BE49-F238E27FC236}">
                <a16:creationId xmlns:a16="http://schemas.microsoft.com/office/drawing/2014/main" id="{FBF30F87-41CE-4664-ACD1-1DCFCC8DE86E}"/>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350" b="1" i="0">
                <a:solidFill>
                  <a:srgbClr val="15291E"/>
                </a:solidFill>
                <a:latin typeface="Plus Jakarta Sans"/>
                <a:ea typeface="Plus Jakarta Sans"/>
                <a:cs typeface="Plus Jakarta Sans"/>
              </a:defRPr>
            </a:pPr>
            <a:r>
              <a:rPr sz="4350" b="1" i="0">
                <a:solidFill>
                  <a:srgbClr val="15291E"/>
                </a:solidFill>
                <a:latin typeface="Plus Jakarta Sans"/>
                <a:ea typeface="Plus Jakarta Sans"/>
                <a:cs typeface="Plus Jakarta Sans"/>
              </a:rPr>
              <a:t>Tell it how your business works.</a:t>
            </a:r>
          </a:p>
        </p:txBody>
      </p:sp>
      <p:sp>
        <p:nvSpPr>
          <p:cNvPr id="5" name="s063 rect 5">
            <a:extLst xmlns:a="http://schemas.openxmlformats.org/drawingml/2006/main">
              <a:ext uri="{FF2B5EF4-FFF2-40B4-BE49-F238E27FC236}">
                <a16:creationId xmlns:a16="http://schemas.microsoft.com/office/drawing/2014/main" id="{DB646526-FC83-4A15-B0D9-E946430A9474}"/>
              </a:ext>
            </a:extLst>
          </p:cNvPr>
          <p:cNvSpPr>
            <a:spLocks xmlns:a="http://schemas.openxmlformats.org/drawingml/2006/main" noGrp="1"/>
          </p:cNvSpPr>
          <p:nvPr/>
        </p:nvSpPr>
        <p:spPr>
          <a:xfrm xmlns:a="http://schemas.openxmlformats.org/drawingml/2006/main">
            <a:off x="762000" y="2828925"/>
            <a:ext cx="13716000" cy="2576513"/>
          </a:xfrm>
          <a:prstGeom xmlns:a="http://schemas.openxmlformats.org/drawingml/2006/main" prst="roundRect">
            <a:avLst>
              <a:gd name="adj" fmla="val 5176"/>
            </a:avLst>
          </a:prstGeom>
          <a:solidFill xmlns:a="http://schemas.openxmlformats.org/drawingml/2006/main">
            <a:srgbClr val="FFFFFF"/>
          </a:solidFill>
          <a:ln xmlns:a="http://schemas.openxmlformats.org/drawingml/2006/main" w="9525">
            <a:solidFill>
              <a:srgbClr val="D5DDD7"/>
            </a:solidFill>
            <a:prstDash val="solid"/>
          </a:ln>
        </p:spPr>
      </p:sp>
      <p:sp>
        <p:nvSpPr>
          <p:cNvPr id="6" name="s063 text 6">
            <a:extLst xmlns:a="http://schemas.openxmlformats.org/drawingml/2006/main">
              <a:ext uri="{FF2B5EF4-FFF2-40B4-BE49-F238E27FC236}">
                <a16:creationId xmlns:a16="http://schemas.microsoft.com/office/drawing/2014/main" id="{31E9655B-260F-4DFF-9C2A-D27B924A3866}"/>
              </a:ext>
            </a:extLst>
          </p:cNvPr>
          <p:cNvSpPr>
            <a:spLocks xmlns:a="http://schemas.openxmlformats.org/drawingml/2006/main" noGrp="1"/>
          </p:cNvSpPr>
          <p:nvPr/>
        </p:nvSpPr>
        <p:spPr>
          <a:xfrm xmlns:a="http://schemas.openxmlformats.org/drawingml/2006/main">
            <a:off x="1057275" y="3067050"/>
            <a:ext cx="131254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53655A"/>
                </a:solidFill>
                <a:latin typeface="Menlo"/>
                <a:ea typeface="Menlo"/>
                <a:cs typeface="Menlo"/>
              </a:defRPr>
            </a:pPr>
            <a:r>
              <a:rPr sz="1650" b="0" i="0">
                <a:solidFill>
                  <a:srgbClr val="53655A"/>
                </a:solidFill>
                <a:latin typeface="Menlo"/>
                <a:ea typeface="Menlo"/>
                <a:cs typeface="Menlo"/>
              </a:rPr>
              <a:t>Teaching prompt — company discovery</a:t>
            </a:r>
          </a:p>
        </p:txBody>
      </p:sp>
      <p:sp>
        <p:nvSpPr>
          <p:cNvPr id="7" name="s063 text 7">
            <a:extLst xmlns:a="http://schemas.openxmlformats.org/drawingml/2006/main">
              <a:ext uri="{FF2B5EF4-FFF2-40B4-BE49-F238E27FC236}">
                <a16:creationId xmlns:a16="http://schemas.microsoft.com/office/drawing/2014/main" id="{C94FAA74-F1EA-4628-A80F-25475FD68C0B}"/>
              </a:ext>
            </a:extLst>
          </p:cNvPr>
          <p:cNvSpPr>
            <a:spLocks xmlns:a="http://schemas.openxmlformats.org/drawingml/2006/main" noGrp="1"/>
          </p:cNvSpPr>
          <p:nvPr/>
        </p:nvSpPr>
        <p:spPr>
          <a:xfrm xmlns:a="http://schemas.openxmlformats.org/drawingml/2006/main">
            <a:off x="1685925" y="3505200"/>
            <a:ext cx="5304532"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Read the business sources I selected.</a:t>
            </a:r>
          </a:p>
        </p:txBody>
      </p:sp>
      <p:sp>
        <p:nvSpPr>
          <p:cNvPr id="8" name="s063 text 8">
            <a:extLst xmlns:a="http://schemas.openxmlformats.org/drawingml/2006/main">
              <a:ext uri="{FF2B5EF4-FFF2-40B4-BE49-F238E27FC236}">
                <a16:creationId xmlns:a16="http://schemas.microsoft.com/office/drawing/2014/main" id="{273F4175-4E38-457B-928D-7B54583E112B}"/>
              </a:ext>
            </a:extLst>
          </p:cNvPr>
          <p:cNvSpPr>
            <a:spLocks xmlns:a="http://schemas.openxmlformats.org/drawingml/2006/main" noGrp="1"/>
          </p:cNvSpPr>
          <p:nvPr/>
        </p:nvSpPr>
        <p:spPr>
          <a:xfrm xmlns:a="http://schemas.openxmlformats.org/drawingml/2006/main">
            <a:off x="1685925" y="3843338"/>
            <a:ext cx="74549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63B24"/>
                </a:solidFill>
                <a:latin typeface="Menlo"/>
                <a:ea typeface="Menlo"/>
                <a:cs typeface="Menlo"/>
              </a:defRPr>
            </a:pPr>
            <a:r>
              <a:rPr sz="1875" b="0" i="0">
                <a:solidFill>
                  <a:srgbClr val="163B24"/>
                </a:solidFill>
                <a:latin typeface="Menlo"/>
                <a:ea typeface="Menlo"/>
                <a:cs typeface="Menlo"/>
              </a:rPr>
              <a:t>Ask about gaps that change how the company operates.</a:t>
            </a:r>
          </a:p>
        </p:txBody>
      </p:sp>
      <p:sp>
        <p:nvSpPr>
          <p:cNvPr id="9" name="s063 text 9">
            <a:extLst xmlns:a="http://schemas.openxmlformats.org/drawingml/2006/main">
              <a:ext uri="{FF2B5EF4-FFF2-40B4-BE49-F238E27FC236}">
                <a16:creationId xmlns:a16="http://schemas.microsoft.com/office/drawing/2014/main" id="{2E44CB79-478D-4E60-89E5-2BC0B715E79C}"/>
              </a:ext>
            </a:extLst>
          </p:cNvPr>
          <p:cNvSpPr>
            <a:spLocks xmlns:a="http://schemas.openxmlformats.org/drawingml/2006/main" noGrp="1"/>
          </p:cNvSpPr>
          <p:nvPr/>
        </p:nvSpPr>
        <p:spPr>
          <a:xfrm xmlns:a="http://schemas.openxmlformats.org/drawingml/2006/main">
            <a:off x="1685925" y="4181475"/>
            <a:ext cx="7168307"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Cover the offer, audience, delivery and standards.</a:t>
            </a:r>
          </a:p>
        </p:txBody>
      </p:sp>
      <p:sp>
        <p:nvSpPr>
          <p:cNvPr id="10" name="s063 text 10">
            <a:extLst xmlns:a="http://schemas.openxmlformats.org/drawingml/2006/main">
              <a:ext uri="{FF2B5EF4-FFF2-40B4-BE49-F238E27FC236}">
                <a16:creationId xmlns:a16="http://schemas.microsoft.com/office/drawing/2014/main" id="{E0C19E2F-1F58-4897-AC23-817470BC18DF}"/>
              </a:ext>
            </a:extLst>
          </p:cNvPr>
          <p:cNvSpPr>
            <a:spLocks xmlns:a="http://schemas.openxmlformats.org/drawingml/2006/main" noGrp="1"/>
          </p:cNvSpPr>
          <p:nvPr/>
        </p:nvSpPr>
        <p:spPr>
          <a:xfrm xmlns:a="http://schemas.openxmlformats.org/drawingml/2006/main">
            <a:off x="1685925" y="4519613"/>
            <a:ext cx="7598271"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Propose a company overview with links to the sources.</a:t>
            </a:r>
          </a:p>
        </p:txBody>
      </p:sp>
      <p:sp>
        <p:nvSpPr>
          <p:cNvPr id="11" name="s063 text 11">
            <a:extLst xmlns:a="http://schemas.openxmlformats.org/drawingml/2006/main">
              <a:ext uri="{FF2B5EF4-FFF2-40B4-BE49-F238E27FC236}">
                <a16:creationId xmlns:a16="http://schemas.microsoft.com/office/drawing/2014/main" id="{F422B2F7-87E0-4696-AA6E-BDABB4457B57}"/>
              </a:ext>
            </a:extLst>
          </p:cNvPr>
          <p:cNvSpPr>
            <a:spLocks xmlns:a="http://schemas.openxmlformats.org/drawingml/2006/main" noGrp="1"/>
          </p:cNvSpPr>
          <p:nvPr/>
        </p:nvSpPr>
        <p:spPr>
          <a:xfrm xmlns:a="http://schemas.openxmlformats.org/drawingml/2006/main">
            <a:off x="1685925" y="4857750"/>
            <a:ext cx="7024836"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63B24"/>
                </a:solidFill>
                <a:latin typeface="Menlo"/>
                <a:ea typeface="Menlo"/>
                <a:cs typeface="Menlo"/>
              </a:defRPr>
            </a:pPr>
            <a:r>
              <a:rPr sz="1875" b="0" i="0">
                <a:solidFill>
                  <a:srgbClr val="163B24"/>
                </a:solidFill>
                <a:latin typeface="Menlo"/>
                <a:ea typeface="Menlo"/>
                <a:cs typeface="Menlo"/>
              </a:rPr>
              <a:t>Read it back to me before treating it as current.</a:t>
            </a:r>
          </a:p>
        </p:txBody>
      </p:sp>
      <p:sp>
        <p:nvSpPr>
          <p:cNvPr id="12" name="s063 text 12">
            <a:extLst xmlns:a="http://schemas.openxmlformats.org/drawingml/2006/main">
              <a:ext uri="{FF2B5EF4-FFF2-40B4-BE49-F238E27FC236}">
                <a16:creationId xmlns:a16="http://schemas.microsoft.com/office/drawing/2014/main" id="{0490ACF9-7117-45B6-BF57-A0C703D0F8CE}"/>
              </a:ext>
            </a:extLst>
          </p:cNvPr>
          <p:cNvSpPr>
            <a:spLocks xmlns:a="http://schemas.openxmlformats.org/drawingml/2006/main" noGrp="1"/>
          </p:cNvSpPr>
          <p:nvPr/>
        </p:nvSpPr>
        <p:spPr>
          <a:xfrm xmlns:a="http://schemas.openxmlformats.org/drawingml/2006/main">
            <a:off x="13741747" y="8086725"/>
            <a:ext cx="736253"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063 / 152</a:t>
            </a:r>
          </a:p>
        </p:txBody>
      </p:sp>
    </p:spTree>
    <p:extLst>
      <p:ext uri="{BB962C8B-B14F-4D97-AF65-F5344CB8AC3E}">
        <p14:creationId xmlns:p14="http://schemas.microsoft.com/office/powerpoint/2010/main" val="103586035"/>
      </p:ext>
    </p:extLst>
  </p:cSld>
</p:sld>
</file>

<file path=ppt/slides/slide64.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3a80450ac1440fc"/>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64 text 2">
            <a:extLst xmlns:a="http://schemas.openxmlformats.org/drawingml/2006/main">
              <a:ext uri="{FF2B5EF4-FFF2-40B4-BE49-F238E27FC236}">
                <a16:creationId xmlns:a16="http://schemas.microsoft.com/office/drawing/2014/main" id="{866836D1-3476-4620-ACA6-7CD1CC6C9975}"/>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64 text 3">
            <a:extLst xmlns:a="http://schemas.openxmlformats.org/drawingml/2006/main">
              <a:ext uri="{FF2B5EF4-FFF2-40B4-BE49-F238E27FC236}">
                <a16:creationId xmlns:a16="http://schemas.microsoft.com/office/drawing/2014/main" id="{11EE4681-2854-40C9-B273-A8AF37825354}"/>
              </a:ext>
            </a:extLst>
          </p:cNvPr>
          <p:cNvSpPr>
            <a:spLocks xmlns:a="http://schemas.openxmlformats.org/drawingml/2006/main" noGrp="1"/>
          </p:cNvSpPr>
          <p:nvPr/>
        </p:nvSpPr>
        <p:spPr>
          <a:xfrm xmlns:a="http://schemas.openxmlformats.org/drawingml/2006/main">
            <a:off x="12603510" y="476250"/>
            <a:ext cx="187449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The encoded company</a:t>
            </a:r>
          </a:p>
        </p:txBody>
      </p:sp>
      <p:sp>
        <p:nvSpPr>
          <p:cNvPr id="4" name="s064 text 4">
            <a:extLst xmlns:a="http://schemas.openxmlformats.org/drawingml/2006/main">
              <a:ext uri="{FF2B5EF4-FFF2-40B4-BE49-F238E27FC236}">
                <a16:creationId xmlns:a16="http://schemas.microsoft.com/office/drawing/2014/main" id="{A26C36DD-862E-4DC0-A94B-09BD8627A999}"/>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A small source packet</a:t>
            </a:r>
          </a:p>
        </p:txBody>
      </p:sp>
      <p:sp>
        <p:nvSpPr>
          <p:cNvPr id="5" name="s064 text 5">
            <a:extLst xmlns:a="http://schemas.openxmlformats.org/drawingml/2006/main">
              <a:ext uri="{FF2B5EF4-FFF2-40B4-BE49-F238E27FC236}">
                <a16:creationId xmlns:a16="http://schemas.microsoft.com/office/drawing/2014/main" id="{8ED12154-0D44-4740-AED4-11637EC15E22}"/>
              </a:ext>
            </a:extLst>
          </p:cNvPr>
          <p:cNvSpPr>
            <a:spLocks xmlns:a="http://schemas.openxmlformats.org/drawingml/2006/main" noGrp="1"/>
          </p:cNvSpPr>
          <p:nvPr/>
        </p:nvSpPr>
        <p:spPr>
          <a:xfrm xmlns:a="http://schemas.openxmlformats.org/drawingml/2006/main">
            <a:off x="762000" y="3067050"/>
            <a:ext cx="56197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6667"/>
          </a:bodyPr>
          <a:lstStyle xmlns:a="http://schemas.openxmlformats.org/drawingml/2006/main"/>
          <a:p xmlns:a="http://schemas.openxmlformats.org/drawingml/2006/main">
            <a:pPr algn="l">
              <a:lnSpc>
                <a:spcPct val="100000"/>
              </a:lnSpc>
              <a:buNone/>
              <a:defRPr sz="1875" b="0" i="0">
                <a:solidFill>
                  <a:srgbClr val="506559"/>
                </a:solidFill>
                <a:latin typeface="Menlo"/>
                <a:ea typeface="Menlo"/>
                <a:cs typeface="Menlo"/>
              </a:defRPr>
            </a:pPr>
            <a:r>
              <a:rPr sz="1875" b="0" i="0">
                <a:solidFill>
                  <a:srgbClr val="506559"/>
                </a:solidFill>
                <a:latin typeface="Menlo"/>
                <a:ea typeface="Menlo"/>
                <a:cs typeface="Menlo"/>
              </a:rPr>
              <a:t>sources/</a:t>
            </a:r>
          </a:p>
        </p:txBody>
      </p:sp>
      <p:sp>
        <p:nvSpPr>
          <p:cNvPr id="6" name="s064 text 6">
            <a:extLst xmlns:a="http://schemas.openxmlformats.org/drawingml/2006/main">
              <a:ext uri="{FF2B5EF4-FFF2-40B4-BE49-F238E27FC236}">
                <a16:creationId xmlns:a16="http://schemas.microsoft.com/office/drawing/2014/main" id="{7A12172D-199F-445F-9A4A-B798E913973A}"/>
              </a:ext>
            </a:extLst>
          </p:cNvPr>
          <p:cNvSpPr>
            <a:spLocks xmlns:a="http://schemas.openxmlformats.org/drawingml/2006/main" noGrp="1"/>
          </p:cNvSpPr>
          <p:nvPr/>
        </p:nvSpPr>
        <p:spPr>
          <a:xfrm xmlns:a="http://schemas.openxmlformats.org/drawingml/2006/main">
            <a:off x="942975" y="3657600"/>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15291E"/>
                </a:solidFill>
                <a:latin typeface="Menlo"/>
                <a:ea typeface="Menlo"/>
                <a:cs typeface="Menlo"/>
              </a:defRPr>
            </a:pPr>
            <a:r>
              <a:rPr sz="1650" b="0" i="0">
                <a:solidFill>
                  <a:srgbClr val="15291E"/>
                </a:solidFill>
                <a:latin typeface="Menlo"/>
                <a:ea typeface="Menlo"/>
                <a:cs typeface="Menlo"/>
              </a:rPr>
              <a:t>website-notes.md</a:t>
            </a:r>
          </a:p>
        </p:txBody>
      </p:sp>
      <p:sp>
        <p:nvSpPr>
          <p:cNvPr id="7" name="s064 text 7">
            <a:extLst xmlns:a="http://schemas.openxmlformats.org/drawingml/2006/main">
              <a:ext uri="{FF2B5EF4-FFF2-40B4-BE49-F238E27FC236}">
                <a16:creationId xmlns:a16="http://schemas.microsoft.com/office/drawing/2014/main" id="{04F503DA-01C8-4A33-B6AD-94BD868189CB}"/>
              </a:ext>
            </a:extLst>
          </p:cNvPr>
          <p:cNvSpPr>
            <a:spLocks xmlns:a="http://schemas.openxmlformats.org/drawingml/2006/main" noGrp="1"/>
          </p:cNvSpPr>
          <p:nvPr/>
        </p:nvSpPr>
        <p:spPr>
          <a:xfrm xmlns:a="http://schemas.openxmlformats.org/drawingml/2006/main">
            <a:off x="942975" y="3952875"/>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506559"/>
                </a:solidFill>
                <a:latin typeface="Plus Jakarta Sans"/>
                <a:ea typeface="Plus Jakarta Sans"/>
                <a:cs typeface="Plus Jakarta Sans"/>
              </a:defRPr>
            </a:pPr>
            <a:r>
              <a:rPr sz="1500" b="0" i="0">
                <a:solidFill>
                  <a:srgbClr val="506559"/>
                </a:solidFill>
                <a:latin typeface="Plus Jakarta Sans"/>
                <a:ea typeface="Plus Jakarta Sans"/>
                <a:cs typeface="Plus Jakarta Sans"/>
              </a:rPr>
              <a:t>Public offer</a:t>
            </a:r>
          </a:p>
        </p:txBody>
      </p:sp>
      <p:sp>
        <p:nvSpPr>
          <p:cNvPr id="8" name="s064 text 8">
            <a:extLst xmlns:a="http://schemas.openxmlformats.org/drawingml/2006/main">
              <a:ext uri="{FF2B5EF4-FFF2-40B4-BE49-F238E27FC236}">
                <a16:creationId xmlns:a16="http://schemas.microsoft.com/office/drawing/2014/main" id="{DD4D9404-C10F-412E-9041-BBBF6226B290}"/>
              </a:ext>
            </a:extLst>
          </p:cNvPr>
          <p:cNvSpPr>
            <a:spLocks xmlns:a="http://schemas.openxmlformats.org/drawingml/2006/main" noGrp="1"/>
          </p:cNvSpPr>
          <p:nvPr/>
        </p:nvSpPr>
        <p:spPr>
          <a:xfrm xmlns:a="http://schemas.openxmlformats.org/drawingml/2006/main">
            <a:off x="942975" y="4457700"/>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15291E"/>
                </a:solidFill>
                <a:latin typeface="Menlo"/>
                <a:ea typeface="Menlo"/>
                <a:cs typeface="Menlo"/>
              </a:defRPr>
            </a:pPr>
            <a:r>
              <a:rPr sz="1650" b="0" i="0">
                <a:solidFill>
                  <a:srgbClr val="15291E"/>
                </a:solidFill>
                <a:latin typeface="Menlo"/>
                <a:ea typeface="Menlo"/>
                <a:cs typeface="Menlo"/>
              </a:rPr>
              <a:t>proposal-example.md</a:t>
            </a:r>
          </a:p>
        </p:txBody>
      </p:sp>
      <p:sp>
        <p:nvSpPr>
          <p:cNvPr id="9" name="s064 text 9">
            <a:extLst xmlns:a="http://schemas.openxmlformats.org/drawingml/2006/main">
              <a:ext uri="{FF2B5EF4-FFF2-40B4-BE49-F238E27FC236}">
                <a16:creationId xmlns:a16="http://schemas.microsoft.com/office/drawing/2014/main" id="{44604480-9CC4-4B9E-BFEE-F507D7820007}"/>
              </a:ext>
            </a:extLst>
          </p:cNvPr>
          <p:cNvSpPr>
            <a:spLocks xmlns:a="http://schemas.openxmlformats.org/drawingml/2006/main" noGrp="1"/>
          </p:cNvSpPr>
          <p:nvPr/>
        </p:nvSpPr>
        <p:spPr>
          <a:xfrm xmlns:a="http://schemas.openxmlformats.org/drawingml/2006/main">
            <a:off x="942975" y="4752975"/>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506559"/>
                </a:solidFill>
                <a:latin typeface="Plus Jakarta Sans"/>
                <a:ea typeface="Plus Jakarta Sans"/>
                <a:cs typeface="Plus Jakarta Sans"/>
              </a:defRPr>
            </a:pPr>
            <a:r>
              <a:rPr sz="1500" b="0" i="0">
                <a:solidFill>
                  <a:srgbClr val="506559"/>
                </a:solidFill>
                <a:latin typeface="Plus Jakarta Sans"/>
                <a:ea typeface="Plus Jakarta Sans"/>
                <a:cs typeface="Plus Jakarta Sans"/>
              </a:rPr>
              <a:t>Scope and language</a:t>
            </a:r>
          </a:p>
        </p:txBody>
      </p:sp>
      <p:sp>
        <p:nvSpPr>
          <p:cNvPr id="10" name="s064 text 10">
            <a:extLst xmlns:a="http://schemas.openxmlformats.org/drawingml/2006/main">
              <a:ext uri="{FF2B5EF4-FFF2-40B4-BE49-F238E27FC236}">
                <a16:creationId xmlns:a16="http://schemas.microsoft.com/office/drawing/2014/main" id="{4E5352C4-9270-4E4B-A6C8-7A6E8C59F101}"/>
              </a:ext>
            </a:extLst>
          </p:cNvPr>
          <p:cNvSpPr>
            <a:spLocks xmlns:a="http://schemas.openxmlformats.org/drawingml/2006/main" noGrp="1"/>
          </p:cNvSpPr>
          <p:nvPr/>
        </p:nvSpPr>
        <p:spPr>
          <a:xfrm xmlns:a="http://schemas.openxmlformats.org/drawingml/2006/main">
            <a:off x="942975" y="5257800"/>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15291E"/>
                </a:solidFill>
                <a:latin typeface="Menlo"/>
                <a:ea typeface="Menlo"/>
                <a:cs typeface="Menlo"/>
              </a:defRPr>
            </a:pPr>
            <a:r>
              <a:rPr sz="1650" b="0" i="0">
                <a:solidFill>
                  <a:srgbClr val="15291E"/>
                </a:solidFill>
                <a:latin typeface="Menlo"/>
                <a:ea typeface="Menlo"/>
                <a:cs typeface="Menlo"/>
              </a:rPr>
              <a:t>founder-note.md</a:t>
            </a:r>
          </a:p>
        </p:txBody>
      </p:sp>
      <p:sp>
        <p:nvSpPr>
          <p:cNvPr id="11" name="s064 text 11">
            <a:extLst xmlns:a="http://schemas.openxmlformats.org/drawingml/2006/main">
              <a:ext uri="{FF2B5EF4-FFF2-40B4-BE49-F238E27FC236}">
                <a16:creationId xmlns:a16="http://schemas.microsoft.com/office/drawing/2014/main" id="{1C22515F-9BBD-42E6-A7DC-FE49A150B5F2}"/>
              </a:ext>
            </a:extLst>
          </p:cNvPr>
          <p:cNvSpPr>
            <a:spLocks xmlns:a="http://schemas.openxmlformats.org/drawingml/2006/main" noGrp="1"/>
          </p:cNvSpPr>
          <p:nvPr/>
        </p:nvSpPr>
        <p:spPr>
          <a:xfrm xmlns:a="http://schemas.openxmlformats.org/drawingml/2006/main">
            <a:off x="942975" y="5553075"/>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506559"/>
                </a:solidFill>
                <a:latin typeface="Plus Jakarta Sans"/>
                <a:ea typeface="Plus Jakarta Sans"/>
                <a:cs typeface="Plus Jakarta Sans"/>
              </a:defRPr>
            </a:pPr>
            <a:r>
              <a:rPr sz="1500" b="0" i="0">
                <a:solidFill>
                  <a:srgbClr val="506559"/>
                </a:solidFill>
                <a:latin typeface="Plus Jakarta Sans"/>
                <a:ea typeface="Plus Jakarta Sans"/>
                <a:cs typeface="Plus Jakarta Sans"/>
              </a:rPr>
              <a:t>Operating judgment</a:t>
            </a:r>
          </a:p>
        </p:txBody>
      </p:sp>
      <p:sp>
        <p:nvSpPr>
          <p:cNvPr id="12" name="s064 text 12">
            <a:extLst xmlns:a="http://schemas.openxmlformats.org/drawingml/2006/main">
              <a:ext uri="{FF2B5EF4-FFF2-40B4-BE49-F238E27FC236}">
                <a16:creationId xmlns:a16="http://schemas.microsoft.com/office/drawing/2014/main" id="{6BC7C7B1-6559-4BE5-8DB9-0EFAE0A4DFD2}"/>
              </a:ext>
            </a:extLst>
          </p:cNvPr>
          <p:cNvSpPr>
            <a:spLocks xmlns:a="http://schemas.openxmlformats.org/drawingml/2006/main" noGrp="1"/>
          </p:cNvSpPr>
          <p:nvPr/>
        </p:nvSpPr>
        <p:spPr>
          <a:xfrm xmlns:a="http://schemas.openxmlformats.org/drawingml/2006/main">
            <a:off x="942975" y="6057900"/>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15291E"/>
                </a:solidFill>
                <a:latin typeface="Menlo"/>
                <a:ea typeface="Menlo"/>
                <a:cs typeface="Menlo"/>
              </a:defRPr>
            </a:pPr>
            <a:r>
              <a:rPr sz="1650" b="0" i="0">
                <a:solidFill>
                  <a:srgbClr val="15291E"/>
                </a:solidFill>
                <a:latin typeface="Menlo"/>
                <a:ea typeface="Menlo"/>
                <a:cs typeface="Menlo"/>
              </a:rPr>
              <a:t>call-notes.md</a:t>
            </a:r>
          </a:p>
        </p:txBody>
      </p:sp>
      <p:sp>
        <p:nvSpPr>
          <p:cNvPr id="13" name="s064 text 13">
            <a:extLst xmlns:a="http://schemas.openxmlformats.org/drawingml/2006/main">
              <a:ext uri="{FF2B5EF4-FFF2-40B4-BE49-F238E27FC236}">
                <a16:creationId xmlns:a16="http://schemas.microsoft.com/office/drawing/2014/main" id="{7C3B2E26-14E0-434A-8F7A-FC7C49B58B85}"/>
              </a:ext>
            </a:extLst>
          </p:cNvPr>
          <p:cNvSpPr>
            <a:spLocks xmlns:a="http://schemas.openxmlformats.org/drawingml/2006/main" noGrp="1"/>
          </p:cNvSpPr>
          <p:nvPr/>
        </p:nvSpPr>
        <p:spPr>
          <a:xfrm xmlns:a="http://schemas.openxmlformats.org/drawingml/2006/main">
            <a:off x="942975" y="6353175"/>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506559"/>
                </a:solidFill>
                <a:latin typeface="Plus Jakarta Sans"/>
                <a:ea typeface="Plus Jakarta Sans"/>
                <a:cs typeface="Plus Jakarta Sans"/>
              </a:defRPr>
            </a:pPr>
            <a:r>
              <a:rPr sz="1500" b="0" i="0">
                <a:solidFill>
                  <a:srgbClr val="506559"/>
                </a:solidFill>
                <a:latin typeface="Plus Jakarta Sans"/>
                <a:ea typeface="Plus Jakarta Sans"/>
                <a:cs typeface="Plus Jakarta Sans"/>
              </a:rPr>
              <a:t>Customer context</a:t>
            </a:r>
          </a:p>
        </p:txBody>
      </p:sp>
      <p:sp>
        <p:nvSpPr>
          <p:cNvPr id="14" name="s064 rect 14">
            <a:extLst xmlns:a="http://schemas.openxmlformats.org/drawingml/2006/main">
              <a:ext uri="{FF2B5EF4-FFF2-40B4-BE49-F238E27FC236}">
                <a16:creationId xmlns:a16="http://schemas.microsoft.com/office/drawing/2014/main" id="{CAB5CFE8-4E83-4914-BFC1-0D47AD94100F}"/>
              </a:ext>
            </a:extLst>
          </p:cNvPr>
          <p:cNvSpPr>
            <a:spLocks xmlns:a="http://schemas.openxmlformats.org/drawingml/2006/main" noGrp="1"/>
          </p:cNvSpPr>
          <p:nvPr/>
        </p:nvSpPr>
        <p:spPr>
          <a:xfrm xmlns:a="http://schemas.openxmlformats.org/drawingml/2006/main">
            <a:off x="6810375" y="2952750"/>
            <a:ext cx="7667625" cy="3333750"/>
          </a:xfrm>
          <a:prstGeom xmlns:a="http://schemas.openxmlformats.org/drawingml/2006/main" prst="roundRect">
            <a:avLst>
              <a:gd name="adj" fmla="val 4000"/>
            </a:avLst>
          </a:prstGeom>
          <a:solidFill xmlns:a="http://schemas.openxmlformats.org/drawingml/2006/main">
            <a:srgbClr val="FFFFFF"/>
          </a:solidFill>
          <a:ln xmlns:a="http://schemas.openxmlformats.org/drawingml/2006/main" w="9525">
            <a:solidFill>
              <a:srgbClr val="D5DDD7"/>
            </a:solidFill>
            <a:prstDash val="solid"/>
          </a:ln>
        </p:spPr>
      </p:sp>
      <p:sp>
        <p:nvSpPr>
          <p:cNvPr id="15" name="s064 text 15">
            <a:extLst xmlns:a="http://schemas.openxmlformats.org/drawingml/2006/main">
              <a:ext uri="{FF2B5EF4-FFF2-40B4-BE49-F238E27FC236}">
                <a16:creationId xmlns:a16="http://schemas.microsoft.com/office/drawing/2014/main" id="{710DE6CD-585D-473E-AF10-19F967278A6F}"/>
              </a:ext>
            </a:extLst>
          </p:cNvPr>
          <p:cNvSpPr>
            <a:spLocks xmlns:a="http://schemas.openxmlformats.org/drawingml/2006/main" noGrp="1"/>
          </p:cNvSpPr>
          <p:nvPr/>
        </p:nvSpPr>
        <p:spPr>
          <a:xfrm xmlns:a="http://schemas.openxmlformats.org/drawingml/2006/main">
            <a:off x="7086600" y="3228975"/>
            <a:ext cx="7115175" cy="247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203"/>
          </a:bodyPr>
          <a:lstStyle xmlns:a="http://schemas.openxmlformats.org/drawingml/2006/main"/>
          <a:p xmlns:a="http://schemas.openxmlformats.org/drawingml/2006/main">
            <a:pPr algn="l">
              <a:lnSpc>
                <a:spcPct val="100000"/>
              </a:lnSpc>
              <a:buNone/>
              <a:defRPr sz="1725" b="0" i="0">
                <a:solidFill>
                  <a:srgbClr val="15291E"/>
                </a:solidFill>
                <a:latin typeface="Menlo"/>
                <a:ea typeface="Menlo"/>
                <a:cs typeface="Menlo"/>
              </a:defRPr>
            </a:pPr>
            <a:r>
              <a:rPr sz="1725" b="0" i="0">
                <a:solidFill>
                  <a:srgbClr val="15291E"/>
                </a:solidFill>
                <a:latin typeface="Menlo"/>
                <a:ea typeface="Menlo"/>
                <a:cs typeface="Menlo"/>
              </a:rPr>
              <a:t>website-notes.md</a:t>
            </a:r>
          </a:p>
        </p:txBody>
      </p:sp>
      <p:sp>
        <p:nvSpPr>
          <p:cNvPr id="16" name="s064 text 16">
            <a:extLst xmlns:a="http://schemas.openxmlformats.org/drawingml/2006/main">
              <a:ext uri="{FF2B5EF4-FFF2-40B4-BE49-F238E27FC236}">
                <a16:creationId xmlns:a16="http://schemas.microsoft.com/office/drawing/2014/main" id="{70CD3A0B-441A-48BD-8179-20C57DF8FB72}"/>
              </a:ext>
            </a:extLst>
          </p:cNvPr>
          <p:cNvSpPr>
            <a:spLocks xmlns:a="http://schemas.openxmlformats.org/drawingml/2006/main" noGrp="1"/>
          </p:cNvSpPr>
          <p:nvPr/>
        </p:nvSpPr>
        <p:spPr>
          <a:xfrm xmlns:a="http://schemas.openxmlformats.org/drawingml/2006/main">
            <a:off x="7086600" y="3762375"/>
            <a:ext cx="7115175" cy="38576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25000"/>
              </a:lnSpc>
              <a:buNone/>
              <a:defRPr sz="2025" b="0" i="0">
                <a:solidFill>
                  <a:srgbClr val="15291E"/>
                </a:solidFill>
                <a:latin typeface="Plus Jakarta Sans"/>
                <a:ea typeface="Plus Jakarta Sans"/>
                <a:cs typeface="Plus Jakarta Sans"/>
              </a:defRPr>
            </a:pPr>
            <a:r>
              <a:rPr sz="2025" b="0" i="0">
                <a:solidFill>
                  <a:srgbClr val="15291E"/>
                </a:solidFill>
                <a:latin typeface="Plus Jakarta Sans"/>
                <a:ea typeface="Plus Jakarta Sans"/>
                <a:cs typeface="Plus Jakarta Sans"/>
              </a:rPr>
              <a:t>What the business says it sells.</a:t>
            </a:r>
          </a:p>
        </p:txBody>
      </p:sp>
      <p:sp>
        <p:nvSpPr>
          <p:cNvPr id="17" name="s064 text 17">
            <a:extLst xmlns:a="http://schemas.openxmlformats.org/drawingml/2006/main">
              <a:ext uri="{FF2B5EF4-FFF2-40B4-BE49-F238E27FC236}">
                <a16:creationId xmlns:a16="http://schemas.microsoft.com/office/drawing/2014/main" id="{660A6657-7B55-49A0-9822-C09435A3FE5A}"/>
              </a:ext>
            </a:extLst>
          </p:cNvPr>
          <p:cNvSpPr>
            <a:spLocks xmlns:a="http://schemas.openxmlformats.org/drawingml/2006/main" noGrp="1"/>
          </p:cNvSpPr>
          <p:nvPr/>
        </p:nvSpPr>
        <p:spPr>
          <a:xfrm xmlns:a="http://schemas.openxmlformats.org/drawingml/2006/main">
            <a:off x="13738175" y="8086725"/>
            <a:ext cx="739825"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064 / 152</a:t>
            </a:r>
          </a:p>
        </p:txBody>
      </p:sp>
    </p:spTree>
    <p:extLst>
      <p:ext uri="{BB962C8B-B14F-4D97-AF65-F5344CB8AC3E}">
        <p14:creationId xmlns:p14="http://schemas.microsoft.com/office/powerpoint/2010/main" val="1587231644"/>
      </p:ext>
    </p:extLst>
  </p:cSld>
</p:sld>
</file>

<file path=ppt/slides/slide65.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7" name=""/>
          <p:cNvPicPr>
            <a:picLocks xmlns:a="http://schemas.openxmlformats.org/drawingml/2006/main" noChangeAspect="1"/>
          </p:cNvPicPr>
          <p:nvPr/>
        </p:nvPicPr>
        <p:blipFill>
          <a:blip xmlns:r="http://schemas.openxmlformats.org/officeDocument/2006/relationships" xmlns:a="http://schemas.openxmlformats.org/drawingml/2006/main" r:embed="R5b890f9ff2124e1a"/>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65 text 2">
            <a:extLst xmlns:a="http://schemas.openxmlformats.org/drawingml/2006/main">
              <a:ext uri="{FF2B5EF4-FFF2-40B4-BE49-F238E27FC236}">
                <a16:creationId xmlns:a16="http://schemas.microsoft.com/office/drawing/2014/main" id="{361481AE-A90A-4554-8E51-90A3A336B9E9}"/>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65 text 3">
            <a:extLst xmlns:a="http://schemas.openxmlformats.org/drawingml/2006/main">
              <a:ext uri="{FF2B5EF4-FFF2-40B4-BE49-F238E27FC236}">
                <a16:creationId xmlns:a16="http://schemas.microsoft.com/office/drawing/2014/main" id="{7D7AD217-F85F-4FAE-8A12-94B0347E286E}"/>
              </a:ext>
            </a:extLst>
          </p:cNvPr>
          <p:cNvSpPr>
            <a:spLocks xmlns:a="http://schemas.openxmlformats.org/drawingml/2006/main" noGrp="1"/>
          </p:cNvSpPr>
          <p:nvPr/>
        </p:nvSpPr>
        <p:spPr>
          <a:xfrm xmlns:a="http://schemas.openxmlformats.org/drawingml/2006/main">
            <a:off x="12603510" y="476250"/>
            <a:ext cx="187449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The encoded company</a:t>
            </a:r>
          </a:p>
        </p:txBody>
      </p:sp>
      <p:sp>
        <p:nvSpPr>
          <p:cNvPr id="4" name="s065 text 4">
            <a:extLst xmlns:a="http://schemas.openxmlformats.org/drawingml/2006/main">
              <a:ext uri="{FF2B5EF4-FFF2-40B4-BE49-F238E27FC236}">
                <a16:creationId xmlns:a16="http://schemas.microsoft.com/office/drawing/2014/main" id="{AD300A1D-BDC5-4509-ADAA-03A336E5939A}"/>
              </a:ext>
            </a:extLst>
          </p:cNvPr>
          <p:cNvSpPr>
            <a:spLocks xmlns:a="http://schemas.openxmlformats.org/drawingml/2006/main" noGrp="1"/>
          </p:cNvSpPr>
          <p:nvPr/>
        </p:nvSpPr>
        <p:spPr>
          <a:xfrm xmlns:a="http://schemas.openxmlformats.org/drawingml/2006/main">
            <a:off x="762000" y="1333500"/>
            <a:ext cx="1266825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800" b="1" i="0">
                <a:solidFill>
                  <a:srgbClr val="15291E"/>
                </a:solidFill>
                <a:latin typeface="Plus Jakarta Sans"/>
                <a:ea typeface="Plus Jakarta Sans"/>
                <a:cs typeface="Plus Jakarta Sans"/>
              </a:defRPr>
            </a:pPr>
            <a:r>
              <a:rPr sz="4800" b="1" i="0">
                <a:solidFill>
                  <a:srgbClr val="15291E"/>
                </a:solidFill>
                <a:latin typeface="Plus Jakarta Sans"/>
                <a:ea typeface="Plus Jakarta Sans"/>
                <a:cs typeface="Plus Jakarta Sans"/>
              </a:rPr>
              <a:t>What should the agent ask you?</a:t>
            </a:r>
          </a:p>
        </p:txBody>
      </p:sp>
      <p:sp>
        <p:nvSpPr>
          <p:cNvPr id="5" name="s065 text 5">
            <a:extLst xmlns:a="http://schemas.openxmlformats.org/drawingml/2006/main">
              <a:ext uri="{FF2B5EF4-FFF2-40B4-BE49-F238E27FC236}">
                <a16:creationId xmlns:a16="http://schemas.microsoft.com/office/drawing/2014/main" id="{943298C7-127D-4182-AE70-1670134E4837}"/>
              </a:ext>
            </a:extLst>
          </p:cNvPr>
          <p:cNvSpPr>
            <a:spLocks xmlns:a="http://schemas.openxmlformats.org/drawingml/2006/main" noGrp="1"/>
          </p:cNvSpPr>
          <p:nvPr/>
        </p:nvSpPr>
        <p:spPr>
          <a:xfrm xmlns:a="http://schemas.openxmlformats.org/drawingml/2006/main">
            <a:off x="762000" y="3028950"/>
            <a:ext cx="12382500" cy="140196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77254"/>
          </a:bodyPr>
          <a:lstStyle xmlns:a="http://schemas.openxmlformats.org/drawingml/2006/main"/>
          <a:p xmlns:a="http://schemas.openxmlformats.org/drawingml/2006/main">
            <a:pPr algn="l">
              <a:lnSpc>
                <a:spcPct val="95833"/>
              </a:lnSpc>
              <a:buNone/>
              <a:defRPr sz="4800" b="0" i="0">
                <a:solidFill>
                  <a:srgbClr val="15291E"/>
                </a:solidFill>
                <a:latin typeface="Instrument Serif"/>
                <a:ea typeface="Instrument Serif"/>
                <a:cs typeface="Instrument Serif"/>
              </a:defRPr>
            </a:pPr>
            <a:r>
              <a:rPr sz="4800" b="0" i="0">
                <a:solidFill>
                  <a:srgbClr val="15291E"/>
                </a:solidFill>
                <a:latin typeface="Instrument Serif"/>
                <a:ea typeface="Instrument Serif"/>
                <a:cs typeface="Instrument Serif"/>
              </a:rPr>
              <a:t>Which fact would change the work if it misunderstood your</a:t>
            </a:r>
          </a:p>
          <a:p xmlns:a="http://schemas.openxmlformats.org/drawingml/2006/main">
            <a:pPr algn="l">
              <a:lnSpc>
                <a:spcPct val="95833"/>
              </a:lnSpc>
              <a:buNone/>
              <a:defRPr sz="4800" b="0" i="0">
                <a:solidFill>
                  <a:srgbClr val="15291E"/>
                </a:solidFill>
                <a:latin typeface="Instrument Serif"/>
                <a:ea typeface="Instrument Serif"/>
                <a:cs typeface="Instrument Serif"/>
              </a:defRPr>
            </a:pPr>
            <a:r>
              <a:rPr sz="4800" b="0" i="0">
                <a:solidFill>
                  <a:srgbClr val="15291E"/>
                </a:solidFill>
                <a:latin typeface="Instrument Serif"/>
                <a:ea typeface="Instrument Serif"/>
                <a:cs typeface="Instrument Serif"/>
              </a:rPr>
              <a:t>company?</a:t>
            </a:r>
          </a:p>
        </p:txBody>
      </p:sp>
      <p:sp>
        <p:nvSpPr>
          <p:cNvPr id="6" name="s065 text 6">
            <a:extLst xmlns:a="http://schemas.openxmlformats.org/drawingml/2006/main">
              <a:ext uri="{FF2B5EF4-FFF2-40B4-BE49-F238E27FC236}">
                <a16:creationId xmlns:a16="http://schemas.microsoft.com/office/drawing/2014/main" id="{D7DCE81C-C7EB-4E4E-97D0-49D8A105F4E8}"/>
              </a:ext>
            </a:extLst>
          </p:cNvPr>
          <p:cNvSpPr>
            <a:spLocks xmlns:a="http://schemas.openxmlformats.org/drawingml/2006/main" noGrp="1"/>
          </p:cNvSpPr>
          <p:nvPr/>
        </p:nvSpPr>
        <p:spPr>
          <a:xfrm xmlns:a="http://schemas.openxmlformats.org/drawingml/2006/main">
            <a:off x="13740557" y="8086725"/>
            <a:ext cx="737443"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065 / 152</a:t>
            </a:r>
          </a:p>
        </p:txBody>
      </p:sp>
    </p:spTree>
    <p:extLst>
      <p:ext uri="{BB962C8B-B14F-4D97-AF65-F5344CB8AC3E}">
        <p14:creationId xmlns:p14="http://schemas.microsoft.com/office/powerpoint/2010/main" val="1481660161"/>
      </p:ext>
    </p:extLst>
  </p:cSld>
</p:sld>
</file>

<file path=ppt/slides/slide66.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4" name=""/>
          <p:cNvPicPr>
            <a:picLocks xmlns:a="http://schemas.openxmlformats.org/drawingml/2006/main" noChangeAspect="1"/>
          </p:cNvPicPr>
          <p:nvPr/>
        </p:nvPicPr>
        <p:blipFill>
          <a:blip xmlns:r="http://schemas.openxmlformats.org/officeDocument/2006/relationships" xmlns:a="http://schemas.openxmlformats.org/drawingml/2006/main" r:embed="Rc02eb5e83bd448ea"/>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66 text 2">
            <a:extLst xmlns:a="http://schemas.openxmlformats.org/drawingml/2006/main">
              <a:ext uri="{FF2B5EF4-FFF2-40B4-BE49-F238E27FC236}">
                <a16:creationId xmlns:a16="http://schemas.microsoft.com/office/drawing/2014/main" id="{354F59A0-CD9C-4B7B-93AA-243327C5440D}"/>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66 text 3">
            <a:extLst xmlns:a="http://schemas.openxmlformats.org/drawingml/2006/main">
              <a:ext uri="{FF2B5EF4-FFF2-40B4-BE49-F238E27FC236}">
                <a16:creationId xmlns:a16="http://schemas.microsoft.com/office/drawing/2014/main" id="{E9FEAD18-F026-4BAE-A863-35471D54E247}"/>
              </a:ext>
            </a:extLst>
          </p:cNvPr>
          <p:cNvSpPr>
            <a:spLocks xmlns:a="http://schemas.openxmlformats.org/drawingml/2006/main" noGrp="1"/>
          </p:cNvSpPr>
          <p:nvPr/>
        </p:nvSpPr>
        <p:spPr>
          <a:xfrm xmlns:a="http://schemas.openxmlformats.org/drawingml/2006/main">
            <a:off x="12603510" y="476250"/>
            <a:ext cx="187449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The encoded company</a:t>
            </a:r>
          </a:p>
        </p:txBody>
      </p:sp>
      <p:sp>
        <p:nvSpPr>
          <p:cNvPr id="4" name="s066 text 4">
            <a:extLst xmlns:a="http://schemas.openxmlformats.org/drawingml/2006/main">
              <a:ext uri="{FF2B5EF4-FFF2-40B4-BE49-F238E27FC236}">
                <a16:creationId xmlns:a16="http://schemas.microsoft.com/office/drawing/2014/main" id="{D8975D97-DC44-45C8-B036-248E253B142C}"/>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350" b="1" i="0">
                <a:solidFill>
                  <a:srgbClr val="15291E"/>
                </a:solidFill>
                <a:latin typeface="Plus Jakarta Sans"/>
                <a:ea typeface="Plus Jakarta Sans"/>
                <a:cs typeface="Plus Jakarta Sans"/>
              </a:defRPr>
            </a:pPr>
            <a:r>
              <a:rPr sz="4350" b="1" i="0">
                <a:solidFill>
                  <a:srgbClr val="15291E"/>
                </a:solidFill>
                <a:latin typeface="Plus Jakarta Sans"/>
                <a:ea typeface="Plus Jakarta Sans"/>
                <a:cs typeface="Plus Jakarta Sans"/>
              </a:rPr>
              <a:t>Turn your sources into company knowledge.</a:t>
            </a:r>
          </a:p>
        </p:txBody>
      </p:sp>
      <p:sp>
        <p:nvSpPr>
          <p:cNvPr id="5" name="s066 rect 5">
            <a:extLst xmlns:a="http://schemas.openxmlformats.org/drawingml/2006/main">
              <a:ext uri="{FF2B5EF4-FFF2-40B4-BE49-F238E27FC236}">
                <a16:creationId xmlns:a16="http://schemas.microsoft.com/office/drawing/2014/main" id="{A449E90B-97A2-4B48-A783-B835B939DF66}"/>
              </a:ext>
            </a:extLst>
          </p:cNvPr>
          <p:cNvSpPr>
            <a:spLocks xmlns:a="http://schemas.openxmlformats.org/drawingml/2006/main" noGrp="1"/>
          </p:cNvSpPr>
          <p:nvPr/>
        </p:nvSpPr>
        <p:spPr>
          <a:xfrm xmlns:a="http://schemas.openxmlformats.org/drawingml/2006/main">
            <a:off x="762000" y="2828925"/>
            <a:ext cx="13716000" cy="2914650"/>
          </a:xfrm>
          <a:prstGeom xmlns:a="http://schemas.openxmlformats.org/drawingml/2006/main" prst="roundRect">
            <a:avLst>
              <a:gd name="adj" fmla="val 4575"/>
            </a:avLst>
          </a:prstGeom>
          <a:solidFill xmlns:a="http://schemas.openxmlformats.org/drawingml/2006/main">
            <a:srgbClr val="FFFFFF"/>
          </a:solidFill>
          <a:ln xmlns:a="http://schemas.openxmlformats.org/drawingml/2006/main" w="9525">
            <a:solidFill>
              <a:srgbClr val="D5DDD7"/>
            </a:solidFill>
            <a:prstDash val="solid"/>
          </a:ln>
        </p:spPr>
      </p:sp>
      <p:sp>
        <p:nvSpPr>
          <p:cNvPr id="6" name="s066 text 6">
            <a:extLst xmlns:a="http://schemas.openxmlformats.org/drawingml/2006/main">
              <a:ext uri="{FF2B5EF4-FFF2-40B4-BE49-F238E27FC236}">
                <a16:creationId xmlns:a16="http://schemas.microsoft.com/office/drawing/2014/main" id="{838BA204-CEC5-4B98-AF6C-046FE9BE775B}"/>
              </a:ext>
            </a:extLst>
          </p:cNvPr>
          <p:cNvSpPr>
            <a:spLocks xmlns:a="http://schemas.openxmlformats.org/drawingml/2006/main" noGrp="1"/>
          </p:cNvSpPr>
          <p:nvPr/>
        </p:nvSpPr>
        <p:spPr>
          <a:xfrm xmlns:a="http://schemas.openxmlformats.org/drawingml/2006/main">
            <a:off x="1057275" y="3067050"/>
            <a:ext cx="131254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53655A"/>
                </a:solidFill>
                <a:latin typeface="Menlo"/>
                <a:ea typeface="Menlo"/>
                <a:cs typeface="Menlo"/>
              </a:defRPr>
            </a:pPr>
            <a:r>
              <a:rPr sz="1650" b="0" i="0">
                <a:solidFill>
                  <a:srgbClr val="53655A"/>
                </a:solidFill>
                <a:latin typeface="Menlo"/>
                <a:ea typeface="Menlo"/>
                <a:cs typeface="Menlo"/>
              </a:rPr>
              <a:t>Prompt 1: orient and draft</a:t>
            </a:r>
          </a:p>
        </p:txBody>
      </p:sp>
      <p:sp>
        <p:nvSpPr>
          <p:cNvPr id="7" name="s066 text 7">
            <a:extLst xmlns:a="http://schemas.openxmlformats.org/drawingml/2006/main">
              <a:ext uri="{FF2B5EF4-FFF2-40B4-BE49-F238E27FC236}">
                <a16:creationId xmlns:a16="http://schemas.microsoft.com/office/drawing/2014/main" id="{18FDB365-9A29-4D39-BC0B-02C5DFA5F582}"/>
              </a:ext>
            </a:extLst>
          </p:cNvPr>
          <p:cNvSpPr>
            <a:spLocks xmlns:a="http://schemas.openxmlformats.org/drawingml/2006/main" noGrp="1"/>
          </p:cNvSpPr>
          <p:nvPr/>
        </p:nvSpPr>
        <p:spPr>
          <a:xfrm xmlns:a="http://schemas.openxmlformats.org/drawingml/2006/main">
            <a:off x="1685925" y="3505200"/>
            <a:ext cx="8315176"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Read the selected offer, audience, voice and founder note.</a:t>
            </a:r>
          </a:p>
        </p:txBody>
      </p:sp>
      <p:sp>
        <p:nvSpPr>
          <p:cNvPr id="8" name="s066 text 8">
            <a:extLst xmlns:a="http://schemas.openxmlformats.org/drawingml/2006/main">
              <a:ext uri="{FF2B5EF4-FFF2-40B4-BE49-F238E27FC236}">
                <a16:creationId xmlns:a16="http://schemas.microsoft.com/office/drawing/2014/main" id="{EBDC69D4-E9D4-4F74-B391-6B3DC9C5469B}"/>
              </a:ext>
            </a:extLst>
          </p:cNvPr>
          <p:cNvSpPr>
            <a:spLocks xmlns:a="http://schemas.openxmlformats.org/drawingml/2006/main" noGrp="1"/>
          </p:cNvSpPr>
          <p:nvPr/>
        </p:nvSpPr>
        <p:spPr>
          <a:xfrm xmlns:a="http://schemas.openxmlformats.org/drawingml/2006/main">
            <a:off x="1685925" y="3843338"/>
            <a:ext cx="630808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We are encoding one content-brief operation.</a:t>
            </a:r>
          </a:p>
        </p:txBody>
      </p:sp>
      <p:sp>
        <p:nvSpPr>
          <p:cNvPr id="9" name="s066 text 9">
            <a:extLst xmlns:a="http://schemas.openxmlformats.org/drawingml/2006/main">
              <a:ext uri="{FF2B5EF4-FFF2-40B4-BE49-F238E27FC236}">
                <a16:creationId xmlns:a16="http://schemas.microsoft.com/office/drawing/2014/main" id="{29CF26ED-E6FE-4B9F-987D-DD0BDE20838F}"/>
              </a:ext>
            </a:extLst>
          </p:cNvPr>
          <p:cNvSpPr>
            <a:spLocks xmlns:a="http://schemas.openxmlformats.org/drawingml/2006/main" noGrp="1"/>
          </p:cNvSpPr>
          <p:nvPr/>
        </p:nvSpPr>
        <p:spPr>
          <a:xfrm xmlns:a="http://schemas.openxmlformats.org/drawingml/2006/main">
            <a:off x="1685925" y="4181475"/>
            <a:ext cx="6881515"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Draft the relevant context and link the sources.</a:t>
            </a:r>
          </a:p>
        </p:txBody>
      </p:sp>
      <p:sp>
        <p:nvSpPr>
          <p:cNvPr id="10" name="s066 text 10">
            <a:extLst xmlns:a="http://schemas.openxmlformats.org/drawingml/2006/main">
              <a:ext uri="{FF2B5EF4-FFF2-40B4-BE49-F238E27FC236}">
                <a16:creationId xmlns:a16="http://schemas.microsoft.com/office/drawing/2014/main" id="{A123F3B3-89A3-4D1A-BF39-DA2F72721989}"/>
              </a:ext>
            </a:extLst>
          </p:cNvPr>
          <p:cNvSpPr>
            <a:spLocks xmlns:a="http://schemas.openxmlformats.org/drawingml/2006/main" noGrp="1"/>
          </p:cNvSpPr>
          <p:nvPr/>
        </p:nvSpPr>
        <p:spPr>
          <a:xfrm xmlns:a="http://schemas.openxmlformats.org/drawingml/2006/main">
            <a:off x="1685925" y="4519613"/>
            <a:ext cx="6021288"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Name material conflicts and missing facts.</a:t>
            </a:r>
          </a:p>
        </p:txBody>
      </p:sp>
      <p:sp>
        <p:nvSpPr>
          <p:cNvPr id="11" name="s066 text 11">
            <a:extLst xmlns:a="http://schemas.openxmlformats.org/drawingml/2006/main">
              <a:ext uri="{FF2B5EF4-FFF2-40B4-BE49-F238E27FC236}">
                <a16:creationId xmlns:a16="http://schemas.microsoft.com/office/drawing/2014/main" id="{B9845B6F-F54B-42EC-8075-30D7001C4C97}"/>
              </a:ext>
            </a:extLst>
          </p:cNvPr>
          <p:cNvSpPr>
            <a:spLocks xmlns:a="http://schemas.openxmlformats.org/drawingml/2006/main" noGrp="1"/>
          </p:cNvSpPr>
          <p:nvPr/>
        </p:nvSpPr>
        <p:spPr>
          <a:xfrm xmlns:a="http://schemas.openxmlformats.org/drawingml/2006/main">
            <a:off x="1685925" y="4857750"/>
            <a:ext cx="4587627"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Preserve existing owner content.</a:t>
            </a:r>
          </a:p>
        </p:txBody>
      </p:sp>
      <p:sp>
        <p:nvSpPr>
          <p:cNvPr id="12" name="s066 text 12">
            <a:extLst xmlns:a="http://schemas.openxmlformats.org/drawingml/2006/main">
              <a:ext uri="{FF2B5EF4-FFF2-40B4-BE49-F238E27FC236}">
                <a16:creationId xmlns:a16="http://schemas.microsoft.com/office/drawing/2014/main" id="{3DCEB6F3-06DC-46C1-9905-FC871A0EA3D7}"/>
              </a:ext>
            </a:extLst>
          </p:cNvPr>
          <p:cNvSpPr>
            <a:spLocks xmlns:a="http://schemas.openxmlformats.org/drawingml/2006/main" noGrp="1"/>
          </p:cNvSpPr>
          <p:nvPr/>
        </p:nvSpPr>
        <p:spPr>
          <a:xfrm xmlns:a="http://schemas.openxmlformats.org/drawingml/2006/main">
            <a:off x="1685925" y="5195888"/>
            <a:ext cx="4731097"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Show what would change the brief.</a:t>
            </a:r>
          </a:p>
        </p:txBody>
      </p:sp>
      <p:sp>
        <p:nvSpPr>
          <p:cNvPr id="13" name="s066 text 13">
            <a:extLst xmlns:a="http://schemas.openxmlformats.org/drawingml/2006/main">
              <a:ext uri="{FF2B5EF4-FFF2-40B4-BE49-F238E27FC236}">
                <a16:creationId xmlns:a16="http://schemas.microsoft.com/office/drawing/2014/main" id="{2D885A12-DDBF-41E8-9025-01F19EC7BB92}"/>
              </a:ext>
            </a:extLst>
          </p:cNvPr>
          <p:cNvSpPr>
            <a:spLocks xmlns:a="http://schemas.openxmlformats.org/drawingml/2006/main" noGrp="1"/>
          </p:cNvSpPr>
          <p:nvPr/>
        </p:nvSpPr>
        <p:spPr>
          <a:xfrm xmlns:a="http://schemas.openxmlformats.org/drawingml/2006/main">
            <a:off x="13743831" y="8086725"/>
            <a:ext cx="73416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066 / 152</a:t>
            </a:r>
          </a:p>
        </p:txBody>
      </p:sp>
    </p:spTree>
    <p:extLst>
      <p:ext uri="{BB962C8B-B14F-4D97-AF65-F5344CB8AC3E}">
        <p14:creationId xmlns:p14="http://schemas.microsoft.com/office/powerpoint/2010/main" val="469044794"/>
      </p:ext>
    </p:extLst>
  </p:cSld>
</p:sld>
</file>

<file path=ppt/slides/slide67.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3" name=""/>
          <p:cNvPicPr>
            <a:picLocks xmlns:a="http://schemas.openxmlformats.org/drawingml/2006/main" noChangeAspect="1"/>
          </p:cNvPicPr>
          <p:nvPr/>
        </p:nvPicPr>
        <p:blipFill>
          <a:blip xmlns:r="http://schemas.openxmlformats.org/officeDocument/2006/relationships" xmlns:a="http://schemas.openxmlformats.org/drawingml/2006/main" r:embed="Rfe3014399c774a04"/>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67 text 2">
            <a:extLst xmlns:a="http://schemas.openxmlformats.org/drawingml/2006/main">
              <a:ext uri="{FF2B5EF4-FFF2-40B4-BE49-F238E27FC236}">
                <a16:creationId xmlns:a16="http://schemas.microsoft.com/office/drawing/2014/main" id="{E9E37233-55D2-4152-A328-A8E4B0600ABA}"/>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67 text 3">
            <a:extLst xmlns:a="http://schemas.openxmlformats.org/drawingml/2006/main">
              <a:ext uri="{FF2B5EF4-FFF2-40B4-BE49-F238E27FC236}">
                <a16:creationId xmlns:a16="http://schemas.microsoft.com/office/drawing/2014/main" id="{F528A059-F4B1-4493-8FCC-4C042B4E3CB0}"/>
              </a:ext>
            </a:extLst>
          </p:cNvPr>
          <p:cNvSpPr>
            <a:spLocks xmlns:a="http://schemas.openxmlformats.org/drawingml/2006/main" noGrp="1"/>
          </p:cNvSpPr>
          <p:nvPr/>
        </p:nvSpPr>
        <p:spPr>
          <a:xfrm xmlns:a="http://schemas.openxmlformats.org/drawingml/2006/main">
            <a:off x="12603510" y="476250"/>
            <a:ext cx="187449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The encoded company</a:t>
            </a:r>
          </a:p>
        </p:txBody>
      </p:sp>
      <p:sp>
        <p:nvSpPr>
          <p:cNvPr id="4" name="s067 text 4">
            <a:extLst xmlns:a="http://schemas.openxmlformats.org/drawingml/2006/main">
              <a:ext uri="{FF2B5EF4-FFF2-40B4-BE49-F238E27FC236}">
                <a16:creationId xmlns:a16="http://schemas.microsoft.com/office/drawing/2014/main" id="{7D60A524-40DA-47AF-82C1-915CC5591E17}"/>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350" b="1" i="0">
                <a:solidFill>
                  <a:srgbClr val="15291E"/>
                </a:solidFill>
                <a:latin typeface="Plus Jakarta Sans"/>
                <a:ea typeface="Plus Jakarta Sans"/>
                <a:cs typeface="Plus Jakarta Sans"/>
              </a:defRPr>
            </a:pPr>
            <a:r>
              <a:rPr sz="4350" b="1" i="0">
                <a:solidFill>
                  <a:srgbClr val="15291E"/>
                </a:solidFill>
                <a:latin typeface="Plus Jakarta Sans"/>
                <a:ea typeface="Plus Jakarta Sans"/>
                <a:cs typeface="Plus Jakarta Sans"/>
              </a:rPr>
              <a:t>Did it understand your company?</a:t>
            </a:r>
          </a:p>
        </p:txBody>
      </p:sp>
      <p:sp>
        <p:nvSpPr>
          <p:cNvPr id="5" name="s067 rect 5">
            <a:extLst xmlns:a="http://schemas.openxmlformats.org/drawingml/2006/main">
              <a:ext uri="{FF2B5EF4-FFF2-40B4-BE49-F238E27FC236}">
                <a16:creationId xmlns:a16="http://schemas.microsoft.com/office/drawing/2014/main" id="{E51BD3CA-4937-4BBA-AEAE-46235AAA563E}"/>
              </a:ext>
            </a:extLst>
          </p:cNvPr>
          <p:cNvSpPr>
            <a:spLocks xmlns:a="http://schemas.openxmlformats.org/drawingml/2006/main" noGrp="1"/>
          </p:cNvSpPr>
          <p:nvPr/>
        </p:nvSpPr>
        <p:spPr>
          <a:xfrm xmlns:a="http://schemas.openxmlformats.org/drawingml/2006/main">
            <a:off x="762000" y="2828925"/>
            <a:ext cx="13716000" cy="2576513"/>
          </a:xfrm>
          <a:prstGeom xmlns:a="http://schemas.openxmlformats.org/drawingml/2006/main" prst="roundRect">
            <a:avLst>
              <a:gd name="adj" fmla="val 5176"/>
            </a:avLst>
          </a:prstGeom>
          <a:solidFill xmlns:a="http://schemas.openxmlformats.org/drawingml/2006/main">
            <a:srgbClr val="FFFFFF"/>
          </a:solidFill>
          <a:ln xmlns:a="http://schemas.openxmlformats.org/drawingml/2006/main" w="9525">
            <a:solidFill>
              <a:srgbClr val="D5DDD7"/>
            </a:solidFill>
            <a:prstDash val="solid"/>
          </a:ln>
        </p:spPr>
      </p:sp>
      <p:sp>
        <p:nvSpPr>
          <p:cNvPr id="6" name="s067 text 6">
            <a:extLst xmlns:a="http://schemas.openxmlformats.org/drawingml/2006/main">
              <a:ext uri="{FF2B5EF4-FFF2-40B4-BE49-F238E27FC236}">
                <a16:creationId xmlns:a16="http://schemas.microsoft.com/office/drawing/2014/main" id="{B037C3A6-E8C3-413C-91E0-54D59B1AA348}"/>
              </a:ext>
            </a:extLst>
          </p:cNvPr>
          <p:cNvSpPr>
            <a:spLocks xmlns:a="http://schemas.openxmlformats.org/drawingml/2006/main" noGrp="1"/>
          </p:cNvSpPr>
          <p:nvPr/>
        </p:nvSpPr>
        <p:spPr>
          <a:xfrm xmlns:a="http://schemas.openxmlformats.org/drawingml/2006/main">
            <a:off x="1057275" y="3067050"/>
            <a:ext cx="131254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53655A"/>
                </a:solidFill>
                <a:latin typeface="Menlo"/>
                <a:ea typeface="Menlo"/>
                <a:cs typeface="Menlo"/>
              </a:defRPr>
            </a:pPr>
            <a:r>
              <a:rPr sz="1650" b="0" i="0">
                <a:solidFill>
                  <a:srgbClr val="53655A"/>
                </a:solidFill>
                <a:latin typeface="Menlo"/>
                <a:ea typeface="Menlo"/>
                <a:cs typeface="Menlo"/>
              </a:rPr>
              <a:t>knowledge/context.md — excerpt</a:t>
            </a:r>
          </a:p>
        </p:txBody>
      </p:sp>
      <p:sp>
        <p:nvSpPr>
          <p:cNvPr id="7" name="s067 text 7">
            <a:extLst xmlns:a="http://schemas.openxmlformats.org/drawingml/2006/main">
              <a:ext uri="{FF2B5EF4-FFF2-40B4-BE49-F238E27FC236}">
                <a16:creationId xmlns:a16="http://schemas.microsoft.com/office/drawing/2014/main" id="{423A4FFF-A517-4A89-841F-21EA4199918D}"/>
              </a:ext>
            </a:extLst>
          </p:cNvPr>
          <p:cNvSpPr>
            <a:spLocks xmlns:a="http://schemas.openxmlformats.org/drawingml/2006/main" noGrp="1"/>
          </p:cNvSpPr>
          <p:nvPr/>
        </p:nvSpPr>
        <p:spPr>
          <a:xfrm xmlns:a="http://schemas.openxmlformats.org/drawingml/2006/main">
            <a:off x="1685925" y="3505200"/>
            <a:ext cx="8028384"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Purpose: help independent café owners spot website gaps.</a:t>
            </a:r>
          </a:p>
        </p:txBody>
      </p:sp>
      <p:sp>
        <p:nvSpPr>
          <p:cNvPr id="8" name="s067 text 8">
            <a:extLst xmlns:a="http://schemas.openxmlformats.org/drawingml/2006/main">
              <a:ext uri="{FF2B5EF4-FFF2-40B4-BE49-F238E27FC236}">
                <a16:creationId xmlns:a16="http://schemas.microsoft.com/office/drawing/2014/main" id="{A1E4CE41-6DE4-4AC4-A8C2-06DF22B145A3}"/>
              </a:ext>
            </a:extLst>
          </p:cNvPr>
          <p:cNvSpPr>
            <a:spLocks xmlns:a="http://schemas.openxmlformats.org/drawingml/2006/main" noGrp="1"/>
          </p:cNvSpPr>
          <p:nvPr/>
        </p:nvSpPr>
        <p:spPr>
          <a:xfrm xmlns:a="http://schemas.openxmlformats.org/drawingml/2006/main">
            <a:off x="1685925" y="3843338"/>
            <a:ext cx="4300984"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Offer: website clarity review.</a:t>
            </a:r>
          </a:p>
        </p:txBody>
      </p:sp>
      <p:sp>
        <p:nvSpPr>
          <p:cNvPr id="9" name="s067 text 9">
            <a:extLst xmlns:a="http://schemas.openxmlformats.org/drawingml/2006/main">
              <a:ext uri="{FF2B5EF4-FFF2-40B4-BE49-F238E27FC236}">
                <a16:creationId xmlns:a16="http://schemas.microsoft.com/office/drawing/2014/main" id="{E512514D-02C9-4E09-A3AD-A88BB8A49544}"/>
              </a:ext>
            </a:extLst>
          </p:cNvPr>
          <p:cNvSpPr>
            <a:spLocks xmlns:a="http://schemas.openxmlformats.org/drawingml/2006/main" noGrp="1"/>
          </p:cNvSpPr>
          <p:nvPr/>
        </p:nvSpPr>
        <p:spPr>
          <a:xfrm xmlns:a="http://schemas.openxmlformats.org/drawingml/2006/main">
            <a:off x="1685925" y="4181475"/>
            <a:ext cx="8315176"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Sources: offer.md, audience.md, voice.md, founder-note.md.</a:t>
            </a:r>
          </a:p>
        </p:txBody>
      </p:sp>
      <p:sp>
        <p:nvSpPr>
          <p:cNvPr id="10" name="s067 text 10">
            <a:extLst xmlns:a="http://schemas.openxmlformats.org/drawingml/2006/main">
              <a:ext uri="{FF2B5EF4-FFF2-40B4-BE49-F238E27FC236}">
                <a16:creationId xmlns:a16="http://schemas.microsoft.com/office/drawing/2014/main" id="{12FF51C6-B7BF-4DA1-BAAD-339ABB030FE9}"/>
              </a:ext>
            </a:extLst>
          </p:cNvPr>
          <p:cNvSpPr>
            <a:spLocks xmlns:a="http://schemas.openxmlformats.org/drawingml/2006/main" noGrp="1"/>
          </p:cNvSpPr>
          <p:nvPr/>
        </p:nvSpPr>
        <p:spPr>
          <a:xfrm xmlns:a="http://schemas.openxmlformats.org/drawingml/2006/main">
            <a:off x="1685925" y="4519613"/>
            <a:ext cx="501774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Output: one brief for owner review.</a:t>
            </a:r>
          </a:p>
        </p:txBody>
      </p:sp>
      <p:sp>
        <p:nvSpPr>
          <p:cNvPr id="11" name="s067 text 11">
            <a:extLst xmlns:a="http://schemas.openxmlformats.org/drawingml/2006/main">
              <a:ext uri="{FF2B5EF4-FFF2-40B4-BE49-F238E27FC236}">
                <a16:creationId xmlns:a16="http://schemas.microsoft.com/office/drawing/2014/main" id="{06D54C50-9F77-472F-9EA4-8B0782F627C4}"/>
              </a:ext>
            </a:extLst>
          </p:cNvPr>
          <p:cNvSpPr>
            <a:spLocks xmlns:a="http://schemas.openxmlformats.org/drawingml/2006/main" noGrp="1"/>
          </p:cNvSpPr>
          <p:nvPr/>
        </p:nvSpPr>
        <p:spPr>
          <a:xfrm xmlns:a="http://schemas.openxmlformats.org/drawingml/2006/main">
            <a:off x="1685925" y="4857750"/>
            <a:ext cx="7168307"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Unknown: price, booking URL and measured outcomes.</a:t>
            </a:r>
          </a:p>
        </p:txBody>
      </p:sp>
      <p:sp>
        <p:nvSpPr>
          <p:cNvPr id="12" name="s067 text 12">
            <a:extLst xmlns:a="http://schemas.openxmlformats.org/drawingml/2006/main">
              <a:ext uri="{FF2B5EF4-FFF2-40B4-BE49-F238E27FC236}">
                <a16:creationId xmlns:a16="http://schemas.microsoft.com/office/drawing/2014/main" id="{75752182-3C29-4250-B843-5DBB08C95B38}"/>
              </a:ext>
            </a:extLst>
          </p:cNvPr>
          <p:cNvSpPr>
            <a:spLocks xmlns:a="http://schemas.openxmlformats.org/drawingml/2006/main" noGrp="1"/>
          </p:cNvSpPr>
          <p:nvPr/>
        </p:nvSpPr>
        <p:spPr>
          <a:xfrm xmlns:a="http://schemas.openxmlformats.org/drawingml/2006/main">
            <a:off x="13753058" y="8086725"/>
            <a:ext cx="724942"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067 / 152</a:t>
            </a:r>
          </a:p>
        </p:txBody>
      </p:sp>
    </p:spTree>
    <p:extLst>
      <p:ext uri="{BB962C8B-B14F-4D97-AF65-F5344CB8AC3E}">
        <p14:creationId xmlns:p14="http://schemas.microsoft.com/office/powerpoint/2010/main" val="1385683745"/>
      </p:ext>
    </p:extLst>
  </p:cSld>
</p:sld>
</file>

<file path=ppt/slides/slide68.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4" name=""/>
          <p:cNvPicPr>
            <a:picLocks xmlns:a="http://schemas.openxmlformats.org/drawingml/2006/main" noChangeAspect="1"/>
          </p:cNvPicPr>
          <p:nvPr/>
        </p:nvPicPr>
        <p:blipFill>
          <a:blip xmlns:r="http://schemas.openxmlformats.org/officeDocument/2006/relationships" xmlns:a="http://schemas.openxmlformats.org/drawingml/2006/main" r:embed="R06c7fadabaca4029"/>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68 text 2">
            <a:extLst xmlns:a="http://schemas.openxmlformats.org/drawingml/2006/main">
              <a:ext uri="{FF2B5EF4-FFF2-40B4-BE49-F238E27FC236}">
                <a16:creationId xmlns:a16="http://schemas.microsoft.com/office/drawing/2014/main" id="{6417917B-EFFB-415E-9181-5D00C55C9FCA}"/>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68 text 3">
            <a:extLst xmlns:a="http://schemas.openxmlformats.org/drawingml/2006/main">
              <a:ext uri="{FF2B5EF4-FFF2-40B4-BE49-F238E27FC236}">
                <a16:creationId xmlns:a16="http://schemas.microsoft.com/office/drawing/2014/main" id="{C219335A-B552-4964-87AB-7E5430D90398}"/>
              </a:ext>
            </a:extLst>
          </p:cNvPr>
          <p:cNvSpPr>
            <a:spLocks xmlns:a="http://schemas.openxmlformats.org/drawingml/2006/main" noGrp="1"/>
          </p:cNvSpPr>
          <p:nvPr/>
        </p:nvSpPr>
        <p:spPr>
          <a:xfrm xmlns:a="http://schemas.openxmlformats.org/drawingml/2006/main">
            <a:off x="12603510" y="476250"/>
            <a:ext cx="187449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The encoded company</a:t>
            </a:r>
          </a:p>
        </p:txBody>
      </p:sp>
      <p:sp>
        <p:nvSpPr>
          <p:cNvPr id="4" name="s068 text 4">
            <a:extLst xmlns:a="http://schemas.openxmlformats.org/drawingml/2006/main">
              <a:ext uri="{FF2B5EF4-FFF2-40B4-BE49-F238E27FC236}">
                <a16:creationId xmlns:a16="http://schemas.microsoft.com/office/drawing/2014/main" id="{E28FD168-E628-4C11-A9FE-DEA36AE65D45}"/>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Does the answer match your business?</a:t>
            </a:r>
          </a:p>
        </p:txBody>
      </p:sp>
      <p:sp>
        <p:nvSpPr>
          <p:cNvPr id="5" name="s068 text 5">
            <a:extLst xmlns:a="http://schemas.openxmlformats.org/drawingml/2006/main">
              <a:ext uri="{FF2B5EF4-FFF2-40B4-BE49-F238E27FC236}">
                <a16:creationId xmlns:a16="http://schemas.microsoft.com/office/drawing/2014/main" id="{82D08E2F-50E0-4D4B-AE24-4F7AD7FC593F}"/>
              </a:ext>
            </a:extLst>
          </p:cNvPr>
          <p:cNvSpPr>
            <a:spLocks xmlns:a="http://schemas.openxmlformats.org/drawingml/2006/main" noGrp="1"/>
          </p:cNvSpPr>
          <p:nvPr/>
        </p:nvSpPr>
        <p:spPr>
          <a:xfrm xmlns:a="http://schemas.openxmlformats.org/drawingml/2006/main">
            <a:off x="762000" y="2981325"/>
            <a:ext cx="13144500" cy="48860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2500"/>
              </a:lnSpc>
              <a:buNone/>
              <a:defRPr sz="2850" b="0" i="0">
                <a:solidFill>
                  <a:srgbClr val="15291E"/>
                </a:solidFill>
                <a:latin typeface="Plus Jakarta Sans"/>
                <a:ea typeface="Plus Jakarta Sans"/>
                <a:cs typeface="Plus Jakarta Sans"/>
              </a:defRPr>
            </a:pPr>
            <a:r>
              <a:rPr sz="2850" b="0" i="0">
                <a:solidFill>
                  <a:srgbClr val="15291E"/>
                </a:solidFill>
                <a:latin typeface="Plus Jakarta Sans"/>
                <a:ea typeface="Plus Jakarta Sans"/>
                <a:cs typeface="Plus Jakarta Sans"/>
              </a:rPr>
              <a:t>The context says “premium restaurants.” What should the owner do?</a:t>
            </a:r>
          </a:p>
        </p:txBody>
      </p:sp>
      <p:sp>
        <p:nvSpPr>
          <p:cNvPr id="6" name="s068 rect 6">
            <a:extLst xmlns:a="http://schemas.openxmlformats.org/drawingml/2006/main">
              <a:ext uri="{FF2B5EF4-FFF2-40B4-BE49-F238E27FC236}">
                <a16:creationId xmlns:a16="http://schemas.microsoft.com/office/drawing/2014/main" id="{A35146F1-1054-43E2-A9D0-1BCD7BDA9FB7}"/>
              </a:ext>
            </a:extLst>
          </p:cNvPr>
          <p:cNvSpPr>
            <a:spLocks xmlns:a="http://schemas.openxmlformats.org/drawingml/2006/main" noGrp="1"/>
          </p:cNvSpPr>
          <p:nvPr/>
        </p:nvSpPr>
        <p:spPr>
          <a:xfrm xmlns:a="http://schemas.openxmlformats.org/drawingml/2006/main">
            <a:off x="762000" y="3727103"/>
            <a:ext cx="13716000" cy="704850"/>
          </a:xfrm>
          <a:prstGeom xmlns:a="http://schemas.openxmlformats.org/drawingml/2006/main" prst="roundRect">
            <a:avLst>
              <a:gd name="adj" fmla="val 10811"/>
            </a:avLst>
          </a:prstGeom>
          <a:noFill xmlns:a="http://schemas.openxmlformats.org/drawingml/2006/main"/>
          <a:ln xmlns:a="http://schemas.openxmlformats.org/drawingml/2006/main" w="9525">
            <a:solidFill>
              <a:srgbClr val="D3DFD5"/>
            </a:solidFill>
            <a:prstDash val="solid"/>
          </a:ln>
        </p:spPr>
      </p:sp>
      <p:sp>
        <p:nvSpPr>
          <p:cNvPr id="7" name="s068 text 7">
            <a:extLst xmlns:a="http://schemas.openxmlformats.org/drawingml/2006/main">
              <a:ext uri="{FF2B5EF4-FFF2-40B4-BE49-F238E27FC236}">
                <a16:creationId xmlns:a16="http://schemas.microsoft.com/office/drawing/2014/main" id="{B4B8ADB6-B56B-4504-B179-C389EC7CD18C}"/>
              </a:ext>
            </a:extLst>
          </p:cNvPr>
          <p:cNvSpPr>
            <a:spLocks xmlns:a="http://schemas.openxmlformats.org/drawingml/2006/main" noGrp="1"/>
          </p:cNvSpPr>
          <p:nvPr/>
        </p:nvSpPr>
        <p:spPr>
          <a:xfrm xmlns:a="http://schemas.openxmlformats.org/drawingml/2006/main">
            <a:off x="1476375" y="3912840"/>
            <a:ext cx="4626471"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15291E"/>
                </a:solidFill>
                <a:latin typeface="Plus Jakarta Sans"/>
                <a:ea typeface="Plus Jakarta Sans"/>
                <a:cs typeface="Plus Jakarta Sans"/>
              </a:defRPr>
            </a:pPr>
            <a:r>
              <a:rPr sz="2100" b="0" i="0">
                <a:solidFill>
                  <a:srgbClr val="15291E"/>
                </a:solidFill>
                <a:latin typeface="Plus Jakarta Sans"/>
                <a:ea typeface="Plus Jakarta Sans"/>
                <a:cs typeface="Plus Jakarta Sans"/>
              </a:rPr>
              <a:t>Accept it because it sounds polished</a:t>
            </a:r>
          </a:p>
        </p:txBody>
      </p:sp>
      <p:sp>
        <p:nvSpPr>
          <p:cNvPr id="8" name="s068 rect 8">
            <a:extLst xmlns:a="http://schemas.openxmlformats.org/drawingml/2006/main">
              <a:ext uri="{FF2B5EF4-FFF2-40B4-BE49-F238E27FC236}">
                <a16:creationId xmlns:a16="http://schemas.microsoft.com/office/drawing/2014/main" id="{43A58EF3-CB58-4A77-A1C4-EF5193DB6872}"/>
              </a:ext>
            </a:extLst>
          </p:cNvPr>
          <p:cNvSpPr>
            <a:spLocks xmlns:a="http://schemas.openxmlformats.org/drawingml/2006/main" noGrp="1"/>
          </p:cNvSpPr>
          <p:nvPr/>
        </p:nvSpPr>
        <p:spPr>
          <a:xfrm xmlns:a="http://schemas.openxmlformats.org/drawingml/2006/main">
            <a:off x="762000" y="4574828"/>
            <a:ext cx="13716000" cy="704850"/>
          </a:xfrm>
          <a:prstGeom xmlns:a="http://schemas.openxmlformats.org/drawingml/2006/main" prst="roundRect">
            <a:avLst>
              <a:gd name="adj" fmla="val 10811"/>
            </a:avLst>
          </a:prstGeom>
          <a:solidFill xmlns:a="http://schemas.openxmlformats.org/drawingml/2006/main">
            <a:srgbClr val="DEEFE3"/>
          </a:solidFill>
          <a:ln xmlns:a="http://schemas.openxmlformats.org/drawingml/2006/main" w="9525">
            <a:solidFill>
              <a:srgbClr val="0B8A4B"/>
            </a:solidFill>
            <a:prstDash val="solid"/>
          </a:ln>
        </p:spPr>
      </p:sp>
      <p:sp>
        <p:nvSpPr>
          <p:cNvPr id="9" name="s068 text 9">
            <a:extLst xmlns:a="http://schemas.openxmlformats.org/drawingml/2006/main">
              <a:ext uri="{FF2B5EF4-FFF2-40B4-BE49-F238E27FC236}">
                <a16:creationId xmlns:a16="http://schemas.microsoft.com/office/drawing/2014/main" id="{E94122AD-F9F4-4F54-89C1-561B240CE178}"/>
              </a:ext>
            </a:extLst>
          </p:cNvPr>
          <p:cNvSpPr>
            <a:spLocks xmlns:a="http://schemas.openxmlformats.org/drawingml/2006/main" noGrp="1"/>
          </p:cNvSpPr>
          <p:nvPr/>
        </p:nvSpPr>
        <p:spPr>
          <a:xfrm xmlns:a="http://schemas.openxmlformats.org/drawingml/2006/main">
            <a:off x="1476375" y="4760565"/>
            <a:ext cx="5937647"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17452C"/>
                </a:solidFill>
                <a:latin typeface="Plus Jakarta Sans"/>
                <a:ea typeface="Plus Jakarta Sans"/>
                <a:cs typeface="Plus Jakarta Sans"/>
              </a:defRPr>
            </a:pPr>
            <a:r>
              <a:rPr sz="2100" b="0" i="0">
                <a:solidFill>
                  <a:srgbClr val="17452C"/>
                </a:solidFill>
                <a:latin typeface="Plus Jakarta Sans"/>
                <a:ea typeface="Plus Jakarta Sans"/>
                <a:cs typeface="Plus Jakarta Sans"/>
              </a:rPr>
              <a:t>Correct the audience and reconcile the context</a:t>
            </a:r>
          </a:p>
        </p:txBody>
      </p:sp>
      <p:sp>
        <p:nvSpPr>
          <p:cNvPr id="10" name="s068 rect 10">
            <a:extLst xmlns:a="http://schemas.openxmlformats.org/drawingml/2006/main">
              <a:ext uri="{FF2B5EF4-FFF2-40B4-BE49-F238E27FC236}">
                <a16:creationId xmlns:a16="http://schemas.microsoft.com/office/drawing/2014/main" id="{6ED52AA6-ECE0-49C0-9115-E67D7BB92863}"/>
              </a:ext>
            </a:extLst>
          </p:cNvPr>
          <p:cNvSpPr>
            <a:spLocks xmlns:a="http://schemas.openxmlformats.org/drawingml/2006/main" noGrp="1"/>
          </p:cNvSpPr>
          <p:nvPr/>
        </p:nvSpPr>
        <p:spPr>
          <a:xfrm xmlns:a="http://schemas.openxmlformats.org/drawingml/2006/main">
            <a:off x="762000" y="5422553"/>
            <a:ext cx="13716000" cy="704850"/>
          </a:xfrm>
          <a:prstGeom xmlns:a="http://schemas.openxmlformats.org/drawingml/2006/main" prst="roundRect">
            <a:avLst>
              <a:gd name="adj" fmla="val 10811"/>
            </a:avLst>
          </a:prstGeom>
          <a:noFill xmlns:a="http://schemas.openxmlformats.org/drawingml/2006/main"/>
          <a:ln xmlns:a="http://schemas.openxmlformats.org/drawingml/2006/main" w="9525">
            <a:solidFill>
              <a:srgbClr val="D3DFD5"/>
            </a:solidFill>
            <a:prstDash val="solid"/>
          </a:ln>
        </p:spPr>
      </p:sp>
      <p:sp>
        <p:nvSpPr>
          <p:cNvPr id="11" name="s068 text 11">
            <a:extLst xmlns:a="http://schemas.openxmlformats.org/drawingml/2006/main">
              <a:ext uri="{FF2B5EF4-FFF2-40B4-BE49-F238E27FC236}">
                <a16:creationId xmlns:a16="http://schemas.microsoft.com/office/drawing/2014/main" id="{0C9015BF-D4E7-49D3-878B-08E479A0E264}"/>
              </a:ext>
            </a:extLst>
          </p:cNvPr>
          <p:cNvSpPr>
            <a:spLocks xmlns:a="http://schemas.openxmlformats.org/drawingml/2006/main" noGrp="1"/>
          </p:cNvSpPr>
          <p:nvPr/>
        </p:nvSpPr>
        <p:spPr>
          <a:xfrm xmlns:a="http://schemas.openxmlformats.org/drawingml/2006/main">
            <a:off x="1476375" y="5608290"/>
            <a:ext cx="3900785"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15291E"/>
                </a:solidFill>
                <a:latin typeface="Plus Jakarta Sans"/>
                <a:ea typeface="Plus Jakarta Sans"/>
                <a:cs typeface="Plus Jakarta Sans"/>
              </a:defRPr>
            </a:pPr>
            <a:r>
              <a:rPr sz="2100" b="0" i="0">
                <a:solidFill>
                  <a:srgbClr val="15291E"/>
                </a:solidFill>
                <a:latin typeface="Plus Jakarta Sans"/>
                <a:ea typeface="Plus Jakarta Sans"/>
                <a:cs typeface="Plus Jakarta Sans"/>
              </a:rPr>
              <a:t>Add more decorative language</a:t>
            </a:r>
          </a:p>
        </p:txBody>
      </p:sp>
      <p:sp>
        <p:nvSpPr>
          <p:cNvPr id="12" name="s068 text 12">
            <a:extLst xmlns:a="http://schemas.openxmlformats.org/drawingml/2006/main">
              <a:ext uri="{FF2B5EF4-FFF2-40B4-BE49-F238E27FC236}">
                <a16:creationId xmlns:a16="http://schemas.microsoft.com/office/drawing/2014/main" id="{3D05B0A8-55A3-4105-A7F9-54095401E838}"/>
              </a:ext>
            </a:extLst>
          </p:cNvPr>
          <p:cNvSpPr>
            <a:spLocks xmlns:a="http://schemas.openxmlformats.org/drawingml/2006/main" noGrp="1"/>
          </p:cNvSpPr>
          <p:nvPr/>
        </p:nvSpPr>
        <p:spPr>
          <a:xfrm xmlns:a="http://schemas.openxmlformats.org/drawingml/2006/main">
            <a:off x="762000" y="6346478"/>
            <a:ext cx="13239750" cy="591294"/>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3333"/>
              </a:lnSpc>
              <a:buNone/>
              <a:defRPr sz="2100" b="0" i="0">
                <a:solidFill>
                  <a:srgbClr val="194D2D"/>
                </a:solidFill>
                <a:latin typeface="Plus Jakarta Sans"/>
                <a:ea typeface="Plus Jakarta Sans"/>
                <a:cs typeface="Plus Jakarta Sans"/>
              </a:defRPr>
            </a:pPr>
            <a:r>
              <a:rPr sz="2100" b="0" i="0">
                <a:solidFill>
                  <a:srgbClr val="194D2D"/>
                </a:solidFill>
                <a:latin typeface="Plus Jakarta Sans"/>
                <a:ea typeface="Plus Jakarta Sans"/>
                <a:cs typeface="Plus Jakarta Sans"/>
              </a:rPr>
              <a:t>Save the current audience in its authoritative source, then fix affected derived work.</a:t>
            </a:r>
          </a:p>
        </p:txBody>
      </p:sp>
      <p:sp>
        <p:nvSpPr>
          <p:cNvPr id="13" name="s068 text 13">
            <a:extLst xmlns:a="http://schemas.openxmlformats.org/drawingml/2006/main">
              <a:ext uri="{FF2B5EF4-FFF2-40B4-BE49-F238E27FC236}">
                <a16:creationId xmlns:a16="http://schemas.microsoft.com/office/drawing/2014/main" id="{5BE6BF58-A505-4E93-A9A4-2BDFFFC7F54E}"/>
              </a:ext>
            </a:extLst>
          </p:cNvPr>
          <p:cNvSpPr>
            <a:spLocks xmlns:a="http://schemas.openxmlformats.org/drawingml/2006/main" noGrp="1"/>
          </p:cNvSpPr>
          <p:nvPr/>
        </p:nvSpPr>
        <p:spPr>
          <a:xfrm xmlns:a="http://schemas.openxmlformats.org/drawingml/2006/main">
            <a:off x="13738473" y="8086725"/>
            <a:ext cx="73952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068 / 152</a:t>
            </a:r>
          </a:p>
        </p:txBody>
      </p:sp>
    </p:spTree>
    <p:extLst>
      <p:ext uri="{BB962C8B-B14F-4D97-AF65-F5344CB8AC3E}">
        <p14:creationId xmlns:p14="http://schemas.microsoft.com/office/powerpoint/2010/main" val="288597936"/>
      </p:ext>
    </p:extLst>
  </p:cSld>
</p:sld>
</file>

<file path=ppt/slides/slide69.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3" name=""/>
          <p:cNvPicPr>
            <a:picLocks xmlns:a="http://schemas.openxmlformats.org/drawingml/2006/main" noChangeAspect="1"/>
          </p:cNvPicPr>
          <p:nvPr/>
        </p:nvPicPr>
        <p:blipFill>
          <a:blip xmlns:r="http://schemas.openxmlformats.org/officeDocument/2006/relationships" xmlns:a="http://schemas.openxmlformats.org/drawingml/2006/main" r:embed="R0d8fdfed98de4030"/>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69 text 2">
            <a:extLst xmlns:a="http://schemas.openxmlformats.org/drawingml/2006/main">
              <a:ext uri="{FF2B5EF4-FFF2-40B4-BE49-F238E27FC236}">
                <a16:creationId xmlns:a16="http://schemas.microsoft.com/office/drawing/2014/main" id="{E65CF204-8D30-492D-B6A8-0FBD1130903A}"/>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69 text 3">
            <a:extLst xmlns:a="http://schemas.openxmlformats.org/drawingml/2006/main">
              <a:ext uri="{FF2B5EF4-FFF2-40B4-BE49-F238E27FC236}">
                <a16:creationId xmlns:a16="http://schemas.microsoft.com/office/drawing/2014/main" id="{B8B8040A-97D3-4509-9DDC-52FC199700DB}"/>
              </a:ext>
            </a:extLst>
          </p:cNvPr>
          <p:cNvSpPr>
            <a:spLocks xmlns:a="http://schemas.openxmlformats.org/drawingml/2006/main" noGrp="1"/>
          </p:cNvSpPr>
          <p:nvPr/>
        </p:nvSpPr>
        <p:spPr>
          <a:xfrm xmlns:a="http://schemas.openxmlformats.org/drawingml/2006/main">
            <a:off x="12603510" y="476250"/>
            <a:ext cx="187449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The encoded company</a:t>
            </a:r>
          </a:p>
        </p:txBody>
      </p:sp>
      <p:sp>
        <p:nvSpPr>
          <p:cNvPr id="4" name="s069 text 4">
            <a:extLst xmlns:a="http://schemas.openxmlformats.org/drawingml/2006/main">
              <a:ext uri="{FF2B5EF4-FFF2-40B4-BE49-F238E27FC236}">
                <a16:creationId xmlns:a16="http://schemas.microsoft.com/office/drawing/2014/main" id="{3D5DE30B-8F01-4F73-8A93-4D7DA11936C6}"/>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350" b="1" i="0">
                <a:solidFill>
                  <a:srgbClr val="15291E"/>
                </a:solidFill>
                <a:latin typeface="Plus Jakarta Sans"/>
                <a:ea typeface="Plus Jakarta Sans"/>
                <a:cs typeface="Plus Jakarta Sans"/>
              </a:defRPr>
            </a:pPr>
            <a:r>
              <a:rPr sz="4350" b="1" i="0">
                <a:solidFill>
                  <a:srgbClr val="15291E"/>
                </a:solidFill>
                <a:latin typeface="Plus Jakarta Sans"/>
                <a:ea typeface="Plus Jakarta Sans"/>
                <a:cs typeface="Plus Jakarta Sans"/>
              </a:rPr>
              <a:t>Teach it the correction. Keep it.</a:t>
            </a:r>
          </a:p>
        </p:txBody>
      </p:sp>
      <p:sp>
        <p:nvSpPr>
          <p:cNvPr id="5" name="s069 rect 5">
            <a:extLst xmlns:a="http://schemas.openxmlformats.org/drawingml/2006/main">
              <a:ext uri="{FF2B5EF4-FFF2-40B4-BE49-F238E27FC236}">
                <a16:creationId xmlns:a16="http://schemas.microsoft.com/office/drawing/2014/main" id="{27CFB239-9D5E-4CF2-95A4-99313D58DB80}"/>
              </a:ext>
            </a:extLst>
          </p:cNvPr>
          <p:cNvSpPr>
            <a:spLocks xmlns:a="http://schemas.openxmlformats.org/drawingml/2006/main" noGrp="1"/>
          </p:cNvSpPr>
          <p:nvPr/>
        </p:nvSpPr>
        <p:spPr>
          <a:xfrm xmlns:a="http://schemas.openxmlformats.org/drawingml/2006/main">
            <a:off x="762000" y="2828925"/>
            <a:ext cx="13716000" cy="2576513"/>
          </a:xfrm>
          <a:prstGeom xmlns:a="http://schemas.openxmlformats.org/drawingml/2006/main" prst="roundRect">
            <a:avLst>
              <a:gd name="adj" fmla="val 5176"/>
            </a:avLst>
          </a:prstGeom>
          <a:solidFill xmlns:a="http://schemas.openxmlformats.org/drawingml/2006/main">
            <a:srgbClr val="FFFFFF"/>
          </a:solidFill>
          <a:ln xmlns:a="http://schemas.openxmlformats.org/drawingml/2006/main" w="9525">
            <a:solidFill>
              <a:srgbClr val="D5DDD7"/>
            </a:solidFill>
            <a:prstDash val="solid"/>
          </a:ln>
        </p:spPr>
      </p:sp>
      <p:sp>
        <p:nvSpPr>
          <p:cNvPr id="6" name="s069 text 6">
            <a:extLst xmlns:a="http://schemas.openxmlformats.org/drawingml/2006/main">
              <a:ext uri="{FF2B5EF4-FFF2-40B4-BE49-F238E27FC236}">
                <a16:creationId xmlns:a16="http://schemas.microsoft.com/office/drawing/2014/main" id="{85E455AC-DF51-4039-B857-31A83A4A2F8F}"/>
              </a:ext>
            </a:extLst>
          </p:cNvPr>
          <p:cNvSpPr>
            <a:spLocks xmlns:a="http://schemas.openxmlformats.org/drawingml/2006/main" noGrp="1"/>
          </p:cNvSpPr>
          <p:nvPr/>
        </p:nvSpPr>
        <p:spPr>
          <a:xfrm xmlns:a="http://schemas.openxmlformats.org/drawingml/2006/main">
            <a:off x="1057275" y="3067050"/>
            <a:ext cx="131254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53655A"/>
                </a:solidFill>
                <a:latin typeface="Menlo"/>
                <a:ea typeface="Menlo"/>
                <a:cs typeface="Menlo"/>
              </a:defRPr>
            </a:pPr>
            <a:r>
              <a:rPr sz="1650" b="0" i="0">
                <a:solidFill>
                  <a:srgbClr val="53655A"/>
                </a:solidFill>
                <a:latin typeface="Menlo"/>
                <a:ea typeface="Menlo"/>
                <a:cs typeface="Menlo"/>
              </a:rPr>
              <a:t>Prompt 2: save the owner decision</a:t>
            </a:r>
          </a:p>
        </p:txBody>
      </p:sp>
      <p:sp>
        <p:nvSpPr>
          <p:cNvPr id="7" name="s069 text 7">
            <a:extLst xmlns:a="http://schemas.openxmlformats.org/drawingml/2006/main">
              <a:ext uri="{FF2B5EF4-FFF2-40B4-BE49-F238E27FC236}">
                <a16:creationId xmlns:a16="http://schemas.microsoft.com/office/drawing/2014/main" id="{7EA4661B-A86C-453C-8D2F-C2A1E5CE3D07}"/>
              </a:ext>
            </a:extLst>
          </p:cNvPr>
          <p:cNvSpPr>
            <a:spLocks xmlns:a="http://schemas.openxmlformats.org/drawingml/2006/main" noGrp="1"/>
          </p:cNvSpPr>
          <p:nvPr/>
        </p:nvSpPr>
        <p:spPr>
          <a:xfrm xmlns:a="http://schemas.openxmlformats.org/drawingml/2006/main">
            <a:off x="1685925" y="3505200"/>
            <a:ext cx="6021288"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Our current audience is independent cafés.</a:t>
            </a:r>
          </a:p>
        </p:txBody>
      </p:sp>
      <p:sp>
        <p:nvSpPr>
          <p:cNvPr id="8" name="s069 text 8">
            <a:extLst xmlns:a="http://schemas.openxmlformats.org/drawingml/2006/main">
              <a:ext uri="{FF2B5EF4-FFF2-40B4-BE49-F238E27FC236}">
                <a16:creationId xmlns:a16="http://schemas.microsoft.com/office/drawing/2014/main" id="{C832C09C-09C3-415B-8636-07501ED6EFC0}"/>
              </a:ext>
            </a:extLst>
          </p:cNvPr>
          <p:cNvSpPr>
            <a:spLocks xmlns:a="http://schemas.openxmlformats.org/drawingml/2006/main" noGrp="1"/>
          </p:cNvSpPr>
          <p:nvPr/>
        </p:nvSpPr>
        <p:spPr>
          <a:xfrm xmlns:a="http://schemas.openxmlformats.org/drawingml/2006/main">
            <a:off x="1685925" y="3843338"/>
            <a:ext cx="4444305"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Preserve the original raw note.</a:t>
            </a:r>
          </a:p>
        </p:txBody>
      </p:sp>
      <p:sp>
        <p:nvSpPr>
          <p:cNvPr id="9" name="s069 text 9">
            <a:extLst xmlns:a="http://schemas.openxmlformats.org/drawingml/2006/main">
              <a:ext uri="{FF2B5EF4-FFF2-40B4-BE49-F238E27FC236}">
                <a16:creationId xmlns:a16="http://schemas.microsoft.com/office/drawing/2014/main" id="{61B82A17-47C2-4F9D-94D7-D3491BE4A7E1}"/>
              </a:ext>
            </a:extLst>
          </p:cNvPr>
          <p:cNvSpPr>
            <a:spLocks xmlns:a="http://schemas.openxmlformats.org/drawingml/2006/main" noGrp="1"/>
          </p:cNvSpPr>
          <p:nvPr/>
        </p:nvSpPr>
        <p:spPr>
          <a:xfrm xmlns:a="http://schemas.openxmlformats.org/drawingml/2006/main">
            <a:off x="1685925" y="4181475"/>
            <a:ext cx="7311628"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Update the authoritative audience source if needed.</a:t>
            </a:r>
          </a:p>
        </p:txBody>
      </p:sp>
      <p:sp>
        <p:nvSpPr>
          <p:cNvPr id="10" name="s069 text 10">
            <a:extLst xmlns:a="http://schemas.openxmlformats.org/drawingml/2006/main">
              <a:ext uri="{FF2B5EF4-FFF2-40B4-BE49-F238E27FC236}">
                <a16:creationId xmlns:a16="http://schemas.microsoft.com/office/drawing/2014/main" id="{9DB3600C-27DD-41B4-82F9-7A5A829B51D6}"/>
              </a:ext>
            </a:extLst>
          </p:cNvPr>
          <p:cNvSpPr>
            <a:spLocks xmlns:a="http://schemas.openxmlformats.org/drawingml/2006/main" noGrp="1"/>
          </p:cNvSpPr>
          <p:nvPr/>
        </p:nvSpPr>
        <p:spPr>
          <a:xfrm xmlns:a="http://schemas.openxmlformats.org/drawingml/2006/main">
            <a:off x="1685925" y="4519613"/>
            <a:ext cx="5877967"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Reconcile the context and affected draft.</a:t>
            </a:r>
          </a:p>
        </p:txBody>
      </p:sp>
      <p:sp>
        <p:nvSpPr>
          <p:cNvPr id="11" name="s069 text 11">
            <a:extLst xmlns:a="http://schemas.openxmlformats.org/drawingml/2006/main">
              <a:ext uri="{FF2B5EF4-FFF2-40B4-BE49-F238E27FC236}">
                <a16:creationId xmlns:a16="http://schemas.microsoft.com/office/drawing/2014/main" id="{636EEDF8-B49A-42F5-A4C9-BD4ED3CAF015}"/>
              </a:ext>
            </a:extLst>
          </p:cNvPr>
          <p:cNvSpPr>
            <a:spLocks xmlns:a="http://schemas.openxmlformats.org/drawingml/2006/main" noGrp="1"/>
          </p:cNvSpPr>
          <p:nvPr/>
        </p:nvSpPr>
        <p:spPr>
          <a:xfrm xmlns:a="http://schemas.openxmlformats.org/drawingml/2006/main">
            <a:off x="1685925" y="4857750"/>
            <a:ext cx="6594723"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Show what changed and what still needs review.</a:t>
            </a:r>
          </a:p>
        </p:txBody>
      </p:sp>
      <p:sp>
        <p:nvSpPr>
          <p:cNvPr id="12" name="s069 text 12">
            <a:extLst xmlns:a="http://schemas.openxmlformats.org/drawingml/2006/main">
              <a:ext uri="{FF2B5EF4-FFF2-40B4-BE49-F238E27FC236}">
                <a16:creationId xmlns:a16="http://schemas.microsoft.com/office/drawing/2014/main" id="{14F793B6-DB38-4F82-A45E-5C28B247081F}"/>
              </a:ext>
            </a:extLst>
          </p:cNvPr>
          <p:cNvSpPr>
            <a:spLocks xmlns:a="http://schemas.openxmlformats.org/drawingml/2006/main" noGrp="1"/>
          </p:cNvSpPr>
          <p:nvPr/>
        </p:nvSpPr>
        <p:spPr>
          <a:xfrm xmlns:a="http://schemas.openxmlformats.org/drawingml/2006/main">
            <a:off x="13747254" y="8086725"/>
            <a:ext cx="73074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069 / 152</a:t>
            </a:r>
          </a:p>
        </p:txBody>
      </p:sp>
    </p:spTree>
    <p:extLst>
      <p:ext uri="{BB962C8B-B14F-4D97-AF65-F5344CB8AC3E}">
        <p14:creationId xmlns:p14="http://schemas.microsoft.com/office/powerpoint/2010/main" val="1848651098"/>
      </p:ext>
    </p:extLst>
  </p:cSld>
</p:sld>
</file>

<file path=ppt/slides/slide70.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f04bc3a9150d4e14"/>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70 text 2">
            <a:extLst xmlns:a="http://schemas.openxmlformats.org/drawingml/2006/main">
              <a:ext uri="{FF2B5EF4-FFF2-40B4-BE49-F238E27FC236}">
                <a16:creationId xmlns:a16="http://schemas.microsoft.com/office/drawing/2014/main" id="{B450032C-B1F3-46D3-86AF-F1FB0DFC8485}"/>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70 text 3">
            <a:extLst xmlns:a="http://schemas.openxmlformats.org/drawingml/2006/main">
              <a:ext uri="{FF2B5EF4-FFF2-40B4-BE49-F238E27FC236}">
                <a16:creationId xmlns:a16="http://schemas.microsoft.com/office/drawing/2014/main" id="{90CD7D07-682E-4D4B-89EE-3C92B78B4FDE}"/>
              </a:ext>
            </a:extLst>
          </p:cNvPr>
          <p:cNvSpPr>
            <a:spLocks xmlns:a="http://schemas.openxmlformats.org/drawingml/2006/main" noGrp="1"/>
          </p:cNvSpPr>
          <p:nvPr/>
        </p:nvSpPr>
        <p:spPr>
          <a:xfrm xmlns:a="http://schemas.openxmlformats.org/drawingml/2006/main">
            <a:off x="12603510" y="476250"/>
            <a:ext cx="187449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The encoded company</a:t>
            </a:r>
          </a:p>
        </p:txBody>
      </p:sp>
      <p:sp>
        <p:nvSpPr>
          <p:cNvPr id="4" name="s070 text 4">
            <a:extLst xmlns:a="http://schemas.openxmlformats.org/drawingml/2006/main">
              <a:ext uri="{FF2B5EF4-FFF2-40B4-BE49-F238E27FC236}">
                <a16:creationId xmlns:a16="http://schemas.microsoft.com/office/drawing/2014/main" id="{14F5332E-F910-4B6A-B5EC-802D0CADABBC}"/>
              </a:ext>
            </a:extLst>
          </p:cNvPr>
          <p:cNvSpPr>
            <a:spLocks xmlns:a="http://schemas.openxmlformats.org/drawingml/2006/main" noGrp="1"/>
          </p:cNvSpPr>
          <p:nvPr/>
        </p:nvSpPr>
        <p:spPr>
          <a:xfrm xmlns:a="http://schemas.openxmlformats.org/drawingml/2006/main">
            <a:off x="762000" y="1190625"/>
            <a:ext cx="13525500" cy="1095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050" b="1" i="0">
                <a:solidFill>
                  <a:srgbClr val="15291E"/>
                </a:solidFill>
                <a:latin typeface="Plus Jakarta Sans"/>
                <a:ea typeface="Plus Jakarta Sans"/>
                <a:cs typeface="Plus Jakarta Sans"/>
              </a:defRPr>
            </a:pPr>
            <a:r>
              <a:rPr sz="4050" b="1" i="0">
                <a:solidFill>
                  <a:srgbClr val="15291E"/>
                </a:solidFill>
                <a:latin typeface="Plus Jakarta Sans"/>
                <a:ea typeface="Plus Jakarta Sans"/>
                <a:cs typeface="Plus Jakarta Sans"/>
              </a:rPr>
              <a:t>The company context in Bench</a:t>
            </a:r>
          </a:p>
        </p:txBody>
      </p:sp>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5540733dbf534be6"/>
          <a:stretch xmlns:a="http://schemas.openxmlformats.org/drawingml/2006/main"/>
        </p:blipFill>
        <p:spPr>
          <a:xfrm xmlns:a="http://schemas.openxmlformats.org/drawingml/2006/main">
            <a:off x="2719388" y="2719689"/>
            <a:ext cx="9801225" cy="4590447"/>
          </a:xfrm>
          <a:prstGeom xmlns:a="http://schemas.openxmlformats.org/drawingml/2006/main" prst="rect">
            <a:avLst/>
          </a:prstGeom>
        </p:spPr>
      </p:pic>
      <p:sp>
        <p:nvSpPr>
          <p:cNvPr id="6" name="s070 text 6">
            <a:extLst xmlns:a="http://schemas.openxmlformats.org/drawingml/2006/main">
              <a:ext uri="{FF2B5EF4-FFF2-40B4-BE49-F238E27FC236}">
                <a16:creationId xmlns:a16="http://schemas.microsoft.com/office/drawing/2014/main" id="{9703DBE4-1181-4A4B-9062-210A60C9BFA3}"/>
              </a:ext>
            </a:extLst>
          </p:cNvPr>
          <p:cNvSpPr>
            <a:spLocks xmlns:a="http://schemas.openxmlformats.org/drawingml/2006/main" noGrp="1"/>
          </p:cNvSpPr>
          <p:nvPr/>
        </p:nvSpPr>
        <p:spPr>
          <a:xfrm xmlns:a="http://schemas.openxmlformats.org/drawingml/2006/main">
            <a:off x="762000" y="7753350"/>
            <a:ext cx="13716000" cy="26000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08333"/>
              </a:lnSpc>
              <a:buNone/>
              <a:defRPr sz="1575" b="0" i="0">
                <a:solidFill>
                  <a:srgbClr val="506559"/>
                </a:solidFill>
                <a:latin typeface="Plus Jakarta Sans"/>
                <a:ea typeface="Plus Jakarta Sans"/>
                <a:cs typeface="Plus Jakarta Sans"/>
              </a:defRPr>
            </a:pPr>
            <a:r>
              <a:rPr sz="1575" b="0" i="0">
                <a:solidFill>
                  <a:srgbClr val="506559"/>
                </a:solidFill>
                <a:latin typeface="Plus Jakarta Sans"/>
                <a:ea typeface="Plus Jakarta Sans"/>
                <a:cs typeface="Plus Jakarta Sans"/>
              </a:rPr>
              <a:t>Local SkillTree preview · source-reader detail of knowledge/context.md.</a:t>
            </a:r>
          </a:p>
        </p:txBody>
      </p:sp>
      <p:sp>
        <p:nvSpPr>
          <p:cNvPr id="7" name="s070 text 7">
            <a:extLst xmlns:a="http://schemas.openxmlformats.org/drawingml/2006/main">
              <a:ext uri="{FF2B5EF4-FFF2-40B4-BE49-F238E27FC236}">
                <a16:creationId xmlns:a16="http://schemas.microsoft.com/office/drawing/2014/main" id="{63EFE00A-7EE8-4D90-8A8D-A0AAAE2852C7}"/>
              </a:ext>
            </a:extLst>
          </p:cNvPr>
          <p:cNvSpPr>
            <a:spLocks xmlns:a="http://schemas.openxmlformats.org/drawingml/2006/main" noGrp="1"/>
          </p:cNvSpPr>
          <p:nvPr/>
        </p:nvSpPr>
        <p:spPr>
          <a:xfrm xmlns:a="http://schemas.openxmlformats.org/drawingml/2006/main">
            <a:off x="13729841" y="8086725"/>
            <a:ext cx="74815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070 / 152</a:t>
            </a:r>
          </a:p>
        </p:txBody>
      </p:sp>
    </p:spTree>
    <p:extLst>
      <p:ext uri="{BB962C8B-B14F-4D97-AF65-F5344CB8AC3E}">
        <p14:creationId xmlns:p14="http://schemas.microsoft.com/office/powerpoint/2010/main" val="548735679"/>
      </p:ext>
    </p:extLst>
  </p:cSld>
</p:sld>
</file>

<file path=ppt/slides/slide71.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00524313b8d547a7"/>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71 text 2">
            <a:extLst xmlns:a="http://schemas.openxmlformats.org/drawingml/2006/main">
              <a:ext uri="{FF2B5EF4-FFF2-40B4-BE49-F238E27FC236}">
                <a16:creationId xmlns:a16="http://schemas.microsoft.com/office/drawing/2014/main" id="{903023CE-E536-428D-8595-10722C5B54BD}"/>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71 text 3">
            <a:extLst xmlns:a="http://schemas.openxmlformats.org/drawingml/2006/main">
              <a:ext uri="{FF2B5EF4-FFF2-40B4-BE49-F238E27FC236}">
                <a16:creationId xmlns:a16="http://schemas.microsoft.com/office/drawing/2014/main" id="{B77C8319-EB34-4E36-8D4D-1736624CF411}"/>
              </a:ext>
            </a:extLst>
          </p:cNvPr>
          <p:cNvSpPr>
            <a:spLocks xmlns:a="http://schemas.openxmlformats.org/drawingml/2006/main" noGrp="1"/>
          </p:cNvSpPr>
          <p:nvPr/>
        </p:nvSpPr>
        <p:spPr>
          <a:xfrm xmlns:a="http://schemas.openxmlformats.org/drawingml/2006/main">
            <a:off x="12603510" y="476250"/>
            <a:ext cx="187449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The encoded company</a:t>
            </a:r>
          </a:p>
        </p:txBody>
      </p:sp>
      <p:sp>
        <p:nvSpPr>
          <p:cNvPr id="4" name="s071 text 4">
            <a:extLst xmlns:a="http://schemas.openxmlformats.org/drawingml/2006/main">
              <a:ext uri="{FF2B5EF4-FFF2-40B4-BE49-F238E27FC236}">
                <a16:creationId xmlns:a16="http://schemas.microsoft.com/office/drawing/2014/main" id="{BB466695-13D2-4B53-A267-E942A7EF5B4B}"/>
              </a:ext>
            </a:extLst>
          </p:cNvPr>
          <p:cNvSpPr>
            <a:spLocks xmlns:a="http://schemas.openxmlformats.org/drawingml/2006/main" noGrp="1"/>
          </p:cNvSpPr>
          <p:nvPr/>
        </p:nvSpPr>
        <p:spPr>
          <a:xfrm xmlns:a="http://schemas.openxmlformats.org/drawingml/2006/main">
            <a:off x="762000" y="1190625"/>
            <a:ext cx="13525500" cy="1095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050" b="1" i="0">
                <a:solidFill>
                  <a:srgbClr val="15291E"/>
                </a:solidFill>
                <a:latin typeface="Plus Jakarta Sans"/>
                <a:ea typeface="Plus Jakarta Sans"/>
                <a:cs typeface="Plus Jakarta Sans"/>
              </a:defRPr>
            </a:pPr>
            <a:r>
              <a:rPr sz="4050" b="1" i="0">
                <a:solidFill>
                  <a:srgbClr val="15291E"/>
                </a:solidFill>
                <a:latin typeface="Plus Jakarta Sans"/>
                <a:ea typeface="Plus Jakarta Sans"/>
                <a:cs typeface="Plus Jakarta Sans"/>
              </a:rPr>
              <a:t>One company. Connected departments.</a:t>
            </a:r>
          </a:p>
        </p:txBody>
      </p:sp>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48930dd170994ffb"/>
          <a:stretch xmlns:a="http://schemas.openxmlformats.org/drawingml/2006/main"/>
        </p:blipFill>
        <p:spPr>
          <a:xfrm xmlns:a="http://schemas.openxmlformats.org/drawingml/2006/main">
            <a:off x="2928342" y="2375822"/>
            <a:ext cx="9383167" cy="5278031"/>
          </a:xfrm>
          <a:prstGeom xmlns:a="http://schemas.openxmlformats.org/drawingml/2006/main" prst="rect">
            <a:avLst/>
          </a:prstGeom>
        </p:spPr>
      </p:pic>
      <p:sp>
        <p:nvSpPr>
          <p:cNvPr id="6" name="s071 text 6">
            <a:extLst xmlns:a="http://schemas.openxmlformats.org/drawingml/2006/main">
              <a:ext uri="{FF2B5EF4-FFF2-40B4-BE49-F238E27FC236}">
                <a16:creationId xmlns:a16="http://schemas.microsoft.com/office/drawing/2014/main" id="{903A45B4-BE2C-4E85-9697-FBD90A263301}"/>
              </a:ext>
            </a:extLst>
          </p:cNvPr>
          <p:cNvSpPr>
            <a:spLocks xmlns:a="http://schemas.openxmlformats.org/drawingml/2006/main" noGrp="1"/>
          </p:cNvSpPr>
          <p:nvPr/>
        </p:nvSpPr>
        <p:spPr>
          <a:xfrm xmlns:a="http://schemas.openxmlformats.org/drawingml/2006/main">
            <a:off x="762000" y="7753350"/>
            <a:ext cx="13716000" cy="26000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08333"/>
              </a:lnSpc>
              <a:buNone/>
              <a:defRPr sz="1575" b="0" i="0">
                <a:solidFill>
                  <a:srgbClr val="506559"/>
                </a:solidFill>
                <a:latin typeface="Plus Jakarta Sans"/>
                <a:ea typeface="Plus Jakarta Sans"/>
                <a:cs typeface="Plus Jakarta Sans"/>
              </a:defRPr>
            </a:pPr>
            <a:r>
              <a:rPr sz="1575" b="0" i="0">
                <a:solidFill>
                  <a:srgbClr val="506559"/>
                </a:solidFill>
                <a:latin typeface="Plus Jakarta Sans"/>
                <a:ea typeface="Plus Jakarta Sans"/>
                <a:cs typeface="Plus Jakarta Sans"/>
              </a:rPr>
              <a:t>Local SkillTree development preview · Growth Operator Agency historical reference</a:t>
            </a:r>
          </a:p>
        </p:txBody>
      </p:sp>
      <p:sp>
        <p:nvSpPr>
          <p:cNvPr id="7" name="s071 text 7">
            <a:extLst xmlns:a="http://schemas.openxmlformats.org/drawingml/2006/main">
              <a:ext uri="{FF2B5EF4-FFF2-40B4-BE49-F238E27FC236}">
                <a16:creationId xmlns:a16="http://schemas.microsoft.com/office/drawing/2014/main" id="{39700272-5CE6-4B27-BEB5-40AC7512B2D1}"/>
              </a:ext>
            </a:extLst>
          </p:cNvPr>
          <p:cNvSpPr>
            <a:spLocks xmlns:a="http://schemas.openxmlformats.org/drawingml/2006/main" noGrp="1"/>
          </p:cNvSpPr>
          <p:nvPr/>
        </p:nvSpPr>
        <p:spPr>
          <a:xfrm xmlns:a="http://schemas.openxmlformats.org/drawingml/2006/main">
            <a:off x="13791754" y="8086725"/>
            <a:ext cx="68624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825"/>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071 / 152</a:t>
            </a:r>
          </a:p>
        </p:txBody>
      </p:sp>
    </p:spTree>
    <p:extLst>
      <p:ext uri="{BB962C8B-B14F-4D97-AF65-F5344CB8AC3E}">
        <p14:creationId xmlns:p14="http://schemas.microsoft.com/office/powerpoint/2010/main" val="126395794"/>
      </p:ext>
    </p:extLst>
  </p:cSld>
</p:sld>
</file>

<file path=ppt/slides/slide72.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26" name=""/>
          <p:cNvPicPr>
            <a:picLocks xmlns:a="http://schemas.openxmlformats.org/drawingml/2006/main" noChangeAspect="1"/>
          </p:cNvPicPr>
          <p:nvPr/>
        </p:nvPicPr>
        <p:blipFill>
          <a:blip xmlns:r="http://schemas.openxmlformats.org/officeDocument/2006/relationships" xmlns:a="http://schemas.openxmlformats.org/drawingml/2006/main" r:embed="R64e98b8bfaa74424"/>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72 text 2">
            <a:extLst xmlns:a="http://schemas.openxmlformats.org/drawingml/2006/main">
              <a:ext uri="{FF2B5EF4-FFF2-40B4-BE49-F238E27FC236}">
                <a16:creationId xmlns:a16="http://schemas.microsoft.com/office/drawing/2014/main" id="{9F3900BF-37FB-4651-A310-ADA179254137}"/>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72 text 3">
            <a:extLst xmlns:a="http://schemas.openxmlformats.org/drawingml/2006/main">
              <a:ext uri="{FF2B5EF4-FFF2-40B4-BE49-F238E27FC236}">
                <a16:creationId xmlns:a16="http://schemas.microsoft.com/office/drawing/2014/main" id="{6DF70D55-2750-47C4-A41C-E2AFDB40C92C}"/>
              </a:ext>
            </a:extLst>
          </p:cNvPr>
          <p:cNvSpPr>
            <a:spLocks xmlns:a="http://schemas.openxmlformats.org/drawingml/2006/main" noGrp="1"/>
          </p:cNvSpPr>
          <p:nvPr/>
        </p:nvSpPr>
        <p:spPr>
          <a:xfrm xmlns:a="http://schemas.openxmlformats.org/drawingml/2006/main">
            <a:off x="12603510" y="476250"/>
            <a:ext cx="187449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The encoded company</a:t>
            </a:r>
          </a:p>
        </p:txBody>
      </p:sp>
      <p:sp>
        <p:nvSpPr>
          <p:cNvPr id="4" name="s072 text 4">
            <a:extLst xmlns:a="http://schemas.openxmlformats.org/drawingml/2006/main">
              <a:ext uri="{FF2B5EF4-FFF2-40B4-BE49-F238E27FC236}">
                <a16:creationId xmlns:a16="http://schemas.microsoft.com/office/drawing/2014/main" id="{9D261649-714D-469F-B86A-98E1D9DCF5B2}"/>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275" b="1" i="0">
                <a:solidFill>
                  <a:srgbClr val="15291E"/>
                </a:solidFill>
                <a:latin typeface="Plus Jakarta Sans"/>
                <a:ea typeface="Plus Jakarta Sans"/>
                <a:cs typeface="Plus Jakarta Sans"/>
              </a:defRPr>
            </a:pPr>
            <a:r>
              <a:rPr sz="4275" b="1" i="0">
                <a:solidFill>
                  <a:srgbClr val="15291E"/>
                </a:solidFill>
                <a:latin typeface="Plus Jakarta Sans"/>
                <a:ea typeface="Plus Jakarta Sans"/>
                <a:cs typeface="Plus Jakarta Sans"/>
              </a:rPr>
              <a:t>One company. Connected AI workers.</a:t>
            </a:r>
          </a:p>
          <a:p xmlns:a="http://schemas.openxmlformats.org/drawingml/2006/main">
            <a:pPr algn="l">
              <a:lnSpc>
                <a:spcPct val="90000"/>
              </a:lnSpc>
              <a:buNone/>
              <a:defRPr sz="4275" b="1" i="0">
                <a:solidFill>
                  <a:srgbClr val="15291E"/>
                </a:solidFill>
                <a:latin typeface="Plus Jakarta Sans"/>
                <a:ea typeface="Plus Jakarta Sans"/>
                <a:cs typeface="Plus Jakarta Sans"/>
              </a:defRPr>
            </a:pPr>
            <a:r>
              <a:rPr sz="4275" b="1" i="0">
                <a:solidFill>
                  <a:srgbClr val="15291E"/>
                </a:solidFill>
                <a:latin typeface="Plus Jakarta Sans"/>
                <a:ea typeface="Plus Jakarta Sans"/>
                <a:cs typeface="Plus Jakarta Sans"/>
              </a:rPr>
              <a:t>You direct the work.</a:t>
            </a:r>
          </a:p>
        </p:txBody>
      </p:sp>
      <p:sp>
        <p:nvSpPr>
          <p:cNvPr id="5" name="s072 line 5">
            <a:extLst xmlns:a="http://schemas.openxmlformats.org/drawingml/2006/main">
              <a:ext uri="{FF2B5EF4-FFF2-40B4-BE49-F238E27FC236}">
                <a16:creationId xmlns:a16="http://schemas.microsoft.com/office/drawing/2014/main" id="{EEB47B73-0ADE-41DD-9828-33DCD95BD181}"/>
              </a:ext>
            </a:extLst>
          </p:cNvPr>
          <p:cNvSpPr>
            <a:spLocks xmlns:a="http://schemas.openxmlformats.org/drawingml/2006/main" noGrp="1"/>
          </p:cNvSpPr>
          <p:nvPr/>
        </p:nvSpPr>
        <p:spPr>
          <a:xfrm xmlns:a="http://schemas.openxmlformats.org/drawingml/2006/main" flipH="0" flipV="0">
            <a:off x="7620000" y="4067175"/>
            <a:ext cx="0" cy="857250"/>
          </a:xfrm>
          <a:prstGeom xmlns:a="http://schemas.openxmlformats.org/drawingml/2006/main" prst="line">
            <a:avLst/>
          </a:prstGeom>
          <a:noFill xmlns:a="http://schemas.openxmlformats.org/drawingml/2006/main"/>
          <a:ln xmlns:a="http://schemas.openxmlformats.org/drawingml/2006/main" w="14288">
            <a:solidFill>
              <a:srgbClr val="CCD8D0"/>
            </a:solidFill>
            <a:prstDash val="solid"/>
          </a:ln>
        </p:spPr>
      </p:sp>
      <p:sp>
        <p:nvSpPr>
          <p:cNvPr id="6" name="s072 line 6">
            <a:extLst xmlns:a="http://schemas.openxmlformats.org/drawingml/2006/main">
              <a:ext uri="{FF2B5EF4-FFF2-40B4-BE49-F238E27FC236}">
                <a16:creationId xmlns:a16="http://schemas.microsoft.com/office/drawing/2014/main" id="{B3529FA2-809E-4CD1-949C-0204C8D895BF}"/>
              </a:ext>
            </a:extLst>
          </p:cNvPr>
          <p:cNvSpPr>
            <a:spLocks xmlns:a="http://schemas.openxmlformats.org/drawingml/2006/main" noGrp="1"/>
          </p:cNvSpPr>
          <p:nvPr/>
        </p:nvSpPr>
        <p:spPr>
          <a:xfrm xmlns:a="http://schemas.openxmlformats.org/drawingml/2006/main" flipH="0" flipV="0">
            <a:off x="3810000" y="5400675"/>
            <a:ext cx="1809750" cy="0"/>
          </a:xfrm>
          <a:prstGeom xmlns:a="http://schemas.openxmlformats.org/drawingml/2006/main" prst="line">
            <a:avLst/>
          </a:prstGeom>
          <a:noFill xmlns:a="http://schemas.openxmlformats.org/drawingml/2006/main"/>
          <a:ln xmlns:a="http://schemas.openxmlformats.org/drawingml/2006/main" w="14288">
            <a:solidFill>
              <a:srgbClr val="CCD8D0"/>
            </a:solidFill>
            <a:prstDash val="solid"/>
          </a:ln>
        </p:spPr>
      </p:sp>
      <p:sp>
        <p:nvSpPr>
          <p:cNvPr id="7" name="s072 line 7">
            <a:extLst xmlns:a="http://schemas.openxmlformats.org/drawingml/2006/main">
              <a:ext uri="{FF2B5EF4-FFF2-40B4-BE49-F238E27FC236}">
                <a16:creationId xmlns:a16="http://schemas.microsoft.com/office/drawing/2014/main" id="{8BF73696-0612-47B5-B32E-6B0B69EE65B7}"/>
              </a:ext>
            </a:extLst>
          </p:cNvPr>
          <p:cNvSpPr>
            <a:spLocks xmlns:a="http://schemas.openxmlformats.org/drawingml/2006/main" noGrp="1"/>
          </p:cNvSpPr>
          <p:nvPr/>
        </p:nvSpPr>
        <p:spPr>
          <a:xfrm xmlns:a="http://schemas.openxmlformats.org/drawingml/2006/main" flipH="0" flipV="0">
            <a:off x="9620250" y="5400675"/>
            <a:ext cx="1809750" cy="0"/>
          </a:xfrm>
          <a:prstGeom xmlns:a="http://schemas.openxmlformats.org/drawingml/2006/main" prst="line">
            <a:avLst/>
          </a:prstGeom>
          <a:noFill xmlns:a="http://schemas.openxmlformats.org/drawingml/2006/main"/>
          <a:ln xmlns:a="http://schemas.openxmlformats.org/drawingml/2006/main" w="14288">
            <a:solidFill>
              <a:srgbClr val="CCD8D0"/>
            </a:solidFill>
            <a:prstDash val="solid"/>
          </a:ln>
        </p:spPr>
      </p:sp>
      <p:sp>
        <p:nvSpPr>
          <p:cNvPr id="8" name="s072 line 8">
            <a:extLst xmlns:a="http://schemas.openxmlformats.org/drawingml/2006/main">
              <a:ext uri="{FF2B5EF4-FFF2-40B4-BE49-F238E27FC236}">
                <a16:creationId xmlns:a16="http://schemas.microsoft.com/office/drawing/2014/main" id="{32EF8571-1C46-4B7B-BA8C-AD0ECD653E29}"/>
              </a:ext>
            </a:extLst>
          </p:cNvPr>
          <p:cNvSpPr>
            <a:spLocks xmlns:a="http://schemas.openxmlformats.org/drawingml/2006/main" noGrp="1"/>
          </p:cNvSpPr>
          <p:nvPr/>
        </p:nvSpPr>
        <p:spPr>
          <a:xfrm xmlns:a="http://schemas.openxmlformats.org/drawingml/2006/main" flipH="1" flipV="0">
            <a:off x="4429125" y="5972175"/>
            <a:ext cx="1952625" cy="904875"/>
          </a:xfrm>
          <a:prstGeom xmlns:a="http://schemas.openxmlformats.org/drawingml/2006/main" prst="line">
            <a:avLst/>
          </a:prstGeom>
          <a:noFill xmlns:a="http://schemas.openxmlformats.org/drawingml/2006/main"/>
          <a:ln xmlns:a="http://schemas.openxmlformats.org/drawingml/2006/main" w="14288">
            <a:solidFill>
              <a:srgbClr val="CCD8D0"/>
            </a:solidFill>
            <a:prstDash val="solid"/>
          </a:ln>
        </p:spPr>
      </p:sp>
      <p:sp>
        <p:nvSpPr>
          <p:cNvPr id="9" name="s072 line 9">
            <a:extLst xmlns:a="http://schemas.openxmlformats.org/drawingml/2006/main">
              <a:ext uri="{FF2B5EF4-FFF2-40B4-BE49-F238E27FC236}">
                <a16:creationId xmlns:a16="http://schemas.microsoft.com/office/drawing/2014/main" id="{C5918914-162E-4F28-A5EE-2E0EB04796EF}"/>
              </a:ext>
            </a:extLst>
          </p:cNvPr>
          <p:cNvSpPr>
            <a:spLocks xmlns:a="http://schemas.openxmlformats.org/drawingml/2006/main" noGrp="1"/>
          </p:cNvSpPr>
          <p:nvPr/>
        </p:nvSpPr>
        <p:spPr>
          <a:xfrm xmlns:a="http://schemas.openxmlformats.org/drawingml/2006/main" flipH="0" flipV="0">
            <a:off x="8858250" y="5972175"/>
            <a:ext cx="1952625" cy="904875"/>
          </a:xfrm>
          <a:prstGeom xmlns:a="http://schemas.openxmlformats.org/drawingml/2006/main" prst="line">
            <a:avLst/>
          </a:prstGeom>
          <a:noFill xmlns:a="http://schemas.openxmlformats.org/drawingml/2006/main"/>
          <a:ln xmlns:a="http://schemas.openxmlformats.org/drawingml/2006/main" w="14288">
            <a:solidFill>
              <a:srgbClr val="CCD8D0"/>
            </a:solidFill>
            <a:prstDash val="solid"/>
          </a:ln>
        </p:spPr>
      </p:sp>
      <p:sp>
        <p:nvSpPr>
          <p:cNvPr id="10" name="s072 text 10">
            <a:extLst xmlns:a="http://schemas.openxmlformats.org/drawingml/2006/main">
              <a:ext uri="{FF2B5EF4-FFF2-40B4-BE49-F238E27FC236}">
                <a16:creationId xmlns:a16="http://schemas.microsoft.com/office/drawing/2014/main" id="{3183F02C-5C3A-484B-8157-00B5C5759876}"/>
              </a:ext>
            </a:extLst>
          </p:cNvPr>
          <p:cNvSpPr>
            <a:spLocks xmlns:a="http://schemas.openxmlformats.org/drawingml/2006/main" noGrp="1"/>
          </p:cNvSpPr>
          <p:nvPr/>
        </p:nvSpPr>
        <p:spPr>
          <a:xfrm xmlns:a="http://schemas.openxmlformats.org/drawingml/2006/main">
            <a:off x="762000" y="2876550"/>
            <a:ext cx="13716000" cy="27235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8"/>
          </a:bodyPr>
          <a:lstStyle xmlns:a="http://schemas.openxmlformats.org/drawingml/2006/main"/>
          <a:p xmlns:a="http://schemas.openxmlformats.org/drawingml/2006/main">
            <a:pPr algn="ctr">
              <a:lnSpc>
                <a:spcPct val="108333"/>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You set the priorities and approvals</a:t>
            </a:r>
          </a:p>
        </p:txBody>
      </p:sp>
      <p:sp>
        <p:nvSpPr>
          <p:cNvPr id="11" name="s072 rect 11">
            <a:extLst xmlns:a="http://schemas.openxmlformats.org/drawingml/2006/main">
              <a:ext uri="{FF2B5EF4-FFF2-40B4-BE49-F238E27FC236}">
                <a16:creationId xmlns:a16="http://schemas.microsoft.com/office/drawing/2014/main" id="{DF552FDF-DA59-48AA-B9BD-DD91D2637389}"/>
              </a:ext>
            </a:extLst>
          </p:cNvPr>
          <p:cNvSpPr>
            <a:spLocks xmlns:a="http://schemas.openxmlformats.org/drawingml/2006/main" noGrp="1"/>
          </p:cNvSpPr>
          <p:nvPr/>
        </p:nvSpPr>
        <p:spPr>
          <a:xfrm xmlns:a="http://schemas.openxmlformats.org/drawingml/2006/main">
            <a:off x="6096000" y="3495675"/>
            <a:ext cx="3048000" cy="571500"/>
          </a:xfrm>
          <a:prstGeom xmlns:a="http://schemas.openxmlformats.org/drawingml/2006/main" prst="roundRect">
            <a:avLst>
              <a:gd name="adj" fmla="val 15000"/>
            </a:avLst>
          </a:prstGeom>
          <a:solidFill xmlns:a="http://schemas.openxmlformats.org/drawingml/2006/main">
            <a:srgbClr val="FFFFFF"/>
          </a:solidFill>
          <a:ln xmlns:a="http://schemas.openxmlformats.org/drawingml/2006/main" w="9525">
            <a:solidFill>
              <a:srgbClr val="CFD8D2"/>
            </a:solidFill>
            <a:prstDash val="solid"/>
          </a:ln>
        </p:spPr>
      </p:sp>
      <p:sp>
        <p:nvSpPr>
          <p:cNvPr id="12" name="s072 text 12">
            <a:extLst xmlns:a="http://schemas.openxmlformats.org/drawingml/2006/main">
              <a:ext uri="{FF2B5EF4-FFF2-40B4-BE49-F238E27FC236}">
                <a16:creationId xmlns:a16="http://schemas.microsoft.com/office/drawing/2014/main" id="{5D956D23-7249-48DE-9391-DA722540D1EB}"/>
              </a:ext>
            </a:extLst>
          </p:cNvPr>
          <p:cNvSpPr>
            <a:spLocks xmlns:a="http://schemas.openxmlformats.org/drawingml/2006/main" noGrp="1"/>
          </p:cNvSpPr>
          <p:nvPr/>
        </p:nvSpPr>
        <p:spPr>
          <a:xfrm xmlns:a="http://schemas.openxmlformats.org/drawingml/2006/main">
            <a:off x="6229350" y="3629025"/>
            <a:ext cx="2781300" cy="30956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ctr">
              <a:lnSpc>
                <a:spcPct val="104167"/>
              </a:lnSpc>
              <a:buNone/>
              <a:defRPr sz="1950" b="0" i="0">
                <a:solidFill>
                  <a:srgbClr val="15291E"/>
                </a:solidFill>
                <a:latin typeface="Menlo"/>
                <a:ea typeface="Menlo"/>
                <a:cs typeface="Menlo"/>
              </a:defRPr>
            </a:pPr>
            <a:r>
              <a:rPr sz="1950" b="0" i="0">
                <a:solidFill>
                  <a:srgbClr val="15291E"/>
                </a:solidFill>
                <a:latin typeface="Menlo"/>
                <a:ea typeface="Menlo"/>
                <a:cs typeface="Menlo"/>
              </a:rPr>
              <a:t>Marketing</a:t>
            </a:r>
          </a:p>
        </p:txBody>
      </p:sp>
      <p:sp>
        <p:nvSpPr>
          <p:cNvPr id="13" name="s072 rect 13">
            <a:extLst xmlns:a="http://schemas.openxmlformats.org/drawingml/2006/main">
              <a:ext uri="{FF2B5EF4-FFF2-40B4-BE49-F238E27FC236}">
                <a16:creationId xmlns:a16="http://schemas.microsoft.com/office/drawing/2014/main" id="{F7A32E54-A91E-4D2A-AC2C-D1777467F9C1}"/>
              </a:ext>
            </a:extLst>
          </p:cNvPr>
          <p:cNvSpPr>
            <a:spLocks xmlns:a="http://schemas.openxmlformats.org/drawingml/2006/main" noGrp="1"/>
          </p:cNvSpPr>
          <p:nvPr/>
        </p:nvSpPr>
        <p:spPr>
          <a:xfrm xmlns:a="http://schemas.openxmlformats.org/drawingml/2006/main">
            <a:off x="762000" y="5114925"/>
            <a:ext cx="3048000" cy="571500"/>
          </a:xfrm>
          <a:prstGeom xmlns:a="http://schemas.openxmlformats.org/drawingml/2006/main" prst="roundRect">
            <a:avLst>
              <a:gd name="adj" fmla="val 15000"/>
            </a:avLst>
          </a:prstGeom>
          <a:solidFill xmlns:a="http://schemas.openxmlformats.org/drawingml/2006/main">
            <a:srgbClr val="FFFFFF"/>
          </a:solidFill>
          <a:ln xmlns:a="http://schemas.openxmlformats.org/drawingml/2006/main" w="9525">
            <a:solidFill>
              <a:srgbClr val="CFD8D2"/>
            </a:solidFill>
            <a:prstDash val="solid"/>
          </a:ln>
        </p:spPr>
      </p:sp>
      <p:sp>
        <p:nvSpPr>
          <p:cNvPr id="14" name="s072 text 14">
            <a:extLst xmlns:a="http://schemas.openxmlformats.org/drawingml/2006/main">
              <a:ext uri="{FF2B5EF4-FFF2-40B4-BE49-F238E27FC236}">
                <a16:creationId xmlns:a16="http://schemas.microsoft.com/office/drawing/2014/main" id="{FCA13BC1-0227-4C91-B6B5-A243409B4584}"/>
              </a:ext>
            </a:extLst>
          </p:cNvPr>
          <p:cNvSpPr>
            <a:spLocks xmlns:a="http://schemas.openxmlformats.org/drawingml/2006/main" noGrp="1"/>
          </p:cNvSpPr>
          <p:nvPr/>
        </p:nvSpPr>
        <p:spPr>
          <a:xfrm xmlns:a="http://schemas.openxmlformats.org/drawingml/2006/main">
            <a:off x="895350" y="5248275"/>
            <a:ext cx="2781300" cy="30956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ctr">
              <a:lnSpc>
                <a:spcPct val="104167"/>
              </a:lnSpc>
              <a:buNone/>
              <a:defRPr sz="1950" b="0" i="0">
                <a:solidFill>
                  <a:srgbClr val="15291E"/>
                </a:solidFill>
                <a:latin typeface="Menlo"/>
                <a:ea typeface="Menlo"/>
                <a:cs typeface="Menlo"/>
              </a:defRPr>
            </a:pPr>
            <a:r>
              <a:rPr sz="1950" b="0" i="0">
                <a:solidFill>
                  <a:srgbClr val="15291E"/>
                </a:solidFill>
                <a:latin typeface="Menlo"/>
                <a:ea typeface="Menlo"/>
                <a:cs typeface="Menlo"/>
              </a:rPr>
              <a:t>Sales</a:t>
            </a:r>
          </a:p>
        </p:txBody>
      </p:sp>
      <p:sp>
        <p:nvSpPr>
          <p:cNvPr id="15" name="s072 rect 15">
            <a:extLst xmlns:a="http://schemas.openxmlformats.org/drawingml/2006/main">
              <a:ext uri="{FF2B5EF4-FFF2-40B4-BE49-F238E27FC236}">
                <a16:creationId xmlns:a16="http://schemas.microsoft.com/office/drawing/2014/main" id="{25EAEA78-65F6-45FF-BCD1-5E20E5C71FFE}"/>
              </a:ext>
            </a:extLst>
          </p:cNvPr>
          <p:cNvSpPr>
            <a:spLocks xmlns:a="http://schemas.openxmlformats.org/drawingml/2006/main" noGrp="1"/>
          </p:cNvSpPr>
          <p:nvPr/>
        </p:nvSpPr>
        <p:spPr>
          <a:xfrm xmlns:a="http://schemas.openxmlformats.org/drawingml/2006/main">
            <a:off x="11430000" y="5114925"/>
            <a:ext cx="3048000" cy="571500"/>
          </a:xfrm>
          <a:prstGeom xmlns:a="http://schemas.openxmlformats.org/drawingml/2006/main" prst="roundRect">
            <a:avLst>
              <a:gd name="adj" fmla="val 15000"/>
            </a:avLst>
          </a:prstGeom>
          <a:solidFill xmlns:a="http://schemas.openxmlformats.org/drawingml/2006/main">
            <a:srgbClr val="FFFFFF"/>
          </a:solidFill>
          <a:ln xmlns:a="http://schemas.openxmlformats.org/drawingml/2006/main" w="9525">
            <a:solidFill>
              <a:srgbClr val="CFD8D2"/>
            </a:solidFill>
            <a:prstDash val="solid"/>
          </a:ln>
        </p:spPr>
      </p:sp>
      <p:sp>
        <p:nvSpPr>
          <p:cNvPr id="16" name="s072 text 16">
            <a:extLst xmlns:a="http://schemas.openxmlformats.org/drawingml/2006/main">
              <a:ext uri="{FF2B5EF4-FFF2-40B4-BE49-F238E27FC236}">
                <a16:creationId xmlns:a16="http://schemas.microsoft.com/office/drawing/2014/main" id="{5198A980-083C-4F78-B2BF-F509507706AF}"/>
              </a:ext>
            </a:extLst>
          </p:cNvPr>
          <p:cNvSpPr>
            <a:spLocks xmlns:a="http://schemas.openxmlformats.org/drawingml/2006/main" noGrp="1"/>
          </p:cNvSpPr>
          <p:nvPr/>
        </p:nvSpPr>
        <p:spPr>
          <a:xfrm xmlns:a="http://schemas.openxmlformats.org/drawingml/2006/main">
            <a:off x="11563350" y="5248275"/>
            <a:ext cx="2781300" cy="30956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ctr">
              <a:lnSpc>
                <a:spcPct val="104167"/>
              </a:lnSpc>
              <a:buNone/>
              <a:defRPr sz="1950" b="0" i="0">
                <a:solidFill>
                  <a:srgbClr val="15291E"/>
                </a:solidFill>
                <a:latin typeface="Menlo"/>
                <a:ea typeface="Menlo"/>
                <a:cs typeface="Menlo"/>
              </a:defRPr>
            </a:pPr>
            <a:r>
              <a:rPr sz="1950" b="0" i="0">
                <a:solidFill>
                  <a:srgbClr val="15291E"/>
                </a:solidFill>
                <a:latin typeface="Menlo"/>
                <a:ea typeface="Menlo"/>
                <a:cs typeface="Menlo"/>
              </a:rPr>
              <a:t>Delivery</a:t>
            </a:r>
          </a:p>
        </p:txBody>
      </p:sp>
      <p:sp>
        <p:nvSpPr>
          <p:cNvPr id="17" name="s072 rect 17">
            <a:extLst xmlns:a="http://schemas.openxmlformats.org/drawingml/2006/main">
              <a:ext uri="{FF2B5EF4-FFF2-40B4-BE49-F238E27FC236}">
                <a16:creationId xmlns:a16="http://schemas.microsoft.com/office/drawing/2014/main" id="{98FA05DD-17F1-40B6-812E-8F10A6B406BF}"/>
              </a:ext>
            </a:extLst>
          </p:cNvPr>
          <p:cNvSpPr>
            <a:spLocks xmlns:a="http://schemas.openxmlformats.org/drawingml/2006/main" noGrp="1"/>
          </p:cNvSpPr>
          <p:nvPr/>
        </p:nvSpPr>
        <p:spPr>
          <a:xfrm xmlns:a="http://schemas.openxmlformats.org/drawingml/2006/main">
            <a:off x="2905125" y="6877050"/>
            <a:ext cx="3048000" cy="571500"/>
          </a:xfrm>
          <a:prstGeom xmlns:a="http://schemas.openxmlformats.org/drawingml/2006/main" prst="roundRect">
            <a:avLst>
              <a:gd name="adj" fmla="val 15000"/>
            </a:avLst>
          </a:prstGeom>
          <a:solidFill xmlns:a="http://schemas.openxmlformats.org/drawingml/2006/main">
            <a:srgbClr val="FFFFFF"/>
          </a:solidFill>
          <a:ln xmlns:a="http://schemas.openxmlformats.org/drawingml/2006/main" w="9525">
            <a:solidFill>
              <a:srgbClr val="CFD8D2"/>
            </a:solidFill>
            <a:prstDash val="solid"/>
          </a:ln>
        </p:spPr>
      </p:sp>
      <p:sp>
        <p:nvSpPr>
          <p:cNvPr id="18" name="s072 text 18">
            <a:extLst xmlns:a="http://schemas.openxmlformats.org/drawingml/2006/main">
              <a:ext uri="{FF2B5EF4-FFF2-40B4-BE49-F238E27FC236}">
                <a16:creationId xmlns:a16="http://schemas.microsoft.com/office/drawing/2014/main" id="{8324672A-0ECA-44A8-BAA3-CD7E17778FC7}"/>
              </a:ext>
            </a:extLst>
          </p:cNvPr>
          <p:cNvSpPr>
            <a:spLocks xmlns:a="http://schemas.openxmlformats.org/drawingml/2006/main" noGrp="1"/>
          </p:cNvSpPr>
          <p:nvPr/>
        </p:nvSpPr>
        <p:spPr>
          <a:xfrm xmlns:a="http://schemas.openxmlformats.org/drawingml/2006/main">
            <a:off x="3038475" y="7010400"/>
            <a:ext cx="2781300" cy="30956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ctr">
              <a:lnSpc>
                <a:spcPct val="104167"/>
              </a:lnSpc>
              <a:buNone/>
              <a:defRPr sz="1950" b="0" i="0">
                <a:solidFill>
                  <a:srgbClr val="15291E"/>
                </a:solidFill>
                <a:latin typeface="Menlo"/>
                <a:ea typeface="Menlo"/>
                <a:cs typeface="Menlo"/>
              </a:defRPr>
            </a:pPr>
            <a:r>
              <a:rPr sz="1950" b="0" i="0">
                <a:solidFill>
                  <a:srgbClr val="15291E"/>
                </a:solidFill>
                <a:latin typeface="Menlo"/>
                <a:ea typeface="Menlo"/>
                <a:cs typeface="Menlo"/>
              </a:rPr>
              <a:t>Operations</a:t>
            </a:r>
          </a:p>
        </p:txBody>
      </p:sp>
      <p:sp>
        <p:nvSpPr>
          <p:cNvPr id="19" name="s072 rect 19">
            <a:extLst xmlns:a="http://schemas.openxmlformats.org/drawingml/2006/main">
              <a:ext uri="{FF2B5EF4-FFF2-40B4-BE49-F238E27FC236}">
                <a16:creationId xmlns:a16="http://schemas.microsoft.com/office/drawing/2014/main" id="{531C2F02-BAA3-4CFF-98DB-B258DCD190AD}"/>
              </a:ext>
            </a:extLst>
          </p:cNvPr>
          <p:cNvSpPr>
            <a:spLocks xmlns:a="http://schemas.openxmlformats.org/drawingml/2006/main" noGrp="1"/>
          </p:cNvSpPr>
          <p:nvPr/>
        </p:nvSpPr>
        <p:spPr>
          <a:xfrm xmlns:a="http://schemas.openxmlformats.org/drawingml/2006/main">
            <a:off x="9286875" y="6877050"/>
            <a:ext cx="3048000" cy="571500"/>
          </a:xfrm>
          <a:prstGeom xmlns:a="http://schemas.openxmlformats.org/drawingml/2006/main" prst="roundRect">
            <a:avLst>
              <a:gd name="adj" fmla="val 15000"/>
            </a:avLst>
          </a:prstGeom>
          <a:solidFill xmlns:a="http://schemas.openxmlformats.org/drawingml/2006/main">
            <a:srgbClr val="FFFFFF"/>
          </a:solidFill>
          <a:ln xmlns:a="http://schemas.openxmlformats.org/drawingml/2006/main" w="9525">
            <a:solidFill>
              <a:srgbClr val="CFD8D2"/>
            </a:solidFill>
            <a:prstDash val="solid"/>
          </a:ln>
        </p:spPr>
      </p:sp>
      <p:sp>
        <p:nvSpPr>
          <p:cNvPr id="20" name="s072 text 20">
            <a:extLst xmlns:a="http://schemas.openxmlformats.org/drawingml/2006/main">
              <a:ext uri="{FF2B5EF4-FFF2-40B4-BE49-F238E27FC236}">
                <a16:creationId xmlns:a16="http://schemas.microsoft.com/office/drawing/2014/main" id="{0946C7BE-E8BC-43DE-8B8C-F2A4A92FDB31}"/>
              </a:ext>
            </a:extLst>
          </p:cNvPr>
          <p:cNvSpPr>
            <a:spLocks xmlns:a="http://schemas.openxmlformats.org/drawingml/2006/main" noGrp="1"/>
          </p:cNvSpPr>
          <p:nvPr/>
        </p:nvSpPr>
        <p:spPr>
          <a:xfrm xmlns:a="http://schemas.openxmlformats.org/drawingml/2006/main">
            <a:off x="9420225" y="7010400"/>
            <a:ext cx="2781300" cy="30956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ctr">
              <a:lnSpc>
                <a:spcPct val="104167"/>
              </a:lnSpc>
              <a:buNone/>
              <a:defRPr sz="1950" b="0" i="0">
                <a:solidFill>
                  <a:srgbClr val="15291E"/>
                </a:solidFill>
                <a:latin typeface="Menlo"/>
                <a:ea typeface="Menlo"/>
                <a:cs typeface="Menlo"/>
              </a:defRPr>
            </a:pPr>
            <a:r>
              <a:rPr sz="1950" b="0" i="0">
                <a:solidFill>
                  <a:srgbClr val="15291E"/>
                </a:solidFill>
                <a:latin typeface="Menlo"/>
                <a:ea typeface="Menlo"/>
                <a:cs typeface="Menlo"/>
              </a:rPr>
              <a:t>Finance</a:t>
            </a:r>
          </a:p>
        </p:txBody>
      </p:sp>
      <p:sp>
        <p:nvSpPr>
          <p:cNvPr id="21" name="s072 rect 21">
            <a:extLst xmlns:a="http://schemas.openxmlformats.org/drawingml/2006/main">
              <a:ext uri="{FF2B5EF4-FFF2-40B4-BE49-F238E27FC236}">
                <a16:creationId xmlns:a16="http://schemas.microsoft.com/office/drawing/2014/main" id="{754E5E1A-16CF-437C-9631-D79017FA17AA}"/>
              </a:ext>
            </a:extLst>
          </p:cNvPr>
          <p:cNvSpPr>
            <a:spLocks xmlns:a="http://schemas.openxmlformats.org/drawingml/2006/main" noGrp="1"/>
          </p:cNvSpPr>
          <p:nvPr/>
        </p:nvSpPr>
        <p:spPr>
          <a:xfrm xmlns:a="http://schemas.openxmlformats.org/drawingml/2006/main">
            <a:off x="5619750" y="4924425"/>
            <a:ext cx="4000500" cy="1047750"/>
          </a:xfrm>
          <a:prstGeom xmlns:a="http://schemas.openxmlformats.org/drawingml/2006/main" prst="roundRect">
            <a:avLst>
              <a:gd name="adj" fmla="val 10909"/>
            </a:avLst>
          </a:prstGeom>
          <a:solidFill xmlns:a="http://schemas.openxmlformats.org/drawingml/2006/main">
            <a:srgbClr val="FFFFFF"/>
          </a:solidFill>
          <a:ln xmlns:a="http://schemas.openxmlformats.org/drawingml/2006/main" w="19050">
            <a:solidFill>
              <a:srgbClr val="1D5E39"/>
            </a:solidFill>
            <a:prstDash val="solid"/>
          </a:ln>
        </p:spPr>
      </p:sp>
      <p:sp>
        <p:nvSpPr>
          <p:cNvPr id="22" name="s072 text 22">
            <a:extLst xmlns:a="http://schemas.openxmlformats.org/drawingml/2006/main">
              <a:ext uri="{FF2B5EF4-FFF2-40B4-BE49-F238E27FC236}">
                <a16:creationId xmlns:a16="http://schemas.microsoft.com/office/drawing/2014/main" id="{EE6D6654-C412-4DC1-9247-30FD48CA3CFE}"/>
              </a:ext>
            </a:extLst>
          </p:cNvPr>
          <p:cNvSpPr>
            <a:spLocks xmlns:a="http://schemas.openxmlformats.org/drawingml/2006/main" noGrp="1"/>
          </p:cNvSpPr>
          <p:nvPr/>
        </p:nvSpPr>
        <p:spPr>
          <a:xfrm xmlns:a="http://schemas.openxmlformats.org/drawingml/2006/main">
            <a:off x="5838825" y="5143500"/>
            <a:ext cx="3562350" cy="37713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4"/>
          </a:bodyPr>
          <a:lstStyle xmlns:a="http://schemas.openxmlformats.org/drawingml/2006/main"/>
          <a:p xmlns:a="http://schemas.openxmlformats.org/drawingml/2006/main">
            <a:pPr algn="ctr">
              <a:lnSpc>
                <a:spcPct val="100000"/>
              </a:lnSpc>
              <a:buNone/>
              <a:defRPr sz="2475" b="1" i="0">
                <a:solidFill>
                  <a:srgbClr val="15291E"/>
                </a:solidFill>
                <a:latin typeface="Menlo"/>
                <a:ea typeface="Menlo"/>
                <a:cs typeface="Menlo"/>
              </a:defRPr>
            </a:pPr>
            <a:r>
              <a:rPr sz="2475" b="1" i="0">
                <a:solidFill>
                  <a:srgbClr val="15291E"/>
                </a:solidFill>
                <a:latin typeface="Menlo"/>
                <a:ea typeface="Menlo"/>
                <a:cs typeface="Menlo"/>
              </a:rPr>
              <a:t>your-company/</a:t>
            </a:r>
          </a:p>
        </p:txBody>
      </p:sp>
      <p:sp>
        <p:nvSpPr>
          <p:cNvPr id="23" name="s072 text 23">
            <a:extLst xmlns:a="http://schemas.openxmlformats.org/drawingml/2006/main">
              <a:ext uri="{FF2B5EF4-FFF2-40B4-BE49-F238E27FC236}">
                <a16:creationId xmlns:a16="http://schemas.microsoft.com/office/drawing/2014/main" id="{0D92BD8A-A9EE-4209-8C8D-4CFCD80F8B4C}"/>
              </a:ext>
            </a:extLst>
          </p:cNvPr>
          <p:cNvSpPr>
            <a:spLocks xmlns:a="http://schemas.openxmlformats.org/drawingml/2006/main" noGrp="1"/>
          </p:cNvSpPr>
          <p:nvPr/>
        </p:nvSpPr>
        <p:spPr>
          <a:xfrm xmlns:a="http://schemas.openxmlformats.org/drawingml/2006/main">
            <a:off x="5838825" y="5615880"/>
            <a:ext cx="3562350" cy="23991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50"/>
          </a:bodyPr>
          <a:lstStyle xmlns:a="http://schemas.openxmlformats.org/drawingml/2006/main"/>
          <a:p xmlns:a="http://schemas.openxmlformats.org/drawingml/2006/main">
            <a:pPr algn="ctr">
              <a:lnSpc>
                <a:spcPct val="100000"/>
              </a:lnSpc>
              <a:buNone/>
              <a:defRPr sz="1575" b="0" i="0">
                <a:solidFill>
                  <a:srgbClr val="506559"/>
                </a:solidFill>
                <a:latin typeface="Plus Jakarta Sans"/>
                <a:ea typeface="Plus Jakarta Sans"/>
                <a:cs typeface="Plus Jakarta Sans"/>
              </a:defRPr>
            </a:pPr>
            <a:r>
              <a:rPr sz="1575" b="0" i="0">
                <a:solidFill>
                  <a:srgbClr val="506559"/>
                </a:solidFill>
                <a:latin typeface="Plus Jakarta Sans"/>
                <a:ea typeface="Plus Jakarta Sans"/>
                <a:cs typeface="Plus Jakarta Sans"/>
              </a:rPr>
              <a:t>Shared context + coordination</a:t>
            </a:r>
          </a:p>
        </p:txBody>
      </p:sp>
      <p:sp>
        <p:nvSpPr>
          <p:cNvPr id="24" name="s072 text 24">
            <a:extLst xmlns:a="http://schemas.openxmlformats.org/drawingml/2006/main">
              <a:ext uri="{FF2B5EF4-FFF2-40B4-BE49-F238E27FC236}">
                <a16:creationId xmlns:a16="http://schemas.microsoft.com/office/drawing/2014/main" id="{2E0D5A4B-4D55-44FE-9794-875747D63867}"/>
              </a:ext>
            </a:extLst>
          </p:cNvPr>
          <p:cNvSpPr>
            <a:spLocks xmlns:a="http://schemas.openxmlformats.org/drawingml/2006/main" noGrp="1"/>
          </p:cNvSpPr>
          <p:nvPr/>
        </p:nvSpPr>
        <p:spPr>
          <a:xfrm xmlns:a="http://schemas.openxmlformats.org/drawingml/2006/main">
            <a:off x="762000" y="7753350"/>
            <a:ext cx="13716000" cy="28277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58"/>
          </a:bodyPr>
          <a:lstStyle xmlns:a="http://schemas.openxmlformats.org/drawingml/2006/main"/>
          <a:p xmlns:a="http://schemas.openxmlformats.org/drawingml/2006/main">
            <a:pPr algn="l">
              <a:lnSpc>
                <a:spcPct val="112500"/>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Start with one worker. Add roles and handoffs around the company’s real responsibilities.</a:t>
            </a:r>
          </a:p>
        </p:txBody>
      </p:sp>
      <p:sp>
        <p:nvSpPr>
          <p:cNvPr id="25" name="s072 text 25">
            <a:extLst xmlns:a="http://schemas.openxmlformats.org/drawingml/2006/main">
              <a:ext uri="{FF2B5EF4-FFF2-40B4-BE49-F238E27FC236}">
                <a16:creationId xmlns:a16="http://schemas.microsoft.com/office/drawing/2014/main" id="{F5224271-B9F5-4169-95E5-77DCBA6AE335}"/>
              </a:ext>
            </a:extLst>
          </p:cNvPr>
          <p:cNvSpPr>
            <a:spLocks xmlns:a="http://schemas.openxmlformats.org/drawingml/2006/main" noGrp="1"/>
          </p:cNvSpPr>
          <p:nvPr/>
        </p:nvSpPr>
        <p:spPr>
          <a:xfrm xmlns:a="http://schemas.openxmlformats.org/drawingml/2006/main">
            <a:off x="13752463" y="8086725"/>
            <a:ext cx="72553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072 / 152</a:t>
            </a:r>
          </a:p>
        </p:txBody>
      </p:sp>
    </p:spTree>
    <p:extLst>
      <p:ext uri="{BB962C8B-B14F-4D97-AF65-F5344CB8AC3E}">
        <p14:creationId xmlns:p14="http://schemas.microsoft.com/office/powerpoint/2010/main" val="391167584"/>
      </p:ext>
    </p:extLst>
  </p:cSld>
</p:sld>
</file>

<file path=ppt/slides/slide73.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32" name=""/>
          <p:cNvPicPr>
            <a:picLocks xmlns:a="http://schemas.openxmlformats.org/drawingml/2006/main" noChangeAspect="1"/>
          </p:cNvPicPr>
          <p:nvPr/>
        </p:nvPicPr>
        <p:blipFill>
          <a:blip xmlns:r="http://schemas.openxmlformats.org/officeDocument/2006/relationships" xmlns:a="http://schemas.openxmlformats.org/drawingml/2006/main" r:embed="R196a19a3447745a5"/>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73 text 2">
            <a:extLst xmlns:a="http://schemas.openxmlformats.org/drawingml/2006/main">
              <a:ext uri="{FF2B5EF4-FFF2-40B4-BE49-F238E27FC236}">
                <a16:creationId xmlns:a16="http://schemas.microsoft.com/office/drawing/2014/main" id="{76BDB74F-7143-4A32-BD70-64E44BDD9FE0}"/>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73 text 3">
            <a:extLst xmlns:a="http://schemas.openxmlformats.org/drawingml/2006/main">
              <a:ext uri="{FF2B5EF4-FFF2-40B4-BE49-F238E27FC236}">
                <a16:creationId xmlns:a16="http://schemas.microsoft.com/office/drawing/2014/main" id="{D9DE6FAD-D5EE-4136-B65F-FF9F0F886A3A}"/>
              </a:ext>
            </a:extLst>
          </p:cNvPr>
          <p:cNvSpPr>
            <a:spLocks xmlns:a="http://schemas.openxmlformats.org/drawingml/2006/main" noGrp="1"/>
          </p:cNvSpPr>
          <p:nvPr/>
        </p:nvSpPr>
        <p:spPr>
          <a:xfrm xmlns:a="http://schemas.openxmlformats.org/drawingml/2006/main">
            <a:off x="12603510" y="476250"/>
            <a:ext cx="187449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The encoded company</a:t>
            </a:r>
          </a:p>
        </p:txBody>
      </p:sp>
      <p:sp>
        <p:nvSpPr>
          <p:cNvPr id="4" name="s073 text 4">
            <a:extLst xmlns:a="http://schemas.openxmlformats.org/drawingml/2006/main">
              <a:ext uri="{FF2B5EF4-FFF2-40B4-BE49-F238E27FC236}">
                <a16:creationId xmlns:a16="http://schemas.microsoft.com/office/drawing/2014/main" id="{51708BFF-3F87-45E9-8BC0-3B7D3222BE37}"/>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Every department reads the same brain.</a:t>
            </a:r>
          </a:p>
        </p:txBody>
      </p:sp>
      <p:sp>
        <p:nvSpPr>
          <p:cNvPr id="5" name="s073 rect 5">
            <a:extLst xmlns:a="http://schemas.openxmlformats.org/drawingml/2006/main">
              <a:ext uri="{FF2B5EF4-FFF2-40B4-BE49-F238E27FC236}">
                <a16:creationId xmlns:a16="http://schemas.microsoft.com/office/drawing/2014/main" id="{F4CE5F08-EA31-4E35-AB84-67A387DBA90E}"/>
              </a:ext>
            </a:extLst>
          </p:cNvPr>
          <p:cNvSpPr>
            <a:spLocks xmlns:a="http://schemas.openxmlformats.org/drawingml/2006/main" noGrp="1"/>
          </p:cNvSpPr>
          <p:nvPr/>
        </p:nvSpPr>
        <p:spPr>
          <a:xfrm xmlns:a="http://schemas.openxmlformats.org/drawingml/2006/main">
            <a:off x="762000" y="2838450"/>
            <a:ext cx="13716000" cy="5286375"/>
          </a:xfrm>
          <a:prstGeom xmlns:a="http://schemas.openxmlformats.org/drawingml/2006/main" prst="roundRect">
            <a:avLst>
              <a:gd name="adj" fmla="val 3604"/>
            </a:avLst>
          </a:prstGeom>
          <a:solidFill xmlns:a="http://schemas.openxmlformats.org/drawingml/2006/main">
            <a:srgbClr val="FFFFFF"/>
          </a:solidFill>
          <a:ln xmlns:a="http://schemas.openxmlformats.org/drawingml/2006/main" w="9525">
            <a:solidFill>
              <a:srgbClr val="D4D8DD"/>
            </a:solidFill>
            <a:prstDash val="solid"/>
          </a:ln>
        </p:spPr>
      </p:sp>
      <p:sp>
        <p:nvSpPr>
          <p:cNvPr id="6" name="s073 text 6">
            <a:extLst xmlns:a="http://schemas.openxmlformats.org/drawingml/2006/main">
              <a:ext uri="{FF2B5EF4-FFF2-40B4-BE49-F238E27FC236}">
                <a16:creationId xmlns:a16="http://schemas.microsoft.com/office/drawing/2014/main" id="{B64B4E37-90F4-421F-8113-3E4AFA8C30DB}"/>
              </a:ext>
            </a:extLst>
          </p:cNvPr>
          <p:cNvSpPr>
            <a:spLocks xmlns:a="http://schemas.openxmlformats.org/drawingml/2006/main" noGrp="1"/>
          </p:cNvSpPr>
          <p:nvPr/>
        </p:nvSpPr>
        <p:spPr>
          <a:xfrm xmlns:a="http://schemas.openxmlformats.org/drawingml/2006/main">
            <a:off x="771525" y="2847975"/>
            <a:ext cx="13696950" cy="495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F7680"/>
                </a:solidFill>
                <a:latin typeface="Menlo"/>
                <a:ea typeface="Menlo"/>
                <a:cs typeface="Menlo"/>
              </a:defRPr>
            </a:pPr>
            <a:r>
              <a:rPr sz="1350" b="0" i="0">
                <a:solidFill>
                  <a:srgbClr val="6F7680"/>
                </a:solidFill>
                <a:latin typeface="Menlo"/>
                <a:ea typeface="Menlo"/>
                <a:cs typeface="Menlo"/>
              </a:rPr>
              <a:t>departments/ · one company brain, connected departments</a:t>
            </a:r>
          </a:p>
        </p:txBody>
      </p:sp>
      <p:pic>
        <p:nvPicPr>
          <p:cNvPr id="38" name=""/>
          <p:cNvPicPr>
            <a:picLocks xmlns:a="http://schemas.openxmlformats.org/drawingml/2006/main" noChangeAspect="1"/>
          </p:cNvPicPr>
          <p:nvPr/>
        </p:nvPicPr>
        <p:blipFill>
          <a:blip xmlns:r="http://schemas.openxmlformats.org/officeDocument/2006/relationships" xmlns:a="http://schemas.openxmlformats.org/drawingml/2006/main" r:embed="R6efa7f6ca03a406f">
            <a:extLst>
              <a:ext uri="{96DAC541-7B7A-43D3-8B79-37D633B846F1}">
                <asvg:svgBlip xmlns:asvg="http://schemas.microsoft.com/office/drawing/2016/SVG/main" r:embed="R294ed2ac17ca45cd"/>
              </a:ext>
            </a:extLst>
          </a:blip>
          <a:stretch xmlns:a="http://schemas.openxmlformats.org/drawingml/2006/main"/>
        </p:blipFill>
        <p:spPr>
          <a:xfrm xmlns:a="http://schemas.openxmlformats.org/drawingml/2006/main">
            <a:off x="771525" y="3343275"/>
            <a:ext cx="13716000" cy="4762500"/>
          </a:xfrm>
          <a:prstGeom xmlns:a="http://schemas.openxmlformats.org/drawingml/2006/main" prst="rect">
            <a:avLst/>
          </a:prstGeom>
        </p:spPr>
      </p:pic>
      <p:pic>
        <p:nvPicPr>
          <p:cNvPr id="39" name=""/>
          <p:cNvPicPr>
            <a:picLocks xmlns:a="http://schemas.openxmlformats.org/drawingml/2006/main" noChangeAspect="1"/>
          </p:cNvPicPr>
          <p:nvPr/>
        </p:nvPicPr>
        <p:blipFill>
          <a:blip xmlns:r="http://schemas.openxmlformats.org/officeDocument/2006/relationships" xmlns:a="http://schemas.openxmlformats.org/drawingml/2006/main" r:embed="R00f6f64191964e30">
            <a:extLst>
              <a:ext uri="{96DAC541-7B7A-43D3-8B79-37D633B846F1}">
                <asvg:svgBlip xmlns:asvg="http://schemas.microsoft.com/office/drawing/2016/SVG/main" r:embed="Rf342bed0131e4e40"/>
              </a:ext>
            </a:extLst>
          </a:blip>
          <a:stretch xmlns:a="http://schemas.openxmlformats.org/drawingml/2006/main"/>
        </p:blipFill>
        <p:spPr>
          <a:xfrm xmlns:a="http://schemas.openxmlformats.org/drawingml/2006/main">
            <a:off x="1343025" y="4497437"/>
            <a:ext cx="2714625" cy="2120801"/>
          </a:xfrm>
          <a:prstGeom xmlns:a="http://schemas.openxmlformats.org/drawingml/2006/main" prst="rect">
            <a:avLst/>
          </a:prstGeom>
        </p:spPr>
      </p:pic>
      <p:sp>
        <p:nvSpPr>
          <p:cNvPr id="9" name="s073 text 9">
            <a:extLst xmlns:a="http://schemas.openxmlformats.org/drawingml/2006/main">
              <a:ext uri="{FF2B5EF4-FFF2-40B4-BE49-F238E27FC236}">
                <a16:creationId xmlns:a16="http://schemas.microsoft.com/office/drawing/2014/main" id="{2E737C02-36E4-4703-BADE-6192E343D897}"/>
              </a:ext>
            </a:extLst>
          </p:cNvPr>
          <p:cNvSpPr>
            <a:spLocks xmlns:a="http://schemas.openxmlformats.org/drawingml/2006/main" noGrp="1"/>
          </p:cNvSpPr>
          <p:nvPr/>
        </p:nvSpPr>
        <p:spPr>
          <a:xfrm xmlns:a="http://schemas.openxmlformats.org/drawingml/2006/main">
            <a:off x="1152525" y="6657975"/>
            <a:ext cx="3095625"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6667"/>
          </a:bodyPr>
          <a:lstStyle xmlns:a="http://schemas.openxmlformats.org/drawingml/2006/main"/>
          <a:p xmlns:a="http://schemas.openxmlformats.org/drawingml/2006/main">
            <a:pPr algn="ctr">
              <a:lnSpc>
                <a:spcPct val="100000"/>
              </a:lnSpc>
              <a:buNone/>
              <a:defRPr sz="1875" b="0" i="0">
                <a:solidFill>
                  <a:srgbClr val="17221B"/>
                </a:solidFill>
                <a:latin typeface="Menlo"/>
                <a:ea typeface="Menlo"/>
                <a:cs typeface="Menlo"/>
              </a:defRPr>
            </a:pPr>
            <a:r>
              <a:rPr sz="1875" b="0" i="0">
                <a:solidFill>
                  <a:srgbClr val="17221B"/>
                </a:solidFill>
                <a:latin typeface="Menlo"/>
                <a:ea typeface="Menlo"/>
                <a:cs typeface="Menlo"/>
              </a:rPr>
              <a:t>departments/</a:t>
            </a:r>
          </a:p>
        </p:txBody>
      </p:sp>
      <p:sp>
        <p:nvSpPr>
          <p:cNvPr id="10" name="s073 text 10">
            <a:extLst xmlns:a="http://schemas.openxmlformats.org/drawingml/2006/main">
              <a:ext uri="{FF2B5EF4-FFF2-40B4-BE49-F238E27FC236}">
                <a16:creationId xmlns:a16="http://schemas.microsoft.com/office/drawing/2014/main" id="{D403FF97-123F-402E-996F-047B075A5EA4}"/>
              </a:ext>
            </a:extLst>
          </p:cNvPr>
          <p:cNvSpPr>
            <a:spLocks xmlns:a="http://schemas.openxmlformats.org/drawingml/2006/main" noGrp="1"/>
          </p:cNvSpPr>
          <p:nvPr/>
        </p:nvSpPr>
        <p:spPr>
          <a:xfrm xmlns:a="http://schemas.openxmlformats.org/drawingml/2006/main">
            <a:off x="1152525" y="7124700"/>
            <a:ext cx="3095625" cy="1428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6154"/>
          </a:bodyPr>
          <a:lstStyle xmlns:a="http://schemas.openxmlformats.org/drawingml/2006/main"/>
          <a:p xmlns:a="http://schemas.openxmlformats.org/drawingml/2006/main">
            <a:pPr algn="ctr">
              <a:lnSpc>
                <a:spcPct val="100000"/>
              </a:lnSpc>
              <a:buNone/>
              <a:defRPr sz="975" b="0" i="0">
                <a:solidFill>
                  <a:srgbClr val="7A8087"/>
                </a:solidFill>
                <a:latin typeface="Menlo"/>
                <a:ea typeface="Menlo"/>
                <a:cs typeface="Menlo"/>
              </a:defRPr>
            </a:pPr>
            <a:r>
              <a:rPr sz="975" b="0" i="0">
                <a:solidFill>
                  <a:srgbClr val="7A8087"/>
                </a:solidFill>
                <a:latin typeface="Menlo"/>
                <a:ea typeface="Menlo"/>
                <a:cs typeface="Menlo"/>
              </a:rPr>
              <a:t>SHARED FACTS. CLEAR JOBS.</a:t>
            </a:r>
          </a:p>
        </p:txBody>
      </p:sp>
      <p:sp>
        <p:nvSpPr>
          <p:cNvPr id="11" name="s073 rect 11">
            <a:extLst xmlns:a="http://schemas.openxmlformats.org/drawingml/2006/main">
              <a:ext uri="{FF2B5EF4-FFF2-40B4-BE49-F238E27FC236}">
                <a16:creationId xmlns:a16="http://schemas.microsoft.com/office/drawing/2014/main" id="{AA9C82D5-742A-4F11-82E1-7F2F5D3C6E1E}"/>
              </a:ext>
            </a:extLst>
          </p:cNvPr>
          <p:cNvSpPr>
            <a:spLocks xmlns:a="http://schemas.openxmlformats.org/drawingml/2006/main" noGrp="1"/>
          </p:cNvSpPr>
          <p:nvPr/>
        </p:nvSpPr>
        <p:spPr>
          <a:xfrm xmlns:a="http://schemas.openxmlformats.org/drawingml/2006/main">
            <a:off x="5438775" y="3476625"/>
            <a:ext cx="8820150" cy="971550"/>
          </a:xfrm>
          <a:prstGeom xmlns:a="http://schemas.openxmlformats.org/drawingml/2006/main" prst="roundRect">
            <a:avLst>
              <a:gd name="adj" fmla="val 15686"/>
            </a:avLst>
          </a:prstGeom>
          <a:solidFill xmlns:a="http://schemas.openxmlformats.org/drawingml/2006/main">
            <a:srgbClr val="FFFFFF"/>
          </a:solidFill>
          <a:ln xmlns:a="http://schemas.openxmlformats.org/drawingml/2006/main" w="9525">
            <a:solidFill>
              <a:srgbClr val="D4D8DD"/>
            </a:solidFill>
            <a:prstDash val="solid"/>
          </a:ln>
        </p:spPr>
      </p:sp>
      <p:sp>
        <p:nvSpPr>
          <p:cNvPr id="12" name="s073 text 12">
            <a:extLst xmlns:a="http://schemas.openxmlformats.org/drawingml/2006/main">
              <a:ext uri="{FF2B5EF4-FFF2-40B4-BE49-F238E27FC236}">
                <a16:creationId xmlns:a16="http://schemas.microsoft.com/office/drawing/2014/main" id="{76850C95-72D7-4E92-90D6-49CF55E0368F}"/>
              </a:ext>
            </a:extLst>
          </p:cNvPr>
          <p:cNvSpPr>
            <a:spLocks xmlns:a="http://schemas.openxmlformats.org/drawingml/2006/main" noGrp="1"/>
          </p:cNvSpPr>
          <p:nvPr/>
        </p:nvSpPr>
        <p:spPr>
          <a:xfrm xmlns:a="http://schemas.openxmlformats.org/drawingml/2006/main">
            <a:off x="5676900" y="3686175"/>
            <a:ext cx="160586" cy="152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238"/>
          </a:bodyPr>
          <a:lstStyle xmlns:a="http://schemas.openxmlformats.org/drawingml/2006/main"/>
          <a:p xmlns:a="http://schemas.openxmlformats.org/drawingml/2006/main">
            <a:pPr algn="l">
              <a:lnSpc>
                <a:spcPct val="100000"/>
              </a:lnSpc>
              <a:buNone/>
              <a:defRPr sz="1050" b="0" i="0">
                <a:solidFill>
                  <a:srgbClr val="0B8A4B"/>
                </a:solidFill>
                <a:latin typeface="Menlo"/>
                <a:ea typeface="Menlo"/>
                <a:cs typeface="Menlo"/>
              </a:defRPr>
            </a:pPr>
            <a:r>
              <a:rPr sz="1050" b="0" i="0">
                <a:solidFill>
                  <a:srgbClr val="0B8A4B"/>
                </a:solidFill>
                <a:latin typeface="Menlo"/>
                <a:ea typeface="Menlo"/>
                <a:cs typeface="Menlo"/>
              </a:rPr>
              <a:t>01</a:t>
            </a:r>
          </a:p>
        </p:txBody>
      </p:sp>
      <p:sp>
        <p:nvSpPr>
          <p:cNvPr id="13" name="s073 text 13">
            <a:extLst xmlns:a="http://schemas.openxmlformats.org/drawingml/2006/main">
              <a:ext uri="{FF2B5EF4-FFF2-40B4-BE49-F238E27FC236}">
                <a16:creationId xmlns:a16="http://schemas.microsoft.com/office/drawing/2014/main" id="{49CE761B-CCF0-4B1C-B6AF-DC6F5C63F086}"/>
              </a:ext>
            </a:extLst>
          </p:cNvPr>
          <p:cNvSpPr>
            <a:spLocks xmlns:a="http://schemas.openxmlformats.org/drawingml/2006/main" noGrp="1"/>
          </p:cNvSpPr>
          <p:nvPr/>
        </p:nvSpPr>
        <p:spPr>
          <a:xfrm xmlns:a="http://schemas.openxmlformats.org/drawingml/2006/main">
            <a:off x="5970836" y="3662363"/>
            <a:ext cx="1083320" cy="2000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222"/>
          </a:bodyPr>
          <a:lstStyle xmlns:a="http://schemas.openxmlformats.org/drawingml/2006/main"/>
          <a:p xmlns:a="http://schemas.openxmlformats.org/drawingml/2006/main">
            <a:pPr algn="l">
              <a:lnSpc>
                <a:spcPct val="100000"/>
              </a:lnSpc>
              <a:buNone/>
              <a:defRPr sz="1350" b="0" i="0">
                <a:solidFill>
                  <a:srgbClr val="1C2520"/>
                </a:solidFill>
                <a:latin typeface="Menlo"/>
                <a:ea typeface="Menlo"/>
                <a:cs typeface="Menlo"/>
              </a:defRPr>
            </a:pPr>
            <a:r>
              <a:rPr sz="1350" b="0" i="0">
                <a:solidFill>
                  <a:srgbClr val="1C2520"/>
                </a:solidFill>
                <a:latin typeface="Menlo"/>
                <a:ea typeface="Menlo"/>
                <a:cs typeface="Menlo"/>
              </a:rPr>
              <a:t>Marketing</a:t>
            </a:r>
          </a:p>
        </p:txBody>
      </p:sp>
      <p:sp>
        <p:nvSpPr>
          <p:cNvPr id="14" name="s073 text 14">
            <a:extLst xmlns:a="http://schemas.openxmlformats.org/drawingml/2006/main">
              <a:ext uri="{FF2B5EF4-FFF2-40B4-BE49-F238E27FC236}">
                <a16:creationId xmlns:a16="http://schemas.microsoft.com/office/drawing/2014/main" id="{9D7CC35C-3439-4C05-88E5-4E260481CEDB}"/>
              </a:ext>
            </a:extLst>
          </p:cNvPr>
          <p:cNvSpPr>
            <a:spLocks xmlns:a="http://schemas.openxmlformats.org/drawingml/2006/main" noGrp="1"/>
          </p:cNvSpPr>
          <p:nvPr/>
        </p:nvSpPr>
        <p:spPr>
          <a:xfrm xmlns:a="http://schemas.openxmlformats.org/drawingml/2006/main">
            <a:off x="7187505" y="3676650"/>
            <a:ext cx="1118295" cy="171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125" b="0" i="0">
                <a:solidFill>
                  <a:srgbClr val="747A82"/>
                </a:solidFill>
                <a:latin typeface="Menlo"/>
                <a:ea typeface="Menlo"/>
                <a:cs typeface="Menlo"/>
              </a:defRPr>
            </a:pPr>
            <a:r>
              <a:rPr sz="1125" b="0" i="0">
                <a:solidFill>
                  <a:srgbClr val="747A82"/>
                </a:solidFill>
                <a:latin typeface="Menlo"/>
                <a:ea typeface="Menlo"/>
                <a:cs typeface="Menlo"/>
              </a:rPr>
              <a:t>create demand</a:t>
            </a:r>
          </a:p>
        </p:txBody>
      </p:sp>
      <p:sp>
        <p:nvSpPr>
          <p:cNvPr id="15" name="s073 text 15">
            <a:extLst xmlns:a="http://schemas.openxmlformats.org/drawingml/2006/main">
              <a:ext uri="{FF2B5EF4-FFF2-40B4-BE49-F238E27FC236}">
                <a16:creationId xmlns:a16="http://schemas.microsoft.com/office/drawing/2014/main" id="{FF95A71E-D9BA-4089-AC57-E768DF6DF51D}"/>
              </a:ext>
            </a:extLst>
          </p:cNvPr>
          <p:cNvSpPr>
            <a:spLocks xmlns:a="http://schemas.openxmlformats.org/drawingml/2006/main" noGrp="1"/>
          </p:cNvSpPr>
          <p:nvPr/>
        </p:nvSpPr>
        <p:spPr>
          <a:xfrm xmlns:a="http://schemas.openxmlformats.org/drawingml/2006/main">
            <a:off x="5676900" y="4014788"/>
            <a:ext cx="8343900" cy="247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500" b="0" i="0">
                <a:solidFill>
                  <a:srgbClr val="505964"/>
                </a:solidFill>
                <a:latin typeface="Menlo"/>
                <a:ea typeface="Menlo"/>
                <a:cs typeface="Menlo"/>
              </a:defRPr>
            </a:pPr>
            <a:r>
              <a:rPr sz="1500" b="0" i="0">
                <a:solidFill>
                  <a:srgbClr val="505964"/>
                </a:solidFill>
                <a:latin typeface="Menlo"/>
                <a:ea typeface="Menlo"/>
                <a:cs typeface="Menlo"/>
              </a:rPr>
              <a:t>Founder notes → content brief → draft post</a:t>
            </a:r>
          </a:p>
        </p:txBody>
      </p:sp>
      <p:sp>
        <p:nvSpPr>
          <p:cNvPr id="16" name="s073 rect 16">
            <a:extLst xmlns:a="http://schemas.openxmlformats.org/drawingml/2006/main">
              <a:ext uri="{FF2B5EF4-FFF2-40B4-BE49-F238E27FC236}">
                <a16:creationId xmlns:a16="http://schemas.microsoft.com/office/drawing/2014/main" id="{8505387A-086C-4A68-81E4-04C21965F75A}"/>
              </a:ext>
            </a:extLst>
          </p:cNvPr>
          <p:cNvSpPr>
            <a:spLocks xmlns:a="http://schemas.openxmlformats.org/drawingml/2006/main" noGrp="1"/>
          </p:cNvSpPr>
          <p:nvPr/>
        </p:nvSpPr>
        <p:spPr>
          <a:xfrm xmlns:a="http://schemas.openxmlformats.org/drawingml/2006/main">
            <a:off x="5438775" y="4581525"/>
            <a:ext cx="8820150" cy="971550"/>
          </a:xfrm>
          <a:prstGeom xmlns:a="http://schemas.openxmlformats.org/drawingml/2006/main" prst="roundRect">
            <a:avLst>
              <a:gd name="adj" fmla="val 15686"/>
            </a:avLst>
          </a:prstGeom>
          <a:solidFill xmlns:a="http://schemas.openxmlformats.org/drawingml/2006/main">
            <a:srgbClr val="FFFFFF"/>
          </a:solidFill>
          <a:ln xmlns:a="http://schemas.openxmlformats.org/drawingml/2006/main" w="9525">
            <a:solidFill>
              <a:srgbClr val="D4D8DD"/>
            </a:solidFill>
            <a:prstDash val="solid"/>
          </a:ln>
        </p:spPr>
      </p:sp>
      <p:sp>
        <p:nvSpPr>
          <p:cNvPr id="17" name="s073 text 17">
            <a:extLst xmlns:a="http://schemas.openxmlformats.org/drawingml/2006/main">
              <a:ext uri="{FF2B5EF4-FFF2-40B4-BE49-F238E27FC236}">
                <a16:creationId xmlns:a16="http://schemas.microsoft.com/office/drawing/2014/main" id="{313E125E-08CF-49DA-8F86-0BC241CEA785}"/>
              </a:ext>
            </a:extLst>
          </p:cNvPr>
          <p:cNvSpPr>
            <a:spLocks xmlns:a="http://schemas.openxmlformats.org/drawingml/2006/main" noGrp="1"/>
          </p:cNvSpPr>
          <p:nvPr/>
        </p:nvSpPr>
        <p:spPr>
          <a:xfrm xmlns:a="http://schemas.openxmlformats.org/drawingml/2006/main">
            <a:off x="5676900" y="4791075"/>
            <a:ext cx="160586" cy="152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238"/>
          </a:bodyPr>
          <a:lstStyle xmlns:a="http://schemas.openxmlformats.org/drawingml/2006/main"/>
          <a:p xmlns:a="http://schemas.openxmlformats.org/drawingml/2006/main">
            <a:pPr algn="l">
              <a:lnSpc>
                <a:spcPct val="100000"/>
              </a:lnSpc>
              <a:buNone/>
              <a:defRPr sz="1050" b="0" i="0">
                <a:solidFill>
                  <a:srgbClr val="0B8A4B"/>
                </a:solidFill>
                <a:latin typeface="Menlo"/>
                <a:ea typeface="Menlo"/>
                <a:cs typeface="Menlo"/>
              </a:defRPr>
            </a:pPr>
            <a:r>
              <a:rPr sz="1050" b="0" i="0">
                <a:solidFill>
                  <a:srgbClr val="0B8A4B"/>
                </a:solidFill>
                <a:latin typeface="Menlo"/>
                <a:ea typeface="Menlo"/>
                <a:cs typeface="Menlo"/>
              </a:rPr>
              <a:t>02</a:t>
            </a:r>
          </a:p>
        </p:txBody>
      </p:sp>
      <p:sp>
        <p:nvSpPr>
          <p:cNvPr id="18" name="s073 text 18">
            <a:extLst xmlns:a="http://schemas.openxmlformats.org/drawingml/2006/main">
              <a:ext uri="{FF2B5EF4-FFF2-40B4-BE49-F238E27FC236}">
                <a16:creationId xmlns:a16="http://schemas.microsoft.com/office/drawing/2014/main" id="{AD4E4690-6631-4C0D-BEF2-BB4B8FEA4DE3}"/>
              </a:ext>
            </a:extLst>
          </p:cNvPr>
          <p:cNvSpPr>
            <a:spLocks xmlns:a="http://schemas.openxmlformats.org/drawingml/2006/main" noGrp="1"/>
          </p:cNvSpPr>
          <p:nvPr/>
        </p:nvSpPr>
        <p:spPr>
          <a:xfrm xmlns:a="http://schemas.openxmlformats.org/drawingml/2006/main">
            <a:off x="5970836" y="4767263"/>
            <a:ext cx="601861" cy="2000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222"/>
          </a:bodyPr>
          <a:lstStyle xmlns:a="http://schemas.openxmlformats.org/drawingml/2006/main"/>
          <a:p xmlns:a="http://schemas.openxmlformats.org/drawingml/2006/main">
            <a:pPr algn="l">
              <a:lnSpc>
                <a:spcPct val="100000"/>
              </a:lnSpc>
              <a:buNone/>
              <a:defRPr sz="1350" b="0" i="0">
                <a:solidFill>
                  <a:srgbClr val="1C2520"/>
                </a:solidFill>
                <a:latin typeface="Menlo"/>
                <a:ea typeface="Menlo"/>
                <a:cs typeface="Menlo"/>
              </a:defRPr>
            </a:pPr>
            <a:r>
              <a:rPr sz="1350" b="0" i="0">
                <a:solidFill>
                  <a:srgbClr val="1C2520"/>
                </a:solidFill>
                <a:latin typeface="Menlo"/>
                <a:ea typeface="Menlo"/>
                <a:cs typeface="Menlo"/>
              </a:rPr>
              <a:t>Sales</a:t>
            </a:r>
          </a:p>
        </p:txBody>
      </p:sp>
      <p:sp>
        <p:nvSpPr>
          <p:cNvPr id="19" name="s073 text 19">
            <a:extLst xmlns:a="http://schemas.openxmlformats.org/drawingml/2006/main">
              <a:ext uri="{FF2B5EF4-FFF2-40B4-BE49-F238E27FC236}">
                <a16:creationId xmlns:a16="http://schemas.microsoft.com/office/drawing/2014/main" id="{94F0C633-1347-43C5-92DA-4AE56CD6358F}"/>
              </a:ext>
            </a:extLst>
          </p:cNvPr>
          <p:cNvSpPr>
            <a:spLocks xmlns:a="http://schemas.openxmlformats.org/drawingml/2006/main" noGrp="1"/>
          </p:cNvSpPr>
          <p:nvPr/>
        </p:nvSpPr>
        <p:spPr>
          <a:xfrm xmlns:a="http://schemas.openxmlformats.org/drawingml/2006/main">
            <a:off x="6706046" y="4781550"/>
            <a:ext cx="2408634" cy="171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125" b="0" i="0">
                <a:solidFill>
                  <a:srgbClr val="747A82"/>
                </a:solidFill>
                <a:latin typeface="Menlo"/>
                <a:ea typeface="Menlo"/>
                <a:cs typeface="Menlo"/>
              </a:defRPr>
            </a:pPr>
            <a:r>
              <a:rPr sz="1125" b="0" i="0">
                <a:solidFill>
                  <a:srgbClr val="747A82"/>
                </a:solidFill>
                <a:latin typeface="Menlo"/>
                <a:ea typeface="Menlo"/>
                <a:cs typeface="Menlo"/>
              </a:rPr>
              <a:t>turn interest into customers</a:t>
            </a:r>
          </a:p>
        </p:txBody>
      </p:sp>
      <p:sp>
        <p:nvSpPr>
          <p:cNvPr id="20" name="s073 text 20">
            <a:extLst xmlns:a="http://schemas.openxmlformats.org/drawingml/2006/main">
              <a:ext uri="{FF2B5EF4-FFF2-40B4-BE49-F238E27FC236}">
                <a16:creationId xmlns:a16="http://schemas.microsoft.com/office/drawing/2014/main" id="{46067CCA-E9EB-4DCC-8EA2-A962434E7AC3}"/>
              </a:ext>
            </a:extLst>
          </p:cNvPr>
          <p:cNvSpPr>
            <a:spLocks xmlns:a="http://schemas.openxmlformats.org/drawingml/2006/main" noGrp="1"/>
          </p:cNvSpPr>
          <p:nvPr/>
        </p:nvSpPr>
        <p:spPr>
          <a:xfrm xmlns:a="http://schemas.openxmlformats.org/drawingml/2006/main">
            <a:off x="5676900" y="5119688"/>
            <a:ext cx="8343900" cy="247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500" b="0" i="0">
                <a:solidFill>
                  <a:srgbClr val="505964"/>
                </a:solidFill>
                <a:latin typeface="Menlo"/>
                <a:ea typeface="Menlo"/>
                <a:cs typeface="Menlo"/>
              </a:defRPr>
            </a:pPr>
            <a:r>
              <a:rPr sz="1500" b="0" i="0">
                <a:solidFill>
                  <a:srgbClr val="505964"/>
                </a:solidFill>
                <a:latin typeface="Menlo"/>
                <a:ea typeface="Menlo"/>
                <a:cs typeface="Menlo"/>
              </a:rPr>
              <a:t>Call notes → follow-up → proposal</a:t>
            </a:r>
          </a:p>
        </p:txBody>
      </p:sp>
      <p:sp>
        <p:nvSpPr>
          <p:cNvPr id="21" name="s073 rect 21">
            <a:extLst xmlns:a="http://schemas.openxmlformats.org/drawingml/2006/main">
              <a:ext uri="{FF2B5EF4-FFF2-40B4-BE49-F238E27FC236}">
                <a16:creationId xmlns:a16="http://schemas.microsoft.com/office/drawing/2014/main" id="{BD89C3D0-6257-48A0-9EFF-3C2C70D983D7}"/>
              </a:ext>
            </a:extLst>
          </p:cNvPr>
          <p:cNvSpPr>
            <a:spLocks xmlns:a="http://schemas.openxmlformats.org/drawingml/2006/main" noGrp="1"/>
          </p:cNvSpPr>
          <p:nvPr/>
        </p:nvSpPr>
        <p:spPr>
          <a:xfrm xmlns:a="http://schemas.openxmlformats.org/drawingml/2006/main">
            <a:off x="5438775" y="5686425"/>
            <a:ext cx="8820150" cy="971550"/>
          </a:xfrm>
          <a:prstGeom xmlns:a="http://schemas.openxmlformats.org/drawingml/2006/main" prst="roundRect">
            <a:avLst>
              <a:gd name="adj" fmla="val 15686"/>
            </a:avLst>
          </a:prstGeom>
          <a:solidFill xmlns:a="http://schemas.openxmlformats.org/drawingml/2006/main">
            <a:srgbClr val="FFFFFF"/>
          </a:solidFill>
          <a:ln xmlns:a="http://schemas.openxmlformats.org/drawingml/2006/main" w="9525">
            <a:solidFill>
              <a:srgbClr val="D4D8DD"/>
            </a:solidFill>
            <a:prstDash val="solid"/>
          </a:ln>
        </p:spPr>
      </p:sp>
      <p:sp>
        <p:nvSpPr>
          <p:cNvPr id="22" name="s073 text 22">
            <a:extLst xmlns:a="http://schemas.openxmlformats.org/drawingml/2006/main">
              <a:ext uri="{FF2B5EF4-FFF2-40B4-BE49-F238E27FC236}">
                <a16:creationId xmlns:a16="http://schemas.microsoft.com/office/drawing/2014/main" id="{73BBD0CD-974C-4C01-8978-B89D227D0280}"/>
              </a:ext>
            </a:extLst>
          </p:cNvPr>
          <p:cNvSpPr>
            <a:spLocks xmlns:a="http://schemas.openxmlformats.org/drawingml/2006/main" noGrp="1"/>
          </p:cNvSpPr>
          <p:nvPr/>
        </p:nvSpPr>
        <p:spPr>
          <a:xfrm xmlns:a="http://schemas.openxmlformats.org/drawingml/2006/main">
            <a:off x="5676900" y="5895975"/>
            <a:ext cx="160586" cy="152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238"/>
          </a:bodyPr>
          <a:lstStyle xmlns:a="http://schemas.openxmlformats.org/drawingml/2006/main"/>
          <a:p xmlns:a="http://schemas.openxmlformats.org/drawingml/2006/main">
            <a:pPr algn="l">
              <a:lnSpc>
                <a:spcPct val="100000"/>
              </a:lnSpc>
              <a:buNone/>
              <a:defRPr sz="1050" b="0" i="0">
                <a:solidFill>
                  <a:srgbClr val="0B8A4B"/>
                </a:solidFill>
                <a:latin typeface="Menlo"/>
                <a:ea typeface="Menlo"/>
                <a:cs typeface="Menlo"/>
              </a:defRPr>
            </a:pPr>
            <a:r>
              <a:rPr sz="1050" b="0" i="0">
                <a:solidFill>
                  <a:srgbClr val="0B8A4B"/>
                </a:solidFill>
                <a:latin typeface="Menlo"/>
                <a:ea typeface="Menlo"/>
                <a:cs typeface="Menlo"/>
              </a:rPr>
              <a:t>03</a:t>
            </a:r>
          </a:p>
        </p:txBody>
      </p:sp>
      <p:sp>
        <p:nvSpPr>
          <p:cNvPr id="23" name="s073 text 23">
            <a:extLst xmlns:a="http://schemas.openxmlformats.org/drawingml/2006/main">
              <a:ext uri="{FF2B5EF4-FFF2-40B4-BE49-F238E27FC236}">
                <a16:creationId xmlns:a16="http://schemas.microsoft.com/office/drawing/2014/main" id="{798226CB-A99D-471D-8540-3AE06814EE25}"/>
              </a:ext>
            </a:extLst>
          </p:cNvPr>
          <p:cNvSpPr>
            <a:spLocks xmlns:a="http://schemas.openxmlformats.org/drawingml/2006/main" noGrp="1"/>
          </p:cNvSpPr>
          <p:nvPr/>
        </p:nvSpPr>
        <p:spPr>
          <a:xfrm xmlns:a="http://schemas.openxmlformats.org/drawingml/2006/main">
            <a:off x="5970836" y="5872163"/>
            <a:ext cx="963067" cy="2000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222"/>
          </a:bodyPr>
          <a:lstStyle xmlns:a="http://schemas.openxmlformats.org/drawingml/2006/main"/>
          <a:p xmlns:a="http://schemas.openxmlformats.org/drawingml/2006/main">
            <a:pPr algn="l">
              <a:lnSpc>
                <a:spcPct val="100000"/>
              </a:lnSpc>
              <a:buNone/>
              <a:defRPr sz="1350" b="0" i="0">
                <a:solidFill>
                  <a:srgbClr val="1C2520"/>
                </a:solidFill>
                <a:latin typeface="Menlo"/>
                <a:ea typeface="Menlo"/>
                <a:cs typeface="Menlo"/>
              </a:defRPr>
            </a:pPr>
            <a:r>
              <a:rPr sz="1350" b="0" i="0">
                <a:solidFill>
                  <a:srgbClr val="1C2520"/>
                </a:solidFill>
                <a:latin typeface="Menlo"/>
                <a:ea typeface="Menlo"/>
                <a:cs typeface="Menlo"/>
              </a:rPr>
              <a:t>Delivery</a:t>
            </a:r>
          </a:p>
        </p:txBody>
      </p:sp>
      <p:sp>
        <p:nvSpPr>
          <p:cNvPr id="24" name="s073 text 24">
            <a:extLst xmlns:a="http://schemas.openxmlformats.org/drawingml/2006/main">
              <a:ext uri="{FF2B5EF4-FFF2-40B4-BE49-F238E27FC236}">
                <a16:creationId xmlns:a16="http://schemas.microsoft.com/office/drawing/2014/main" id="{C4D9A9ED-911F-4787-BC72-6DA14852C6E8}"/>
              </a:ext>
            </a:extLst>
          </p:cNvPr>
          <p:cNvSpPr>
            <a:spLocks xmlns:a="http://schemas.openxmlformats.org/drawingml/2006/main" noGrp="1"/>
          </p:cNvSpPr>
          <p:nvPr/>
        </p:nvSpPr>
        <p:spPr>
          <a:xfrm xmlns:a="http://schemas.openxmlformats.org/drawingml/2006/main">
            <a:off x="7067252" y="5886450"/>
            <a:ext cx="1720453" cy="171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125" b="0" i="0">
                <a:solidFill>
                  <a:srgbClr val="747A82"/>
                </a:solidFill>
                <a:latin typeface="Menlo"/>
                <a:ea typeface="Menlo"/>
                <a:cs typeface="Menlo"/>
              </a:defRPr>
            </a:pPr>
            <a:r>
              <a:rPr sz="1125" b="0" i="0">
                <a:solidFill>
                  <a:srgbClr val="747A82"/>
                </a:solidFill>
                <a:latin typeface="Menlo"/>
                <a:ea typeface="Menlo"/>
                <a:cs typeface="Menlo"/>
              </a:rPr>
              <a:t>do the work you sold</a:t>
            </a:r>
          </a:p>
        </p:txBody>
      </p:sp>
      <p:sp>
        <p:nvSpPr>
          <p:cNvPr id="25" name="s073 text 25">
            <a:extLst xmlns:a="http://schemas.openxmlformats.org/drawingml/2006/main">
              <a:ext uri="{FF2B5EF4-FFF2-40B4-BE49-F238E27FC236}">
                <a16:creationId xmlns:a16="http://schemas.microsoft.com/office/drawing/2014/main" id="{6752390B-7B21-42C0-8FB8-5FFE9E470F98}"/>
              </a:ext>
            </a:extLst>
          </p:cNvPr>
          <p:cNvSpPr>
            <a:spLocks xmlns:a="http://schemas.openxmlformats.org/drawingml/2006/main" noGrp="1"/>
          </p:cNvSpPr>
          <p:nvPr/>
        </p:nvSpPr>
        <p:spPr>
          <a:xfrm xmlns:a="http://schemas.openxmlformats.org/drawingml/2006/main">
            <a:off x="5676900" y="6224588"/>
            <a:ext cx="8343900" cy="247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500" b="0" i="0">
                <a:solidFill>
                  <a:srgbClr val="505964"/>
                </a:solidFill>
                <a:latin typeface="Menlo"/>
                <a:ea typeface="Menlo"/>
                <a:cs typeface="Menlo"/>
              </a:defRPr>
            </a:pPr>
            <a:r>
              <a:rPr sz="1500" b="0" i="0">
                <a:solidFill>
                  <a:srgbClr val="505964"/>
                </a:solidFill>
                <a:latin typeface="Menlo"/>
                <a:ea typeface="Menlo"/>
                <a:cs typeface="Menlo"/>
              </a:rPr>
              <a:t>Accepted scope → client work → quality check</a:t>
            </a:r>
          </a:p>
        </p:txBody>
      </p:sp>
      <p:sp>
        <p:nvSpPr>
          <p:cNvPr id="26" name="s073 rect 26">
            <a:extLst xmlns:a="http://schemas.openxmlformats.org/drawingml/2006/main">
              <a:ext uri="{FF2B5EF4-FFF2-40B4-BE49-F238E27FC236}">
                <a16:creationId xmlns:a16="http://schemas.microsoft.com/office/drawing/2014/main" id="{747116B5-5B20-46BA-973A-287A07EE3D28}"/>
              </a:ext>
            </a:extLst>
          </p:cNvPr>
          <p:cNvSpPr>
            <a:spLocks xmlns:a="http://schemas.openxmlformats.org/drawingml/2006/main" noGrp="1"/>
          </p:cNvSpPr>
          <p:nvPr/>
        </p:nvSpPr>
        <p:spPr>
          <a:xfrm xmlns:a="http://schemas.openxmlformats.org/drawingml/2006/main">
            <a:off x="5438775" y="6791325"/>
            <a:ext cx="8820150" cy="971550"/>
          </a:xfrm>
          <a:prstGeom xmlns:a="http://schemas.openxmlformats.org/drawingml/2006/main" prst="roundRect">
            <a:avLst>
              <a:gd name="adj" fmla="val 15686"/>
            </a:avLst>
          </a:prstGeom>
          <a:solidFill xmlns:a="http://schemas.openxmlformats.org/drawingml/2006/main">
            <a:srgbClr val="FFFFFF"/>
          </a:solidFill>
          <a:ln xmlns:a="http://schemas.openxmlformats.org/drawingml/2006/main" w="9525">
            <a:solidFill>
              <a:srgbClr val="D4D8DD"/>
            </a:solidFill>
            <a:prstDash val="solid"/>
          </a:ln>
        </p:spPr>
      </p:sp>
      <p:sp>
        <p:nvSpPr>
          <p:cNvPr id="27" name="s073 text 27">
            <a:extLst xmlns:a="http://schemas.openxmlformats.org/drawingml/2006/main">
              <a:ext uri="{FF2B5EF4-FFF2-40B4-BE49-F238E27FC236}">
                <a16:creationId xmlns:a16="http://schemas.microsoft.com/office/drawing/2014/main" id="{498E7804-FAFC-410A-AF85-6E39CAFF6297}"/>
              </a:ext>
            </a:extLst>
          </p:cNvPr>
          <p:cNvSpPr>
            <a:spLocks xmlns:a="http://schemas.openxmlformats.org/drawingml/2006/main" noGrp="1"/>
          </p:cNvSpPr>
          <p:nvPr/>
        </p:nvSpPr>
        <p:spPr>
          <a:xfrm xmlns:a="http://schemas.openxmlformats.org/drawingml/2006/main">
            <a:off x="5676900" y="7000875"/>
            <a:ext cx="160586" cy="152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238"/>
          </a:bodyPr>
          <a:lstStyle xmlns:a="http://schemas.openxmlformats.org/drawingml/2006/main"/>
          <a:p xmlns:a="http://schemas.openxmlformats.org/drawingml/2006/main">
            <a:pPr algn="l">
              <a:lnSpc>
                <a:spcPct val="100000"/>
              </a:lnSpc>
              <a:buNone/>
              <a:defRPr sz="1050" b="0" i="0">
                <a:solidFill>
                  <a:srgbClr val="0B8A4B"/>
                </a:solidFill>
                <a:latin typeface="Menlo"/>
                <a:ea typeface="Menlo"/>
                <a:cs typeface="Menlo"/>
              </a:defRPr>
            </a:pPr>
            <a:r>
              <a:rPr sz="1050" b="0" i="0">
                <a:solidFill>
                  <a:srgbClr val="0B8A4B"/>
                </a:solidFill>
                <a:latin typeface="Menlo"/>
                <a:ea typeface="Menlo"/>
                <a:cs typeface="Menlo"/>
              </a:rPr>
              <a:t>04</a:t>
            </a:r>
          </a:p>
        </p:txBody>
      </p:sp>
      <p:sp>
        <p:nvSpPr>
          <p:cNvPr id="28" name="s073 text 28">
            <a:extLst xmlns:a="http://schemas.openxmlformats.org/drawingml/2006/main">
              <a:ext uri="{FF2B5EF4-FFF2-40B4-BE49-F238E27FC236}">
                <a16:creationId xmlns:a16="http://schemas.microsoft.com/office/drawing/2014/main" id="{28C9B504-FAAC-462C-80A4-605E58AE8381}"/>
              </a:ext>
            </a:extLst>
          </p:cNvPr>
          <p:cNvSpPr>
            <a:spLocks xmlns:a="http://schemas.openxmlformats.org/drawingml/2006/main" noGrp="1"/>
          </p:cNvSpPr>
          <p:nvPr/>
        </p:nvSpPr>
        <p:spPr>
          <a:xfrm xmlns:a="http://schemas.openxmlformats.org/drawingml/2006/main">
            <a:off x="5970836" y="6977063"/>
            <a:ext cx="2407444" cy="2000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222"/>
          </a:bodyPr>
          <a:lstStyle xmlns:a="http://schemas.openxmlformats.org/drawingml/2006/main"/>
          <a:p xmlns:a="http://schemas.openxmlformats.org/drawingml/2006/main">
            <a:pPr algn="l">
              <a:lnSpc>
                <a:spcPct val="100000"/>
              </a:lnSpc>
              <a:buNone/>
              <a:defRPr sz="1350" b="0" i="0">
                <a:solidFill>
                  <a:srgbClr val="1C2520"/>
                </a:solidFill>
                <a:latin typeface="Menlo"/>
                <a:ea typeface="Menlo"/>
                <a:cs typeface="Menlo"/>
              </a:defRPr>
            </a:pPr>
            <a:r>
              <a:rPr sz="1350" b="0" i="0">
                <a:solidFill>
                  <a:srgbClr val="1C2520"/>
                </a:solidFill>
                <a:latin typeface="Menlo"/>
                <a:ea typeface="Menlo"/>
                <a:cs typeface="Menlo"/>
              </a:rPr>
              <a:t>Operations + finance</a:t>
            </a:r>
          </a:p>
        </p:txBody>
      </p:sp>
      <p:sp>
        <p:nvSpPr>
          <p:cNvPr id="29" name="s073 text 29">
            <a:extLst xmlns:a="http://schemas.openxmlformats.org/drawingml/2006/main">
              <a:ext uri="{FF2B5EF4-FFF2-40B4-BE49-F238E27FC236}">
                <a16:creationId xmlns:a16="http://schemas.microsoft.com/office/drawing/2014/main" id="{B863422E-091B-4AD3-8B9C-C63360EF3579}"/>
              </a:ext>
            </a:extLst>
          </p:cNvPr>
          <p:cNvSpPr>
            <a:spLocks xmlns:a="http://schemas.openxmlformats.org/drawingml/2006/main" noGrp="1"/>
          </p:cNvSpPr>
          <p:nvPr/>
        </p:nvSpPr>
        <p:spPr>
          <a:xfrm xmlns:a="http://schemas.openxmlformats.org/drawingml/2006/main">
            <a:off x="8511629" y="6991350"/>
            <a:ext cx="2150566" cy="171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125" b="0" i="0">
                <a:solidFill>
                  <a:srgbClr val="747A82"/>
                </a:solidFill>
                <a:latin typeface="Menlo"/>
                <a:ea typeface="Menlo"/>
                <a:cs typeface="Menlo"/>
              </a:defRPr>
            </a:pPr>
            <a:r>
              <a:rPr sz="1125" b="0" i="0">
                <a:solidFill>
                  <a:srgbClr val="747A82"/>
                </a:solidFill>
                <a:latin typeface="Menlo"/>
                <a:ea typeface="Menlo"/>
                <a:cs typeface="Menlo"/>
              </a:rPr>
              <a:t>keep the business running</a:t>
            </a:r>
          </a:p>
        </p:txBody>
      </p:sp>
      <p:sp>
        <p:nvSpPr>
          <p:cNvPr id="30" name="s073 text 30">
            <a:extLst xmlns:a="http://schemas.openxmlformats.org/drawingml/2006/main">
              <a:ext uri="{FF2B5EF4-FFF2-40B4-BE49-F238E27FC236}">
                <a16:creationId xmlns:a16="http://schemas.microsoft.com/office/drawing/2014/main" id="{2F3AA3FF-6277-439D-99C7-4BA391A1BA2B}"/>
              </a:ext>
            </a:extLst>
          </p:cNvPr>
          <p:cNvSpPr>
            <a:spLocks xmlns:a="http://schemas.openxmlformats.org/drawingml/2006/main" noGrp="1"/>
          </p:cNvSpPr>
          <p:nvPr/>
        </p:nvSpPr>
        <p:spPr>
          <a:xfrm xmlns:a="http://schemas.openxmlformats.org/drawingml/2006/main">
            <a:off x="5676900" y="7329488"/>
            <a:ext cx="8343900" cy="247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500" b="0" i="0">
                <a:solidFill>
                  <a:srgbClr val="505964"/>
                </a:solidFill>
                <a:latin typeface="Menlo"/>
                <a:ea typeface="Menlo"/>
                <a:cs typeface="Menlo"/>
              </a:defRPr>
            </a:pPr>
            <a:r>
              <a:rPr sz="1500" b="0" i="0">
                <a:solidFill>
                  <a:srgbClr val="505964"/>
                </a:solidFill>
                <a:latin typeface="Menlo"/>
                <a:ea typeface="Menlo"/>
                <a:cs typeface="Menlo"/>
              </a:rPr>
              <a:t>Handoffs · schedules · invoices · payment records</a:t>
            </a:r>
          </a:p>
        </p:txBody>
      </p:sp>
      <p:sp>
        <p:nvSpPr>
          <p:cNvPr id="31" name="s073 text 31">
            <a:extLst xmlns:a="http://schemas.openxmlformats.org/drawingml/2006/main">
              <a:ext uri="{FF2B5EF4-FFF2-40B4-BE49-F238E27FC236}">
                <a16:creationId xmlns:a16="http://schemas.microsoft.com/office/drawing/2014/main" id="{C4A43A09-CAB7-4004-8B3A-E6185B874FC4}"/>
              </a:ext>
            </a:extLst>
          </p:cNvPr>
          <p:cNvSpPr>
            <a:spLocks xmlns:a="http://schemas.openxmlformats.org/drawingml/2006/main" noGrp="1"/>
          </p:cNvSpPr>
          <p:nvPr/>
        </p:nvSpPr>
        <p:spPr>
          <a:xfrm xmlns:a="http://schemas.openxmlformats.org/drawingml/2006/main">
            <a:off x="13750975" y="8086725"/>
            <a:ext cx="727025"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073 / 152</a:t>
            </a:r>
          </a:p>
        </p:txBody>
      </p:sp>
    </p:spTree>
    <p:extLst>
      <p:ext uri="{BB962C8B-B14F-4D97-AF65-F5344CB8AC3E}">
        <p14:creationId xmlns:p14="http://schemas.microsoft.com/office/powerpoint/2010/main" val="805275005"/>
      </p:ext>
    </p:extLst>
  </p:cSld>
</p:sld>
</file>

<file path=ppt/slides/slide74.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6" name=""/>
          <p:cNvPicPr>
            <a:picLocks xmlns:a="http://schemas.openxmlformats.org/drawingml/2006/main" noChangeAspect="1"/>
          </p:cNvPicPr>
          <p:nvPr/>
        </p:nvPicPr>
        <p:blipFill>
          <a:blip xmlns:r="http://schemas.openxmlformats.org/officeDocument/2006/relationships" xmlns:a="http://schemas.openxmlformats.org/drawingml/2006/main" r:embed="Rca2dbed167114017"/>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74 text 2">
            <a:extLst xmlns:a="http://schemas.openxmlformats.org/drawingml/2006/main">
              <a:ext uri="{FF2B5EF4-FFF2-40B4-BE49-F238E27FC236}">
                <a16:creationId xmlns:a16="http://schemas.microsoft.com/office/drawing/2014/main" id="{B3F1CDA6-3B98-40DB-8C84-72D8751985BC}"/>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74 text 3">
            <a:extLst xmlns:a="http://schemas.openxmlformats.org/drawingml/2006/main">
              <a:ext uri="{FF2B5EF4-FFF2-40B4-BE49-F238E27FC236}">
                <a16:creationId xmlns:a16="http://schemas.microsoft.com/office/drawing/2014/main" id="{D25EE1B1-11F9-4C9B-A444-E98E95E736D2}"/>
              </a:ext>
            </a:extLst>
          </p:cNvPr>
          <p:cNvSpPr>
            <a:spLocks xmlns:a="http://schemas.openxmlformats.org/drawingml/2006/main" noGrp="1"/>
          </p:cNvSpPr>
          <p:nvPr/>
        </p:nvSpPr>
        <p:spPr>
          <a:xfrm xmlns:a="http://schemas.openxmlformats.org/drawingml/2006/main">
            <a:off x="12603510" y="476250"/>
            <a:ext cx="187449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The encoded company</a:t>
            </a:r>
          </a:p>
        </p:txBody>
      </p:sp>
      <p:sp>
        <p:nvSpPr>
          <p:cNvPr id="4" name="s074 text 4">
            <a:extLst xmlns:a="http://schemas.openxmlformats.org/drawingml/2006/main">
              <a:ext uri="{FF2B5EF4-FFF2-40B4-BE49-F238E27FC236}">
                <a16:creationId xmlns:a16="http://schemas.microsoft.com/office/drawing/2014/main" id="{54CE10CC-D433-4832-A8D5-3A00DF103221}"/>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Marketing reads the company brain</a:t>
            </a:r>
          </a:p>
        </p:txBody>
      </p:sp>
      <p:sp>
        <p:nvSpPr>
          <p:cNvPr id="5" name="s074 text 5">
            <a:extLst xmlns:a="http://schemas.openxmlformats.org/drawingml/2006/main">
              <a:ext uri="{FF2B5EF4-FFF2-40B4-BE49-F238E27FC236}">
                <a16:creationId xmlns:a16="http://schemas.microsoft.com/office/drawing/2014/main" id="{7C5E6CE9-774A-4AFC-BF4E-CAE51E5309C7}"/>
              </a:ext>
            </a:extLst>
          </p:cNvPr>
          <p:cNvSpPr>
            <a:spLocks xmlns:a="http://schemas.openxmlformats.org/drawingml/2006/main" noGrp="1"/>
          </p:cNvSpPr>
          <p:nvPr/>
        </p:nvSpPr>
        <p:spPr>
          <a:xfrm xmlns:a="http://schemas.openxmlformats.org/drawingml/2006/main">
            <a:off x="762000" y="3067050"/>
            <a:ext cx="56197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6667"/>
          </a:bodyPr>
          <a:lstStyle xmlns:a="http://schemas.openxmlformats.org/drawingml/2006/main"/>
          <a:p xmlns:a="http://schemas.openxmlformats.org/drawingml/2006/main">
            <a:pPr algn="l">
              <a:lnSpc>
                <a:spcPct val="100000"/>
              </a:lnSpc>
              <a:buNone/>
              <a:defRPr sz="1875" b="0" i="0">
                <a:solidFill>
                  <a:srgbClr val="506559"/>
                </a:solidFill>
                <a:latin typeface="Menlo"/>
                <a:ea typeface="Menlo"/>
                <a:cs typeface="Menlo"/>
              </a:defRPr>
            </a:pPr>
            <a:r>
              <a:rPr sz="1875" b="0" i="0">
                <a:solidFill>
                  <a:srgbClr val="506559"/>
                </a:solidFill>
                <a:latin typeface="Menlo"/>
                <a:ea typeface="Menlo"/>
                <a:cs typeface="Menlo"/>
              </a:rPr>
              <a:t>departments/marketing/</a:t>
            </a:r>
          </a:p>
        </p:txBody>
      </p:sp>
      <p:sp>
        <p:nvSpPr>
          <p:cNvPr id="6" name="s074 text 6">
            <a:extLst xmlns:a="http://schemas.openxmlformats.org/drawingml/2006/main">
              <a:ext uri="{FF2B5EF4-FFF2-40B4-BE49-F238E27FC236}">
                <a16:creationId xmlns:a16="http://schemas.microsoft.com/office/drawing/2014/main" id="{9484EE3B-A55D-457E-9AED-4DB405A7B872}"/>
              </a:ext>
            </a:extLst>
          </p:cNvPr>
          <p:cNvSpPr>
            <a:spLocks xmlns:a="http://schemas.openxmlformats.org/drawingml/2006/main" noGrp="1"/>
          </p:cNvSpPr>
          <p:nvPr/>
        </p:nvSpPr>
        <p:spPr>
          <a:xfrm xmlns:a="http://schemas.openxmlformats.org/drawingml/2006/main">
            <a:off x="942975" y="3657600"/>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15291E"/>
                </a:solidFill>
                <a:latin typeface="Menlo"/>
                <a:ea typeface="Menlo"/>
                <a:cs typeface="Menlo"/>
              </a:defRPr>
            </a:pPr>
            <a:r>
              <a:rPr sz="1650" b="0" i="0">
                <a:solidFill>
                  <a:srgbClr val="15291E"/>
                </a:solidFill>
                <a:latin typeface="Menlo"/>
                <a:ea typeface="Menlo"/>
                <a:cs typeface="Menlo"/>
              </a:rPr>
              <a:t>README.md</a:t>
            </a:r>
          </a:p>
        </p:txBody>
      </p:sp>
      <p:sp>
        <p:nvSpPr>
          <p:cNvPr id="7" name="s074 text 7">
            <a:extLst xmlns:a="http://schemas.openxmlformats.org/drawingml/2006/main">
              <a:ext uri="{FF2B5EF4-FFF2-40B4-BE49-F238E27FC236}">
                <a16:creationId xmlns:a16="http://schemas.microsoft.com/office/drawing/2014/main" id="{9197324D-5D32-4284-88B6-3197C5F64C5F}"/>
              </a:ext>
            </a:extLst>
          </p:cNvPr>
          <p:cNvSpPr>
            <a:spLocks xmlns:a="http://schemas.openxmlformats.org/drawingml/2006/main" noGrp="1"/>
          </p:cNvSpPr>
          <p:nvPr/>
        </p:nvSpPr>
        <p:spPr>
          <a:xfrm xmlns:a="http://schemas.openxmlformats.org/drawingml/2006/main">
            <a:off x="942975" y="3952875"/>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506559"/>
                </a:solidFill>
                <a:latin typeface="Plus Jakarta Sans"/>
                <a:ea typeface="Plus Jakarta Sans"/>
                <a:cs typeface="Plus Jakarta Sans"/>
              </a:defRPr>
            </a:pPr>
            <a:r>
              <a:rPr sz="1500" b="0" i="0">
                <a:solidFill>
                  <a:srgbClr val="506559"/>
                </a:solidFill>
                <a:latin typeface="Plus Jakarta Sans"/>
                <a:ea typeface="Plus Jakarta Sans"/>
                <a:cs typeface="Plus Jakarta Sans"/>
              </a:rPr>
              <a:t>Responsibility</a:t>
            </a:r>
          </a:p>
        </p:txBody>
      </p:sp>
      <p:sp>
        <p:nvSpPr>
          <p:cNvPr id="8" name="s074 text 8">
            <a:extLst xmlns:a="http://schemas.openxmlformats.org/drawingml/2006/main">
              <a:ext uri="{FF2B5EF4-FFF2-40B4-BE49-F238E27FC236}">
                <a16:creationId xmlns:a16="http://schemas.microsoft.com/office/drawing/2014/main" id="{4CC2A85D-E4DE-4A06-9983-EA517C8002DF}"/>
              </a:ext>
            </a:extLst>
          </p:cNvPr>
          <p:cNvSpPr>
            <a:spLocks xmlns:a="http://schemas.openxmlformats.org/drawingml/2006/main" noGrp="1"/>
          </p:cNvSpPr>
          <p:nvPr/>
        </p:nvSpPr>
        <p:spPr>
          <a:xfrm xmlns:a="http://schemas.openxmlformats.org/drawingml/2006/main">
            <a:off x="942975" y="4457700"/>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15291E"/>
                </a:solidFill>
                <a:latin typeface="Menlo"/>
                <a:ea typeface="Menlo"/>
                <a:cs typeface="Menlo"/>
              </a:defRPr>
            </a:pPr>
            <a:r>
              <a:rPr sz="1650" b="0" i="0">
                <a:solidFill>
                  <a:srgbClr val="15291E"/>
                </a:solidFill>
                <a:latin typeface="Menlo"/>
                <a:ea typeface="Menlo"/>
                <a:cs typeface="Menlo"/>
              </a:rPr>
              <a:t>content-workflow.md</a:t>
            </a:r>
          </a:p>
        </p:txBody>
      </p:sp>
      <p:sp>
        <p:nvSpPr>
          <p:cNvPr id="9" name="s074 text 9">
            <a:extLst xmlns:a="http://schemas.openxmlformats.org/drawingml/2006/main">
              <a:ext uri="{FF2B5EF4-FFF2-40B4-BE49-F238E27FC236}">
                <a16:creationId xmlns:a16="http://schemas.microsoft.com/office/drawing/2014/main" id="{B5DF5240-930E-4D0B-AE4D-C66613492AF6}"/>
              </a:ext>
            </a:extLst>
          </p:cNvPr>
          <p:cNvSpPr>
            <a:spLocks xmlns:a="http://schemas.openxmlformats.org/drawingml/2006/main" noGrp="1"/>
          </p:cNvSpPr>
          <p:nvPr/>
        </p:nvSpPr>
        <p:spPr>
          <a:xfrm xmlns:a="http://schemas.openxmlformats.org/drawingml/2006/main">
            <a:off x="942975" y="4752975"/>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506559"/>
                </a:solidFill>
                <a:latin typeface="Plus Jakarta Sans"/>
                <a:ea typeface="Plus Jakarta Sans"/>
                <a:cs typeface="Plus Jakarta Sans"/>
              </a:defRPr>
            </a:pPr>
            <a:r>
              <a:rPr sz="1500" b="0" i="0">
                <a:solidFill>
                  <a:srgbClr val="506559"/>
                </a:solidFill>
                <a:latin typeface="Plus Jakarta Sans"/>
                <a:ea typeface="Plus Jakarta Sans"/>
                <a:cs typeface="Plus Jakarta Sans"/>
              </a:rPr>
              <a:t>Sequence</a:t>
            </a:r>
          </a:p>
        </p:txBody>
      </p:sp>
      <p:sp>
        <p:nvSpPr>
          <p:cNvPr id="10" name="s074 text 10">
            <a:extLst xmlns:a="http://schemas.openxmlformats.org/drawingml/2006/main">
              <a:ext uri="{FF2B5EF4-FFF2-40B4-BE49-F238E27FC236}">
                <a16:creationId xmlns:a16="http://schemas.microsoft.com/office/drawing/2014/main" id="{9BCFA9DA-650F-4178-B672-9ACBADFCBB3F}"/>
              </a:ext>
            </a:extLst>
          </p:cNvPr>
          <p:cNvSpPr>
            <a:spLocks xmlns:a="http://schemas.openxmlformats.org/drawingml/2006/main" noGrp="1"/>
          </p:cNvSpPr>
          <p:nvPr/>
        </p:nvSpPr>
        <p:spPr>
          <a:xfrm xmlns:a="http://schemas.openxmlformats.org/drawingml/2006/main">
            <a:off x="942975" y="5257800"/>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15291E"/>
                </a:solidFill>
                <a:latin typeface="Menlo"/>
                <a:ea typeface="Menlo"/>
                <a:cs typeface="Menlo"/>
              </a:defRPr>
            </a:pPr>
            <a:r>
              <a:rPr sz="1650" b="0" i="0">
                <a:solidFill>
                  <a:srgbClr val="15291E"/>
                </a:solidFill>
                <a:latin typeface="Menlo"/>
                <a:ea typeface="Menlo"/>
                <a:cs typeface="Menlo"/>
              </a:rPr>
              <a:t>review-standard.md</a:t>
            </a:r>
          </a:p>
        </p:txBody>
      </p:sp>
      <p:sp>
        <p:nvSpPr>
          <p:cNvPr id="11" name="s074 text 11">
            <a:extLst xmlns:a="http://schemas.openxmlformats.org/drawingml/2006/main">
              <a:ext uri="{FF2B5EF4-FFF2-40B4-BE49-F238E27FC236}">
                <a16:creationId xmlns:a16="http://schemas.microsoft.com/office/drawing/2014/main" id="{94B3FAD0-48EE-40EC-9B24-D29BFE67B228}"/>
              </a:ext>
            </a:extLst>
          </p:cNvPr>
          <p:cNvSpPr>
            <a:spLocks xmlns:a="http://schemas.openxmlformats.org/drawingml/2006/main" noGrp="1"/>
          </p:cNvSpPr>
          <p:nvPr/>
        </p:nvSpPr>
        <p:spPr>
          <a:xfrm xmlns:a="http://schemas.openxmlformats.org/drawingml/2006/main">
            <a:off x="942975" y="5553075"/>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506559"/>
                </a:solidFill>
                <a:latin typeface="Plus Jakarta Sans"/>
                <a:ea typeface="Plus Jakarta Sans"/>
                <a:cs typeface="Plus Jakarta Sans"/>
              </a:defRPr>
            </a:pPr>
            <a:r>
              <a:rPr sz="1500" b="0" i="0">
                <a:solidFill>
                  <a:srgbClr val="506559"/>
                </a:solidFill>
                <a:latin typeface="Plus Jakarta Sans"/>
                <a:ea typeface="Plus Jakarta Sans"/>
                <a:cs typeface="Plus Jakarta Sans"/>
              </a:rPr>
              <a:t>Quality</a:t>
            </a:r>
          </a:p>
        </p:txBody>
      </p:sp>
      <p:sp>
        <p:nvSpPr>
          <p:cNvPr id="12" name="s074 rect 12">
            <a:extLst xmlns:a="http://schemas.openxmlformats.org/drawingml/2006/main">
              <a:ext uri="{FF2B5EF4-FFF2-40B4-BE49-F238E27FC236}">
                <a16:creationId xmlns:a16="http://schemas.microsoft.com/office/drawing/2014/main" id="{252CC238-8093-47B8-9D56-2C58A64B3BF9}"/>
              </a:ext>
            </a:extLst>
          </p:cNvPr>
          <p:cNvSpPr>
            <a:spLocks xmlns:a="http://schemas.openxmlformats.org/drawingml/2006/main" noGrp="1"/>
          </p:cNvSpPr>
          <p:nvPr/>
        </p:nvSpPr>
        <p:spPr>
          <a:xfrm xmlns:a="http://schemas.openxmlformats.org/drawingml/2006/main">
            <a:off x="6810375" y="2952750"/>
            <a:ext cx="7667625" cy="3333750"/>
          </a:xfrm>
          <a:prstGeom xmlns:a="http://schemas.openxmlformats.org/drawingml/2006/main" prst="roundRect">
            <a:avLst>
              <a:gd name="adj" fmla="val 4000"/>
            </a:avLst>
          </a:prstGeom>
          <a:solidFill xmlns:a="http://schemas.openxmlformats.org/drawingml/2006/main">
            <a:srgbClr val="FFFFFF"/>
          </a:solidFill>
          <a:ln xmlns:a="http://schemas.openxmlformats.org/drawingml/2006/main" w="9525">
            <a:solidFill>
              <a:srgbClr val="D5DDD7"/>
            </a:solidFill>
            <a:prstDash val="solid"/>
          </a:ln>
        </p:spPr>
      </p:sp>
      <p:sp>
        <p:nvSpPr>
          <p:cNvPr id="13" name="s074 text 13">
            <a:extLst xmlns:a="http://schemas.openxmlformats.org/drawingml/2006/main">
              <a:ext uri="{FF2B5EF4-FFF2-40B4-BE49-F238E27FC236}">
                <a16:creationId xmlns:a16="http://schemas.microsoft.com/office/drawing/2014/main" id="{CF27799F-4A6C-4C2B-B74F-E6BDEB95EE04}"/>
              </a:ext>
            </a:extLst>
          </p:cNvPr>
          <p:cNvSpPr>
            <a:spLocks xmlns:a="http://schemas.openxmlformats.org/drawingml/2006/main" noGrp="1"/>
          </p:cNvSpPr>
          <p:nvPr/>
        </p:nvSpPr>
        <p:spPr>
          <a:xfrm xmlns:a="http://schemas.openxmlformats.org/drawingml/2006/main">
            <a:off x="7086600" y="3228975"/>
            <a:ext cx="7115175" cy="247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203"/>
          </a:bodyPr>
          <a:lstStyle xmlns:a="http://schemas.openxmlformats.org/drawingml/2006/main"/>
          <a:p xmlns:a="http://schemas.openxmlformats.org/drawingml/2006/main">
            <a:pPr algn="l">
              <a:lnSpc>
                <a:spcPct val="100000"/>
              </a:lnSpc>
              <a:buNone/>
              <a:defRPr sz="1725" b="0" i="0">
                <a:solidFill>
                  <a:srgbClr val="15291E"/>
                </a:solidFill>
                <a:latin typeface="Menlo"/>
                <a:ea typeface="Menlo"/>
                <a:cs typeface="Menlo"/>
              </a:defRPr>
            </a:pPr>
            <a:r>
              <a:rPr sz="1725" b="0" i="0">
                <a:solidFill>
                  <a:srgbClr val="15291E"/>
                </a:solidFill>
                <a:latin typeface="Menlo"/>
                <a:ea typeface="Menlo"/>
                <a:cs typeface="Menlo"/>
              </a:rPr>
              <a:t>README.md</a:t>
            </a:r>
          </a:p>
        </p:txBody>
      </p:sp>
      <p:sp>
        <p:nvSpPr>
          <p:cNvPr id="14" name="s074 text 14">
            <a:extLst xmlns:a="http://schemas.openxmlformats.org/drawingml/2006/main">
              <a:ext uri="{FF2B5EF4-FFF2-40B4-BE49-F238E27FC236}">
                <a16:creationId xmlns:a16="http://schemas.microsoft.com/office/drawing/2014/main" id="{8E08E5DE-FD7C-4480-B8FF-0579C0AABB65}"/>
              </a:ext>
            </a:extLst>
          </p:cNvPr>
          <p:cNvSpPr>
            <a:spLocks xmlns:a="http://schemas.openxmlformats.org/drawingml/2006/main" noGrp="1"/>
          </p:cNvSpPr>
          <p:nvPr/>
        </p:nvSpPr>
        <p:spPr>
          <a:xfrm xmlns:a="http://schemas.openxmlformats.org/drawingml/2006/main">
            <a:off x="7086600" y="3762375"/>
            <a:ext cx="7115175" cy="7715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25000"/>
              </a:lnSpc>
              <a:buNone/>
              <a:defRPr sz="2025" b="0" i="0">
                <a:solidFill>
                  <a:srgbClr val="15291E"/>
                </a:solidFill>
                <a:latin typeface="Plus Jakarta Sans"/>
                <a:ea typeface="Plus Jakarta Sans"/>
                <a:cs typeface="Plus Jakarta Sans"/>
              </a:defRPr>
            </a:pPr>
            <a:r>
              <a:rPr sz="2025" b="0" i="0">
                <a:solidFill>
                  <a:srgbClr val="15291E"/>
                </a:solidFill>
                <a:latin typeface="Plus Jakarta Sans"/>
                <a:ea typeface="Plus Jakarta Sans"/>
                <a:cs typeface="Plus Jakarta Sans"/>
              </a:rPr>
              <a:t>Turn the company’s knowledge into useful material for</a:t>
            </a:r>
          </a:p>
          <a:p xmlns:a="http://schemas.openxmlformats.org/drawingml/2006/main">
            <a:pPr algn="l">
              <a:lnSpc>
                <a:spcPct val="125000"/>
              </a:lnSpc>
              <a:buNone/>
              <a:defRPr sz="2025" b="0" i="0">
                <a:solidFill>
                  <a:srgbClr val="15291E"/>
                </a:solidFill>
                <a:latin typeface="Plus Jakarta Sans"/>
                <a:ea typeface="Plus Jakarta Sans"/>
                <a:cs typeface="Plus Jakarta Sans"/>
              </a:defRPr>
            </a:pPr>
            <a:r>
              <a:rPr sz="2025" b="0" i="0">
                <a:solidFill>
                  <a:srgbClr val="15291E"/>
                </a:solidFill>
                <a:latin typeface="Plus Jakarta Sans"/>
                <a:ea typeface="Plus Jakarta Sans"/>
                <a:cs typeface="Plus Jakarta Sans"/>
              </a:rPr>
              <a:t>independent cafés.</a:t>
            </a:r>
          </a:p>
        </p:txBody>
      </p:sp>
      <p:sp>
        <p:nvSpPr>
          <p:cNvPr id="15" name="s074 text 15">
            <a:extLst xmlns:a="http://schemas.openxmlformats.org/drawingml/2006/main">
              <a:ext uri="{FF2B5EF4-FFF2-40B4-BE49-F238E27FC236}">
                <a16:creationId xmlns:a16="http://schemas.microsoft.com/office/drawing/2014/main" id="{4676C178-B622-48E9-ACB0-EB28EEB3885D}"/>
              </a:ext>
            </a:extLst>
          </p:cNvPr>
          <p:cNvSpPr>
            <a:spLocks xmlns:a="http://schemas.openxmlformats.org/drawingml/2006/main" noGrp="1"/>
          </p:cNvSpPr>
          <p:nvPr/>
        </p:nvSpPr>
        <p:spPr>
          <a:xfrm xmlns:a="http://schemas.openxmlformats.org/drawingml/2006/main">
            <a:off x="13762881" y="8086725"/>
            <a:ext cx="71511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047"/>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074 / 152</a:t>
            </a:r>
          </a:p>
        </p:txBody>
      </p:sp>
    </p:spTree>
    <p:extLst>
      <p:ext uri="{BB962C8B-B14F-4D97-AF65-F5344CB8AC3E}">
        <p14:creationId xmlns:p14="http://schemas.microsoft.com/office/powerpoint/2010/main" val="184259428"/>
      </p:ext>
    </p:extLst>
  </p:cSld>
</p:sld>
</file>

<file path=ppt/slides/slide75.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6" name=""/>
          <p:cNvPicPr>
            <a:picLocks xmlns:a="http://schemas.openxmlformats.org/drawingml/2006/main" noChangeAspect="1"/>
          </p:cNvPicPr>
          <p:nvPr/>
        </p:nvPicPr>
        <p:blipFill>
          <a:blip xmlns:r="http://schemas.openxmlformats.org/officeDocument/2006/relationships" xmlns:a="http://schemas.openxmlformats.org/drawingml/2006/main" r:embed="R4e19e146b729402c"/>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75 text 2">
            <a:extLst xmlns:a="http://schemas.openxmlformats.org/drawingml/2006/main">
              <a:ext uri="{FF2B5EF4-FFF2-40B4-BE49-F238E27FC236}">
                <a16:creationId xmlns:a16="http://schemas.microsoft.com/office/drawing/2014/main" id="{987B2ECF-C94B-4D42-AD19-303A26E62AD2}"/>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75 text 3">
            <a:extLst xmlns:a="http://schemas.openxmlformats.org/drawingml/2006/main">
              <a:ext uri="{FF2B5EF4-FFF2-40B4-BE49-F238E27FC236}">
                <a16:creationId xmlns:a16="http://schemas.microsoft.com/office/drawing/2014/main" id="{5CE27021-5631-4AAA-971B-E17EA87BB45E}"/>
              </a:ext>
            </a:extLst>
          </p:cNvPr>
          <p:cNvSpPr>
            <a:spLocks xmlns:a="http://schemas.openxmlformats.org/drawingml/2006/main" noGrp="1"/>
          </p:cNvSpPr>
          <p:nvPr/>
        </p:nvSpPr>
        <p:spPr>
          <a:xfrm xmlns:a="http://schemas.openxmlformats.org/drawingml/2006/main">
            <a:off x="12603510" y="476250"/>
            <a:ext cx="187449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The encoded company</a:t>
            </a:r>
          </a:p>
        </p:txBody>
      </p:sp>
      <p:sp>
        <p:nvSpPr>
          <p:cNvPr id="4" name="s075 text 4">
            <a:extLst xmlns:a="http://schemas.openxmlformats.org/drawingml/2006/main">
              <a:ext uri="{FF2B5EF4-FFF2-40B4-BE49-F238E27FC236}">
                <a16:creationId xmlns:a16="http://schemas.microsoft.com/office/drawing/2014/main" id="{71FBC61B-2C43-49D7-86CB-B4CEFE0EBAA3}"/>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Sales uses the same current offer</a:t>
            </a:r>
          </a:p>
        </p:txBody>
      </p:sp>
      <p:sp>
        <p:nvSpPr>
          <p:cNvPr id="5" name="s075 text 5">
            <a:extLst xmlns:a="http://schemas.openxmlformats.org/drawingml/2006/main">
              <a:ext uri="{FF2B5EF4-FFF2-40B4-BE49-F238E27FC236}">
                <a16:creationId xmlns:a16="http://schemas.microsoft.com/office/drawing/2014/main" id="{33DB4FC8-56BB-49C0-B81F-58196E493B1B}"/>
              </a:ext>
            </a:extLst>
          </p:cNvPr>
          <p:cNvSpPr>
            <a:spLocks xmlns:a="http://schemas.openxmlformats.org/drawingml/2006/main" noGrp="1"/>
          </p:cNvSpPr>
          <p:nvPr/>
        </p:nvSpPr>
        <p:spPr>
          <a:xfrm xmlns:a="http://schemas.openxmlformats.org/drawingml/2006/main">
            <a:off x="762000" y="3067050"/>
            <a:ext cx="56197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6667"/>
          </a:bodyPr>
          <a:lstStyle xmlns:a="http://schemas.openxmlformats.org/drawingml/2006/main"/>
          <a:p xmlns:a="http://schemas.openxmlformats.org/drawingml/2006/main">
            <a:pPr algn="l">
              <a:lnSpc>
                <a:spcPct val="100000"/>
              </a:lnSpc>
              <a:buNone/>
              <a:defRPr sz="1875" b="0" i="0">
                <a:solidFill>
                  <a:srgbClr val="506559"/>
                </a:solidFill>
                <a:latin typeface="Menlo"/>
                <a:ea typeface="Menlo"/>
                <a:cs typeface="Menlo"/>
              </a:defRPr>
            </a:pPr>
            <a:r>
              <a:rPr sz="1875" b="0" i="0">
                <a:solidFill>
                  <a:srgbClr val="506559"/>
                </a:solidFill>
                <a:latin typeface="Menlo"/>
                <a:ea typeface="Menlo"/>
                <a:cs typeface="Menlo"/>
              </a:rPr>
              <a:t>departments/sales/</a:t>
            </a:r>
          </a:p>
        </p:txBody>
      </p:sp>
      <p:sp>
        <p:nvSpPr>
          <p:cNvPr id="6" name="s075 text 6">
            <a:extLst xmlns:a="http://schemas.openxmlformats.org/drawingml/2006/main">
              <a:ext uri="{FF2B5EF4-FFF2-40B4-BE49-F238E27FC236}">
                <a16:creationId xmlns:a16="http://schemas.microsoft.com/office/drawing/2014/main" id="{A1055254-7B1F-40D8-9683-CE63CDA16DC1}"/>
              </a:ext>
            </a:extLst>
          </p:cNvPr>
          <p:cNvSpPr>
            <a:spLocks xmlns:a="http://schemas.openxmlformats.org/drawingml/2006/main" noGrp="1"/>
          </p:cNvSpPr>
          <p:nvPr/>
        </p:nvSpPr>
        <p:spPr>
          <a:xfrm xmlns:a="http://schemas.openxmlformats.org/drawingml/2006/main">
            <a:off x="942975" y="3657600"/>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15291E"/>
                </a:solidFill>
                <a:latin typeface="Menlo"/>
                <a:ea typeface="Menlo"/>
                <a:cs typeface="Menlo"/>
              </a:defRPr>
            </a:pPr>
            <a:r>
              <a:rPr sz="1650" b="0" i="0">
                <a:solidFill>
                  <a:srgbClr val="15291E"/>
                </a:solidFill>
                <a:latin typeface="Menlo"/>
                <a:ea typeface="Menlo"/>
                <a:cs typeface="Menlo"/>
              </a:rPr>
              <a:t>README.md</a:t>
            </a:r>
          </a:p>
        </p:txBody>
      </p:sp>
      <p:sp>
        <p:nvSpPr>
          <p:cNvPr id="7" name="s075 text 7">
            <a:extLst xmlns:a="http://schemas.openxmlformats.org/drawingml/2006/main">
              <a:ext uri="{FF2B5EF4-FFF2-40B4-BE49-F238E27FC236}">
                <a16:creationId xmlns:a16="http://schemas.microsoft.com/office/drawing/2014/main" id="{30331D3C-6247-4008-875E-64F0AAE95562}"/>
              </a:ext>
            </a:extLst>
          </p:cNvPr>
          <p:cNvSpPr>
            <a:spLocks xmlns:a="http://schemas.openxmlformats.org/drawingml/2006/main" noGrp="1"/>
          </p:cNvSpPr>
          <p:nvPr/>
        </p:nvSpPr>
        <p:spPr>
          <a:xfrm xmlns:a="http://schemas.openxmlformats.org/drawingml/2006/main">
            <a:off x="942975" y="3952875"/>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506559"/>
                </a:solidFill>
                <a:latin typeface="Plus Jakarta Sans"/>
                <a:ea typeface="Plus Jakarta Sans"/>
                <a:cs typeface="Plus Jakarta Sans"/>
              </a:defRPr>
            </a:pPr>
            <a:r>
              <a:rPr sz="1500" b="0" i="0">
                <a:solidFill>
                  <a:srgbClr val="506559"/>
                </a:solidFill>
                <a:latin typeface="Plus Jakarta Sans"/>
                <a:ea typeface="Plus Jakarta Sans"/>
                <a:cs typeface="Plus Jakarta Sans"/>
              </a:rPr>
              <a:t>Responsibility</a:t>
            </a:r>
          </a:p>
        </p:txBody>
      </p:sp>
      <p:sp>
        <p:nvSpPr>
          <p:cNvPr id="8" name="s075 text 8">
            <a:extLst xmlns:a="http://schemas.openxmlformats.org/drawingml/2006/main">
              <a:ext uri="{FF2B5EF4-FFF2-40B4-BE49-F238E27FC236}">
                <a16:creationId xmlns:a16="http://schemas.microsoft.com/office/drawing/2014/main" id="{7212DD73-C133-403A-82CC-6D88111BDAAB}"/>
              </a:ext>
            </a:extLst>
          </p:cNvPr>
          <p:cNvSpPr>
            <a:spLocks xmlns:a="http://schemas.openxmlformats.org/drawingml/2006/main" noGrp="1"/>
          </p:cNvSpPr>
          <p:nvPr/>
        </p:nvSpPr>
        <p:spPr>
          <a:xfrm xmlns:a="http://schemas.openxmlformats.org/drawingml/2006/main">
            <a:off x="942975" y="4457700"/>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15291E"/>
                </a:solidFill>
                <a:latin typeface="Menlo"/>
                <a:ea typeface="Menlo"/>
                <a:cs typeface="Menlo"/>
              </a:defRPr>
            </a:pPr>
            <a:r>
              <a:rPr sz="1650" b="0" i="0">
                <a:solidFill>
                  <a:srgbClr val="15291E"/>
                </a:solidFill>
                <a:latin typeface="Menlo"/>
                <a:ea typeface="Menlo"/>
                <a:cs typeface="Menlo"/>
              </a:rPr>
              <a:t>follow-up.md</a:t>
            </a:r>
          </a:p>
        </p:txBody>
      </p:sp>
      <p:sp>
        <p:nvSpPr>
          <p:cNvPr id="9" name="s075 text 9">
            <a:extLst xmlns:a="http://schemas.openxmlformats.org/drawingml/2006/main">
              <a:ext uri="{FF2B5EF4-FFF2-40B4-BE49-F238E27FC236}">
                <a16:creationId xmlns:a16="http://schemas.microsoft.com/office/drawing/2014/main" id="{649FE2D7-F3E3-41B7-8A57-F48EE28B0DF3}"/>
              </a:ext>
            </a:extLst>
          </p:cNvPr>
          <p:cNvSpPr>
            <a:spLocks xmlns:a="http://schemas.openxmlformats.org/drawingml/2006/main" noGrp="1"/>
          </p:cNvSpPr>
          <p:nvPr/>
        </p:nvSpPr>
        <p:spPr>
          <a:xfrm xmlns:a="http://schemas.openxmlformats.org/drawingml/2006/main">
            <a:off x="942975" y="4752975"/>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506559"/>
                </a:solidFill>
                <a:latin typeface="Plus Jakarta Sans"/>
                <a:ea typeface="Plus Jakarta Sans"/>
                <a:cs typeface="Plus Jakarta Sans"/>
              </a:defRPr>
            </a:pPr>
            <a:r>
              <a:rPr sz="1500" b="0" i="0">
                <a:solidFill>
                  <a:srgbClr val="506559"/>
                </a:solidFill>
                <a:latin typeface="Plus Jakarta Sans"/>
                <a:ea typeface="Plus Jakarta Sans"/>
                <a:cs typeface="Plus Jakarta Sans"/>
              </a:rPr>
              <a:t>Workflow</a:t>
            </a:r>
          </a:p>
        </p:txBody>
      </p:sp>
      <p:sp>
        <p:nvSpPr>
          <p:cNvPr id="10" name="s075 text 10">
            <a:extLst xmlns:a="http://schemas.openxmlformats.org/drawingml/2006/main">
              <a:ext uri="{FF2B5EF4-FFF2-40B4-BE49-F238E27FC236}">
                <a16:creationId xmlns:a16="http://schemas.microsoft.com/office/drawing/2014/main" id="{6F7E9211-91C8-47EE-83D6-07B76D839C3C}"/>
              </a:ext>
            </a:extLst>
          </p:cNvPr>
          <p:cNvSpPr>
            <a:spLocks xmlns:a="http://schemas.openxmlformats.org/drawingml/2006/main" noGrp="1"/>
          </p:cNvSpPr>
          <p:nvPr/>
        </p:nvSpPr>
        <p:spPr>
          <a:xfrm xmlns:a="http://schemas.openxmlformats.org/drawingml/2006/main">
            <a:off x="942975" y="5257800"/>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15291E"/>
                </a:solidFill>
                <a:latin typeface="Menlo"/>
                <a:ea typeface="Menlo"/>
                <a:cs typeface="Menlo"/>
              </a:defRPr>
            </a:pPr>
            <a:r>
              <a:rPr sz="1650" b="0" i="0">
                <a:solidFill>
                  <a:srgbClr val="15291E"/>
                </a:solidFill>
                <a:latin typeface="Menlo"/>
                <a:ea typeface="Menlo"/>
                <a:cs typeface="Menlo"/>
              </a:rPr>
              <a:t>limits.md</a:t>
            </a:r>
          </a:p>
        </p:txBody>
      </p:sp>
      <p:sp>
        <p:nvSpPr>
          <p:cNvPr id="11" name="s075 text 11">
            <a:extLst xmlns:a="http://schemas.openxmlformats.org/drawingml/2006/main">
              <a:ext uri="{FF2B5EF4-FFF2-40B4-BE49-F238E27FC236}">
                <a16:creationId xmlns:a16="http://schemas.microsoft.com/office/drawing/2014/main" id="{A4FE7779-1B18-4DF6-BEEE-C3C701F0D7F0}"/>
              </a:ext>
            </a:extLst>
          </p:cNvPr>
          <p:cNvSpPr>
            <a:spLocks xmlns:a="http://schemas.openxmlformats.org/drawingml/2006/main" noGrp="1"/>
          </p:cNvSpPr>
          <p:nvPr/>
        </p:nvSpPr>
        <p:spPr>
          <a:xfrm xmlns:a="http://schemas.openxmlformats.org/drawingml/2006/main">
            <a:off x="942975" y="5553075"/>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506559"/>
                </a:solidFill>
                <a:latin typeface="Plus Jakarta Sans"/>
                <a:ea typeface="Plus Jakarta Sans"/>
                <a:cs typeface="Plus Jakarta Sans"/>
              </a:defRPr>
            </a:pPr>
            <a:r>
              <a:rPr sz="1500" b="0" i="0">
                <a:solidFill>
                  <a:srgbClr val="506559"/>
                </a:solidFill>
                <a:latin typeface="Plus Jakarta Sans"/>
                <a:ea typeface="Plus Jakarta Sans"/>
                <a:cs typeface="Plus Jakarta Sans"/>
              </a:rPr>
              <a:t>Judgment</a:t>
            </a:r>
          </a:p>
        </p:txBody>
      </p:sp>
      <p:sp>
        <p:nvSpPr>
          <p:cNvPr id="12" name="s075 rect 12">
            <a:extLst xmlns:a="http://schemas.openxmlformats.org/drawingml/2006/main">
              <a:ext uri="{FF2B5EF4-FFF2-40B4-BE49-F238E27FC236}">
                <a16:creationId xmlns:a16="http://schemas.microsoft.com/office/drawing/2014/main" id="{95A84E58-5853-4FD4-8BA8-452E3B8BC2BC}"/>
              </a:ext>
            </a:extLst>
          </p:cNvPr>
          <p:cNvSpPr>
            <a:spLocks xmlns:a="http://schemas.openxmlformats.org/drawingml/2006/main" noGrp="1"/>
          </p:cNvSpPr>
          <p:nvPr/>
        </p:nvSpPr>
        <p:spPr>
          <a:xfrm xmlns:a="http://schemas.openxmlformats.org/drawingml/2006/main">
            <a:off x="6810375" y="2952750"/>
            <a:ext cx="7667625" cy="3333750"/>
          </a:xfrm>
          <a:prstGeom xmlns:a="http://schemas.openxmlformats.org/drawingml/2006/main" prst="roundRect">
            <a:avLst>
              <a:gd name="adj" fmla="val 4000"/>
            </a:avLst>
          </a:prstGeom>
          <a:solidFill xmlns:a="http://schemas.openxmlformats.org/drawingml/2006/main">
            <a:srgbClr val="FFFFFF"/>
          </a:solidFill>
          <a:ln xmlns:a="http://schemas.openxmlformats.org/drawingml/2006/main" w="9525">
            <a:solidFill>
              <a:srgbClr val="D5DDD7"/>
            </a:solidFill>
            <a:prstDash val="solid"/>
          </a:ln>
        </p:spPr>
      </p:sp>
      <p:sp>
        <p:nvSpPr>
          <p:cNvPr id="13" name="s075 text 13">
            <a:extLst xmlns:a="http://schemas.openxmlformats.org/drawingml/2006/main">
              <a:ext uri="{FF2B5EF4-FFF2-40B4-BE49-F238E27FC236}">
                <a16:creationId xmlns:a16="http://schemas.microsoft.com/office/drawing/2014/main" id="{4EA3A0AB-C64E-4D00-9E58-4E80937B174C}"/>
              </a:ext>
            </a:extLst>
          </p:cNvPr>
          <p:cNvSpPr>
            <a:spLocks xmlns:a="http://schemas.openxmlformats.org/drawingml/2006/main" noGrp="1"/>
          </p:cNvSpPr>
          <p:nvPr/>
        </p:nvSpPr>
        <p:spPr>
          <a:xfrm xmlns:a="http://schemas.openxmlformats.org/drawingml/2006/main">
            <a:off x="7086600" y="3228975"/>
            <a:ext cx="7115175" cy="247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203"/>
          </a:bodyPr>
          <a:lstStyle xmlns:a="http://schemas.openxmlformats.org/drawingml/2006/main"/>
          <a:p xmlns:a="http://schemas.openxmlformats.org/drawingml/2006/main">
            <a:pPr algn="l">
              <a:lnSpc>
                <a:spcPct val="100000"/>
              </a:lnSpc>
              <a:buNone/>
              <a:defRPr sz="1725" b="0" i="0">
                <a:solidFill>
                  <a:srgbClr val="15291E"/>
                </a:solidFill>
                <a:latin typeface="Menlo"/>
                <a:ea typeface="Menlo"/>
                <a:cs typeface="Menlo"/>
              </a:defRPr>
            </a:pPr>
            <a:r>
              <a:rPr sz="1725" b="0" i="0">
                <a:solidFill>
                  <a:srgbClr val="15291E"/>
                </a:solidFill>
                <a:latin typeface="Menlo"/>
                <a:ea typeface="Menlo"/>
                <a:cs typeface="Menlo"/>
              </a:rPr>
              <a:t>README.md</a:t>
            </a:r>
          </a:p>
        </p:txBody>
      </p:sp>
      <p:sp>
        <p:nvSpPr>
          <p:cNvPr id="14" name="s075 text 14">
            <a:extLst xmlns:a="http://schemas.openxmlformats.org/drawingml/2006/main">
              <a:ext uri="{FF2B5EF4-FFF2-40B4-BE49-F238E27FC236}">
                <a16:creationId xmlns:a16="http://schemas.microsoft.com/office/drawing/2014/main" id="{8E92F0F0-EFA1-442D-B86C-8C15F6BFFB8F}"/>
              </a:ext>
            </a:extLst>
          </p:cNvPr>
          <p:cNvSpPr>
            <a:spLocks xmlns:a="http://schemas.openxmlformats.org/drawingml/2006/main" noGrp="1"/>
          </p:cNvSpPr>
          <p:nvPr/>
        </p:nvSpPr>
        <p:spPr>
          <a:xfrm xmlns:a="http://schemas.openxmlformats.org/drawingml/2006/main">
            <a:off x="7086600" y="3762375"/>
            <a:ext cx="7115175" cy="38576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25000"/>
              </a:lnSpc>
              <a:buNone/>
              <a:defRPr sz="2025" b="0" i="0">
                <a:solidFill>
                  <a:srgbClr val="15291E"/>
                </a:solidFill>
                <a:latin typeface="Plus Jakarta Sans"/>
                <a:ea typeface="Plus Jakarta Sans"/>
                <a:cs typeface="Plus Jakarta Sans"/>
              </a:defRPr>
            </a:pPr>
            <a:r>
              <a:rPr sz="2025" b="0" i="0">
                <a:solidFill>
                  <a:srgbClr val="15291E"/>
                </a:solidFill>
                <a:latin typeface="Plus Jakarta Sans"/>
                <a:ea typeface="Plus Jakarta Sans"/>
                <a:cs typeface="Plus Jakarta Sans"/>
              </a:rPr>
              <a:t>Prepare accurate next steps from customer conversations.</a:t>
            </a:r>
          </a:p>
        </p:txBody>
      </p:sp>
      <p:sp>
        <p:nvSpPr>
          <p:cNvPr id="15" name="s075 text 15">
            <a:extLst xmlns:a="http://schemas.openxmlformats.org/drawingml/2006/main">
              <a:ext uri="{FF2B5EF4-FFF2-40B4-BE49-F238E27FC236}">
                <a16:creationId xmlns:a16="http://schemas.microsoft.com/office/drawing/2014/main" id="{8F8C3BA3-7E40-4C3A-99AB-4B9F6B03299F}"/>
              </a:ext>
            </a:extLst>
          </p:cNvPr>
          <p:cNvSpPr>
            <a:spLocks xmlns:a="http://schemas.openxmlformats.org/drawingml/2006/main" noGrp="1"/>
          </p:cNvSpPr>
          <p:nvPr/>
        </p:nvSpPr>
        <p:spPr>
          <a:xfrm xmlns:a="http://schemas.openxmlformats.org/drawingml/2006/main">
            <a:off x="13753207" y="8086725"/>
            <a:ext cx="724793"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075 / 152</a:t>
            </a:r>
          </a:p>
        </p:txBody>
      </p:sp>
    </p:spTree>
    <p:extLst>
      <p:ext uri="{BB962C8B-B14F-4D97-AF65-F5344CB8AC3E}">
        <p14:creationId xmlns:p14="http://schemas.microsoft.com/office/powerpoint/2010/main" val="1958720162"/>
      </p:ext>
    </p:extLst>
  </p:cSld>
</p:sld>
</file>

<file path=ppt/slides/slide76.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20" name=""/>
          <p:cNvPicPr>
            <a:picLocks xmlns:a="http://schemas.openxmlformats.org/drawingml/2006/main" noChangeAspect="1"/>
          </p:cNvPicPr>
          <p:nvPr/>
        </p:nvPicPr>
        <p:blipFill>
          <a:blip xmlns:r="http://schemas.openxmlformats.org/officeDocument/2006/relationships" xmlns:a="http://schemas.openxmlformats.org/drawingml/2006/main" r:embed="R80f9964fd06d420e"/>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76 text 2">
            <a:extLst xmlns:a="http://schemas.openxmlformats.org/drawingml/2006/main">
              <a:ext uri="{FF2B5EF4-FFF2-40B4-BE49-F238E27FC236}">
                <a16:creationId xmlns:a16="http://schemas.microsoft.com/office/drawing/2014/main" id="{C2CD37EA-0146-4C22-9E60-A7B2943A5243}"/>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76 text 3">
            <a:extLst xmlns:a="http://schemas.openxmlformats.org/drawingml/2006/main">
              <a:ext uri="{FF2B5EF4-FFF2-40B4-BE49-F238E27FC236}">
                <a16:creationId xmlns:a16="http://schemas.microsoft.com/office/drawing/2014/main" id="{8379D5AA-247A-40EE-9348-C5C917D16934}"/>
              </a:ext>
            </a:extLst>
          </p:cNvPr>
          <p:cNvSpPr>
            <a:spLocks xmlns:a="http://schemas.openxmlformats.org/drawingml/2006/main" noGrp="1"/>
          </p:cNvSpPr>
          <p:nvPr/>
        </p:nvSpPr>
        <p:spPr>
          <a:xfrm xmlns:a="http://schemas.openxmlformats.org/drawingml/2006/main">
            <a:off x="12603510" y="476250"/>
            <a:ext cx="187449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The encoded company</a:t>
            </a:r>
          </a:p>
        </p:txBody>
      </p:sp>
      <p:sp>
        <p:nvSpPr>
          <p:cNvPr id="4" name="s076 text 4">
            <a:extLst xmlns:a="http://schemas.openxmlformats.org/drawingml/2006/main">
              <a:ext uri="{FF2B5EF4-FFF2-40B4-BE49-F238E27FC236}">
                <a16:creationId xmlns:a16="http://schemas.microsoft.com/office/drawing/2014/main" id="{CF796647-AA1B-44B7-9722-19A9482D81BB}"/>
              </a:ext>
            </a:extLst>
          </p:cNvPr>
          <p:cNvSpPr>
            <a:spLocks xmlns:a="http://schemas.openxmlformats.org/drawingml/2006/main" noGrp="1"/>
          </p:cNvSpPr>
          <p:nvPr/>
        </p:nvSpPr>
        <p:spPr>
          <a:xfrm xmlns:a="http://schemas.openxmlformats.org/drawingml/2006/main">
            <a:off x="762000" y="1181100"/>
            <a:ext cx="13525500" cy="8001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275" b="1" i="0">
                <a:solidFill>
                  <a:srgbClr val="15291E"/>
                </a:solidFill>
                <a:latin typeface="Plus Jakarta Sans"/>
                <a:ea typeface="Plus Jakarta Sans"/>
                <a:cs typeface="Plus Jakarta Sans"/>
              </a:defRPr>
            </a:pPr>
            <a:r>
              <a:rPr sz="4275" b="1" i="0">
                <a:solidFill>
                  <a:srgbClr val="15291E"/>
                </a:solidFill>
                <a:latin typeface="Plus Jakarta Sans"/>
                <a:ea typeface="Plus Jakarta Sans"/>
                <a:cs typeface="Plus Jakarta Sans"/>
              </a:rPr>
              <a:t>Sales, in their words</a:t>
            </a:r>
          </a:p>
        </p:txBody>
      </p:sp>
      <p:sp>
        <p:nvSpPr>
          <p:cNvPr id="5" name="s076 rect 5">
            <a:extLst xmlns:a="http://schemas.openxmlformats.org/drawingml/2006/main">
              <a:ext uri="{FF2B5EF4-FFF2-40B4-BE49-F238E27FC236}">
                <a16:creationId xmlns:a16="http://schemas.microsoft.com/office/drawing/2014/main" id="{49AF2EEA-62C0-4D1B-B782-EBD1ACE75453}"/>
              </a:ext>
            </a:extLst>
          </p:cNvPr>
          <p:cNvSpPr>
            <a:spLocks xmlns:a="http://schemas.openxmlformats.org/drawingml/2006/main" noGrp="1"/>
          </p:cNvSpPr>
          <p:nvPr/>
        </p:nvSpPr>
        <p:spPr>
          <a:xfrm xmlns:a="http://schemas.openxmlformats.org/drawingml/2006/main">
            <a:off x="762000" y="2524125"/>
            <a:ext cx="6724650" cy="5048250"/>
          </a:xfrm>
          <a:prstGeom xmlns:a="http://schemas.openxmlformats.org/drawingml/2006/main" prst="roundRect">
            <a:avLst>
              <a:gd name="adj" fmla="val 4151"/>
            </a:avLst>
          </a:prstGeom>
          <a:solidFill xmlns:a="http://schemas.openxmlformats.org/drawingml/2006/main">
            <a:srgbClr val="FFFFFF"/>
          </a:solidFill>
          <a:ln xmlns:a="http://schemas.openxmlformats.org/drawingml/2006/main" w="9525">
            <a:solidFill>
              <a:srgbClr val="DCDFE5"/>
            </a:solidFill>
            <a:prstDash val="solid"/>
          </a:ln>
        </p:spPr>
      </p:sp>
      <p:sp>
        <p:nvSpPr>
          <p:cNvPr id="6" name="s076 text 6">
            <a:extLst xmlns:a="http://schemas.openxmlformats.org/drawingml/2006/main">
              <a:ext uri="{FF2B5EF4-FFF2-40B4-BE49-F238E27FC236}">
                <a16:creationId xmlns:a16="http://schemas.microsoft.com/office/drawing/2014/main" id="{E4ACE28F-E93A-4427-AEBB-7E4191F023F2}"/>
              </a:ext>
            </a:extLst>
          </p:cNvPr>
          <p:cNvSpPr>
            <a:spLocks xmlns:a="http://schemas.openxmlformats.org/drawingml/2006/main" noGrp="1"/>
          </p:cNvSpPr>
          <p:nvPr/>
        </p:nvSpPr>
        <p:spPr>
          <a:xfrm xmlns:a="http://schemas.openxmlformats.org/drawingml/2006/main">
            <a:off x="1114425" y="2857500"/>
            <a:ext cx="60198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83333"/>
              </a:lnSpc>
              <a:buNone/>
              <a:defRPr sz="2100" b="0" i="0">
                <a:solidFill>
                  <a:srgbClr val="6963BC"/>
                </a:solidFill>
                <a:latin typeface="Plus Jakarta Sans"/>
                <a:ea typeface="Plus Jakarta Sans"/>
                <a:cs typeface="Plus Jakarta Sans"/>
              </a:defRPr>
            </a:pPr>
            <a:r>
              <a:rPr sz="2100" b="0" i="0">
                <a:solidFill>
                  <a:srgbClr val="6963BC"/>
                </a:solidFill>
                <a:latin typeface="Plus Jakarta Sans"/>
                <a:ea typeface="Plus Jakarta Sans"/>
                <a:cs typeface="Plus Jakarta Sans"/>
              </a:rPr>
              <a:t>★★★★★</a:t>
            </a:r>
          </a:p>
        </p:txBody>
      </p:sp>
      <p:sp>
        <p:nvSpPr>
          <p:cNvPr id="7" name="s076 text 7">
            <a:extLst xmlns:a="http://schemas.openxmlformats.org/drawingml/2006/main">
              <a:ext uri="{FF2B5EF4-FFF2-40B4-BE49-F238E27FC236}">
                <a16:creationId xmlns:a16="http://schemas.microsoft.com/office/drawing/2014/main" id="{D3959552-6C88-46D5-85B0-7E8DF2BD2A86}"/>
              </a:ext>
            </a:extLst>
          </p:cNvPr>
          <p:cNvSpPr>
            <a:spLocks xmlns:a="http://schemas.openxmlformats.org/drawingml/2006/main" noGrp="1"/>
          </p:cNvSpPr>
          <p:nvPr/>
        </p:nvSpPr>
        <p:spPr>
          <a:xfrm xmlns:a="http://schemas.openxmlformats.org/drawingml/2006/main">
            <a:off x="1114425" y="3371850"/>
            <a:ext cx="6019800" cy="2971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“As an executive recruiting firm, we needed</a:t>
            </a:r>
          </a:p>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outbound that felt strategic and</a:t>
            </a:r>
          </a:p>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relationship-driven. Altari built us an AI-driven</a:t>
            </a:r>
          </a:p>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outreach engine, adaptive and</a:t>
            </a:r>
          </a:p>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repeatable. In the pilot, we built real pipeline</a:t>
            </a:r>
          </a:p>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and closed a new client.”</a:t>
            </a:r>
          </a:p>
        </p:txBody>
      </p:sp>
      <p:pic>
        <p:nvPicPr>
          <p:cNvPr id="27" name=""/>
          <p:cNvPicPr>
            <a:picLocks xmlns:a="http://schemas.openxmlformats.org/drawingml/2006/main" noChangeAspect="1"/>
          </p:cNvPicPr>
          <p:nvPr/>
        </p:nvPicPr>
        <p:blipFill>
          <a:blip xmlns:r="http://schemas.openxmlformats.org/officeDocument/2006/relationships" xmlns:a="http://schemas.openxmlformats.org/drawingml/2006/main" r:embed="R1b87117229aa45d6"/>
          <a:stretch xmlns:a="http://schemas.openxmlformats.org/drawingml/2006/main"/>
        </p:blipFill>
        <p:spPr>
          <a:xfrm xmlns:a="http://schemas.openxmlformats.org/drawingml/2006/main">
            <a:off x="1114425" y="6619875"/>
            <a:ext cx="609600" cy="609600"/>
          </a:xfrm>
          <a:prstGeom xmlns:a="http://schemas.openxmlformats.org/drawingml/2006/main" prst="rect">
            <a:avLst/>
          </a:prstGeom>
        </p:spPr>
      </p:pic>
      <p:sp>
        <p:nvSpPr>
          <p:cNvPr id="9" name="s076 text 9">
            <a:extLst xmlns:a="http://schemas.openxmlformats.org/drawingml/2006/main">
              <a:ext uri="{FF2B5EF4-FFF2-40B4-BE49-F238E27FC236}">
                <a16:creationId xmlns:a16="http://schemas.microsoft.com/office/drawing/2014/main" id="{E42AAC51-971E-4A0B-99BD-05CF670A5911}"/>
              </a:ext>
            </a:extLst>
          </p:cNvPr>
          <p:cNvSpPr>
            <a:spLocks xmlns:a="http://schemas.openxmlformats.org/drawingml/2006/main" noGrp="1"/>
          </p:cNvSpPr>
          <p:nvPr/>
        </p:nvSpPr>
        <p:spPr>
          <a:xfrm xmlns:a="http://schemas.openxmlformats.org/drawingml/2006/main">
            <a:off x="1876425" y="6655891"/>
            <a:ext cx="4419600" cy="26193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4167"/>
              </a:lnSpc>
              <a:buNone/>
              <a:defRPr sz="1650" b="1" i="0">
                <a:solidFill>
                  <a:srgbClr val="17291E"/>
                </a:solidFill>
                <a:latin typeface="Plus Jakarta Sans"/>
                <a:ea typeface="Plus Jakarta Sans"/>
                <a:cs typeface="Plus Jakarta Sans"/>
              </a:defRPr>
            </a:pPr>
            <a:r>
              <a:rPr sz="1650" b="1" i="0">
                <a:solidFill>
                  <a:srgbClr val="17291E"/>
                </a:solidFill>
                <a:latin typeface="Plus Jakarta Sans"/>
                <a:ea typeface="Plus Jakarta Sans"/>
                <a:cs typeface="Plus Jakarta Sans"/>
              </a:rPr>
              <a:t>Sarah Telgarsky</a:t>
            </a:r>
          </a:p>
        </p:txBody>
      </p:sp>
      <p:sp>
        <p:nvSpPr>
          <p:cNvPr id="10" name="s076 text 10">
            <a:extLst xmlns:a="http://schemas.openxmlformats.org/drawingml/2006/main">
              <a:ext uri="{FF2B5EF4-FFF2-40B4-BE49-F238E27FC236}">
                <a16:creationId xmlns:a16="http://schemas.microsoft.com/office/drawing/2014/main" id="{59877171-7FDD-4795-84DC-02C7BEE7D3B5}"/>
              </a:ext>
            </a:extLst>
          </p:cNvPr>
          <p:cNvSpPr>
            <a:spLocks xmlns:a="http://schemas.openxmlformats.org/drawingml/2006/main" noGrp="1"/>
          </p:cNvSpPr>
          <p:nvPr/>
        </p:nvSpPr>
        <p:spPr>
          <a:xfrm xmlns:a="http://schemas.openxmlformats.org/drawingml/2006/main">
            <a:off x="1876425" y="6974979"/>
            <a:ext cx="4419600" cy="2184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46"/>
          </a:bodyPr>
          <a:lstStyle xmlns:a="http://schemas.openxmlformats.org/drawingml/2006/main"/>
          <a:p xmlns:a="http://schemas.openxmlformats.org/drawingml/2006/main">
            <a:pPr algn="l">
              <a:lnSpc>
                <a:spcPct val="112500"/>
              </a:lnSpc>
              <a:buNone/>
              <a:defRPr sz="1275" b="0" i="0">
                <a:solidFill>
                  <a:srgbClr val="66706A"/>
                </a:solidFill>
                <a:latin typeface="Plus Jakarta Sans"/>
                <a:ea typeface="Plus Jakarta Sans"/>
                <a:cs typeface="Plus Jakarta Sans"/>
              </a:defRPr>
            </a:pPr>
            <a:r>
              <a:rPr sz="1275" b="0" i="0">
                <a:solidFill>
                  <a:srgbClr val="66706A"/>
                </a:solidFill>
                <a:latin typeface="Plus Jakarta Sans"/>
                <a:ea typeface="Plus Jakarta Sans"/>
                <a:cs typeface="Plus Jakarta Sans"/>
              </a:rPr>
              <a:t>Principal &amp; Sales Lead · Impact Partners</a:t>
            </a:r>
          </a:p>
        </p:txBody>
      </p:sp>
      <p:pic>
        <p:nvPicPr>
          <p:cNvPr id="30" name=""/>
          <p:cNvPicPr>
            <a:picLocks xmlns:a="http://schemas.openxmlformats.org/drawingml/2006/main" noChangeAspect="1"/>
          </p:cNvPicPr>
          <p:nvPr/>
        </p:nvPicPr>
        <p:blipFill>
          <a:blip xmlns:r="http://schemas.openxmlformats.org/officeDocument/2006/relationships" xmlns:a="http://schemas.openxmlformats.org/drawingml/2006/main" r:embed="Rb19724e748574be8">
            <a:extLst>
              <a:ext uri="{96DAC541-7B7A-43D3-8B79-37D633B846F1}">
                <asvg:svgBlip xmlns:asvg="http://schemas.microsoft.com/office/drawing/2016/SVG/main" r:embed="R8411c962e45b48e6"/>
              </a:ext>
            </a:extLst>
          </a:blip>
          <a:stretch xmlns:a="http://schemas.openxmlformats.org/drawingml/2006/main"/>
        </p:blipFill>
        <p:spPr>
          <a:xfrm xmlns:a="http://schemas.openxmlformats.org/drawingml/2006/main">
            <a:off x="6502718" y="6667500"/>
            <a:ext cx="577215" cy="514350"/>
          </a:xfrm>
          <a:prstGeom xmlns:a="http://schemas.openxmlformats.org/drawingml/2006/main" prst="rect">
            <a:avLst/>
          </a:prstGeom>
        </p:spPr>
      </p:pic>
      <p:sp>
        <p:nvSpPr>
          <p:cNvPr id="12" name="s076 rect 12">
            <a:extLst xmlns:a="http://schemas.openxmlformats.org/drawingml/2006/main">
              <a:ext uri="{FF2B5EF4-FFF2-40B4-BE49-F238E27FC236}">
                <a16:creationId xmlns:a16="http://schemas.microsoft.com/office/drawing/2014/main" id="{91F69603-6AFD-40BC-9DB7-87FA51AC62C9}"/>
              </a:ext>
            </a:extLst>
          </p:cNvPr>
          <p:cNvSpPr>
            <a:spLocks xmlns:a="http://schemas.openxmlformats.org/drawingml/2006/main" noGrp="1"/>
          </p:cNvSpPr>
          <p:nvPr/>
        </p:nvSpPr>
        <p:spPr>
          <a:xfrm xmlns:a="http://schemas.openxmlformats.org/drawingml/2006/main">
            <a:off x="7753350" y="2524125"/>
            <a:ext cx="6724650" cy="5048250"/>
          </a:xfrm>
          <a:prstGeom xmlns:a="http://schemas.openxmlformats.org/drawingml/2006/main" prst="roundRect">
            <a:avLst>
              <a:gd name="adj" fmla="val 4151"/>
            </a:avLst>
          </a:prstGeom>
          <a:solidFill xmlns:a="http://schemas.openxmlformats.org/drawingml/2006/main">
            <a:srgbClr val="FFFFFF"/>
          </a:solidFill>
          <a:ln xmlns:a="http://schemas.openxmlformats.org/drawingml/2006/main" w="9525">
            <a:solidFill>
              <a:srgbClr val="DCDFE5"/>
            </a:solidFill>
            <a:prstDash val="solid"/>
          </a:ln>
        </p:spPr>
      </p:sp>
      <p:sp>
        <p:nvSpPr>
          <p:cNvPr id="13" name="s076 text 13">
            <a:extLst xmlns:a="http://schemas.openxmlformats.org/drawingml/2006/main">
              <a:ext uri="{FF2B5EF4-FFF2-40B4-BE49-F238E27FC236}">
                <a16:creationId xmlns:a16="http://schemas.microsoft.com/office/drawing/2014/main" id="{409A1232-551F-448A-8C3E-C891B088F8F1}"/>
              </a:ext>
            </a:extLst>
          </p:cNvPr>
          <p:cNvSpPr>
            <a:spLocks xmlns:a="http://schemas.openxmlformats.org/drawingml/2006/main" noGrp="1"/>
          </p:cNvSpPr>
          <p:nvPr/>
        </p:nvSpPr>
        <p:spPr>
          <a:xfrm xmlns:a="http://schemas.openxmlformats.org/drawingml/2006/main">
            <a:off x="8105775" y="2857500"/>
            <a:ext cx="60198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83333"/>
              </a:lnSpc>
              <a:buNone/>
              <a:defRPr sz="2100" b="0" i="0">
                <a:solidFill>
                  <a:srgbClr val="6963BC"/>
                </a:solidFill>
                <a:latin typeface="Plus Jakarta Sans"/>
                <a:ea typeface="Plus Jakarta Sans"/>
                <a:cs typeface="Plus Jakarta Sans"/>
              </a:defRPr>
            </a:pPr>
            <a:r>
              <a:rPr sz="2100" b="0" i="0">
                <a:solidFill>
                  <a:srgbClr val="6963BC"/>
                </a:solidFill>
                <a:latin typeface="Plus Jakarta Sans"/>
                <a:ea typeface="Plus Jakarta Sans"/>
                <a:cs typeface="Plus Jakarta Sans"/>
              </a:rPr>
              <a:t>★★★★★</a:t>
            </a:r>
          </a:p>
        </p:txBody>
      </p:sp>
      <p:sp>
        <p:nvSpPr>
          <p:cNvPr id="14" name="s076 text 14">
            <a:extLst xmlns:a="http://schemas.openxmlformats.org/drawingml/2006/main">
              <a:ext uri="{FF2B5EF4-FFF2-40B4-BE49-F238E27FC236}">
                <a16:creationId xmlns:a16="http://schemas.microsoft.com/office/drawing/2014/main" id="{1BD358BC-AAAC-4736-876B-6FAAAA56E72D}"/>
              </a:ext>
            </a:extLst>
          </p:cNvPr>
          <p:cNvSpPr>
            <a:spLocks xmlns:a="http://schemas.openxmlformats.org/drawingml/2006/main" noGrp="1"/>
          </p:cNvSpPr>
          <p:nvPr/>
        </p:nvSpPr>
        <p:spPr>
          <a:xfrm xmlns:a="http://schemas.openxmlformats.org/drawingml/2006/main">
            <a:off x="8105775" y="3371850"/>
            <a:ext cx="6019800" cy="2971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“Lead research &amp; qualification used to</a:t>
            </a:r>
          </a:p>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manually take hours each day, and now it’s</a:t>
            </a:r>
          </a:p>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done in the background. Altari has</a:t>
            </a:r>
          </a:p>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completely changed how we do this.</a:t>
            </a:r>
          </a:p>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Research quality is better too, less errors.”</a:t>
            </a:r>
          </a:p>
        </p:txBody>
      </p:sp>
      <p:pic>
        <p:nvPicPr>
          <p:cNvPr id="34" name=""/>
          <p:cNvPicPr>
            <a:picLocks xmlns:a="http://schemas.openxmlformats.org/drawingml/2006/main" noChangeAspect="1"/>
          </p:cNvPicPr>
          <p:nvPr/>
        </p:nvPicPr>
        <p:blipFill>
          <a:blip xmlns:r="http://schemas.openxmlformats.org/officeDocument/2006/relationships" xmlns:a="http://schemas.openxmlformats.org/drawingml/2006/main" r:embed="Rc705c56c423f46b6"/>
          <a:stretch xmlns:a="http://schemas.openxmlformats.org/drawingml/2006/main"/>
        </p:blipFill>
        <p:spPr>
          <a:xfrm xmlns:a="http://schemas.openxmlformats.org/drawingml/2006/main">
            <a:off x="8105775" y="6619875"/>
            <a:ext cx="609600" cy="609600"/>
          </a:xfrm>
          <a:prstGeom xmlns:a="http://schemas.openxmlformats.org/drawingml/2006/main" prst="rect">
            <a:avLst/>
          </a:prstGeom>
        </p:spPr>
      </p:pic>
      <p:sp>
        <p:nvSpPr>
          <p:cNvPr id="16" name="s076 text 16">
            <a:extLst xmlns:a="http://schemas.openxmlformats.org/drawingml/2006/main">
              <a:ext uri="{FF2B5EF4-FFF2-40B4-BE49-F238E27FC236}">
                <a16:creationId xmlns:a16="http://schemas.microsoft.com/office/drawing/2014/main" id="{94DE2581-3F4E-410C-85A2-5E0A6EC41F2E}"/>
              </a:ext>
            </a:extLst>
          </p:cNvPr>
          <p:cNvSpPr>
            <a:spLocks xmlns:a="http://schemas.openxmlformats.org/drawingml/2006/main" noGrp="1"/>
          </p:cNvSpPr>
          <p:nvPr/>
        </p:nvSpPr>
        <p:spPr>
          <a:xfrm xmlns:a="http://schemas.openxmlformats.org/drawingml/2006/main">
            <a:off x="8867775" y="6655891"/>
            <a:ext cx="4419600" cy="26193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4167"/>
              </a:lnSpc>
              <a:buNone/>
              <a:defRPr sz="1650" b="1" i="0">
                <a:solidFill>
                  <a:srgbClr val="17291E"/>
                </a:solidFill>
                <a:latin typeface="Plus Jakarta Sans"/>
                <a:ea typeface="Plus Jakarta Sans"/>
                <a:cs typeface="Plus Jakarta Sans"/>
              </a:defRPr>
            </a:pPr>
            <a:r>
              <a:rPr sz="1650" b="1" i="0">
                <a:solidFill>
                  <a:srgbClr val="17291E"/>
                </a:solidFill>
                <a:latin typeface="Plus Jakarta Sans"/>
                <a:ea typeface="Plus Jakarta Sans"/>
                <a:cs typeface="Plus Jakarta Sans"/>
              </a:rPr>
              <a:t>Nick Roose</a:t>
            </a:r>
          </a:p>
        </p:txBody>
      </p:sp>
      <p:sp>
        <p:nvSpPr>
          <p:cNvPr id="17" name="s076 text 17">
            <a:extLst xmlns:a="http://schemas.openxmlformats.org/drawingml/2006/main">
              <a:ext uri="{FF2B5EF4-FFF2-40B4-BE49-F238E27FC236}">
                <a16:creationId xmlns:a16="http://schemas.microsoft.com/office/drawing/2014/main" id="{67904A57-BE01-40F8-8C27-6DFBB27097A6}"/>
              </a:ext>
            </a:extLst>
          </p:cNvPr>
          <p:cNvSpPr>
            <a:spLocks xmlns:a="http://schemas.openxmlformats.org/drawingml/2006/main" noGrp="1"/>
          </p:cNvSpPr>
          <p:nvPr/>
        </p:nvSpPr>
        <p:spPr>
          <a:xfrm xmlns:a="http://schemas.openxmlformats.org/drawingml/2006/main">
            <a:off x="8867775" y="6974979"/>
            <a:ext cx="4419600" cy="2184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46"/>
          </a:bodyPr>
          <a:lstStyle xmlns:a="http://schemas.openxmlformats.org/drawingml/2006/main"/>
          <a:p xmlns:a="http://schemas.openxmlformats.org/drawingml/2006/main">
            <a:pPr algn="l">
              <a:lnSpc>
                <a:spcPct val="112500"/>
              </a:lnSpc>
              <a:buNone/>
              <a:defRPr sz="1275" b="0" i="0">
                <a:solidFill>
                  <a:srgbClr val="66706A"/>
                </a:solidFill>
                <a:latin typeface="Plus Jakarta Sans"/>
                <a:ea typeface="Plus Jakarta Sans"/>
                <a:cs typeface="Plus Jakarta Sans"/>
              </a:defRPr>
            </a:pPr>
            <a:r>
              <a:rPr sz="1275" b="0" i="0">
                <a:solidFill>
                  <a:srgbClr val="66706A"/>
                </a:solidFill>
                <a:latin typeface="Plus Jakarta Sans"/>
                <a:ea typeface="Plus Jakarta Sans"/>
                <a:cs typeface="Plus Jakarta Sans"/>
              </a:rPr>
              <a:t>Sales Manager · Deel</a:t>
            </a:r>
          </a:p>
        </p:txBody>
      </p:sp>
      <p:pic>
        <p:nvPicPr>
          <p:cNvPr id="37" name=""/>
          <p:cNvPicPr>
            <a:picLocks xmlns:a="http://schemas.openxmlformats.org/drawingml/2006/main" noChangeAspect="1"/>
          </p:cNvPicPr>
          <p:nvPr/>
        </p:nvPicPr>
        <p:blipFill>
          <a:blip xmlns:r="http://schemas.openxmlformats.org/officeDocument/2006/relationships" xmlns:a="http://schemas.openxmlformats.org/drawingml/2006/main" r:embed="Rbe52c9c0061b4558">
            <a:extLst>
              <a:ext uri="{96DAC541-7B7A-43D3-8B79-37D633B846F1}">
                <asvg:svgBlip xmlns:asvg="http://schemas.microsoft.com/office/drawing/2016/SVG/main" r:embed="R90e89cbe83d0485f"/>
              </a:ext>
            </a:extLst>
          </a:blip>
          <a:stretch xmlns:a="http://schemas.openxmlformats.org/drawingml/2006/main"/>
        </p:blipFill>
        <p:spPr>
          <a:xfrm xmlns:a="http://schemas.openxmlformats.org/drawingml/2006/main">
            <a:off x="13439775" y="6722969"/>
            <a:ext cx="685800" cy="403412"/>
          </a:xfrm>
          <a:prstGeom xmlns:a="http://schemas.openxmlformats.org/drawingml/2006/main" prst="rect">
            <a:avLst/>
          </a:prstGeom>
        </p:spPr>
      </p:pic>
      <p:sp>
        <p:nvSpPr>
          <p:cNvPr id="19" name="s076 text 19">
            <a:extLst xmlns:a="http://schemas.openxmlformats.org/drawingml/2006/main">
              <a:ext uri="{FF2B5EF4-FFF2-40B4-BE49-F238E27FC236}">
                <a16:creationId xmlns:a16="http://schemas.microsoft.com/office/drawing/2014/main" id="{CFBD84EA-9566-452C-A6C8-0F06C63D98CC}"/>
              </a:ext>
            </a:extLst>
          </p:cNvPr>
          <p:cNvSpPr>
            <a:spLocks xmlns:a="http://schemas.openxmlformats.org/drawingml/2006/main" noGrp="1"/>
          </p:cNvSpPr>
          <p:nvPr/>
        </p:nvSpPr>
        <p:spPr>
          <a:xfrm xmlns:a="http://schemas.openxmlformats.org/drawingml/2006/main">
            <a:off x="13761541" y="8086725"/>
            <a:ext cx="71645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047"/>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076 / 152</a:t>
            </a:r>
          </a:p>
        </p:txBody>
      </p:sp>
    </p:spTree>
    <p:extLst>
      <p:ext uri="{BB962C8B-B14F-4D97-AF65-F5344CB8AC3E}">
        <p14:creationId xmlns:p14="http://schemas.microsoft.com/office/powerpoint/2010/main" val="945845387"/>
      </p:ext>
    </p:extLst>
  </p:cSld>
</p:sld>
</file>

<file path=ppt/slides/slide77.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6" name=""/>
          <p:cNvPicPr>
            <a:picLocks xmlns:a="http://schemas.openxmlformats.org/drawingml/2006/main" noChangeAspect="1"/>
          </p:cNvPicPr>
          <p:nvPr/>
        </p:nvPicPr>
        <p:blipFill>
          <a:blip xmlns:r="http://schemas.openxmlformats.org/officeDocument/2006/relationships" xmlns:a="http://schemas.openxmlformats.org/drawingml/2006/main" r:embed="Rf61f26bd81bf4bb1"/>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77 text 2">
            <a:extLst xmlns:a="http://schemas.openxmlformats.org/drawingml/2006/main">
              <a:ext uri="{FF2B5EF4-FFF2-40B4-BE49-F238E27FC236}">
                <a16:creationId xmlns:a16="http://schemas.microsoft.com/office/drawing/2014/main" id="{E2138E33-6A09-41A9-AE0B-6B05D0962959}"/>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77 text 3">
            <a:extLst xmlns:a="http://schemas.openxmlformats.org/drawingml/2006/main">
              <a:ext uri="{FF2B5EF4-FFF2-40B4-BE49-F238E27FC236}">
                <a16:creationId xmlns:a16="http://schemas.microsoft.com/office/drawing/2014/main" id="{38732164-2415-458F-94FB-2C3E5A915BFE}"/>
              </a:ext>
            </a:extLst>
          </p:cNvPr>
          <p:cNvSpPr>
            <a:spLocks xmlns:a="http://schemas.openxmlformats.org/drawingml/2006/main" noGrp="1"/>
          </p:cNvSpPr>
          <p:nvPr/>
        </p:nvSpPr>
        <p:spPr>
          <a:xfrm xmlns:a="http://schemas.openxmlformats.org/drawingml/2006/main">
            <a:off x="12603510" y="476250"/>
            <a:ext cx="187449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The encoded company</a:t>
            </a:r>
          </a:p>
        </p:txBody>
      </p:sp>
      <p:sp>
        <p:nvSpPr>
          <p:cNvPr id="4" name="s077 text 4">
            <a:extLst xmlns:a="http://schemas.openxmlformats.org/drawingml/2006/main">
              <a:ext uri="{FF2B5EF4-FFF2-40B4-BE49-F238E27FC236}">
                <a16:creationId xmlns:a16="http://schemas.microsoft.com/office/drawing/2014/main" id="{B15DC349-18E1-40F9-8D84-EF4E8CAFA81C}"/>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Delivery and operations have a place too</a:t>
            </a:r>
          </a:p>
        </p:txBody>
      </p:sp>
      <p:sp>
        <p:nvSpPr>
          <p:cNvPr id="5" name="s077 text 5">
            <a:extLst xmlns:a="http://schemas.openxmlformats.org/drawingml/2006/main">
              <a:ext uri="{FF2B5EF4-FFF2-40B4-BE49-F238E27FC236}">
                <a16:creationId xmlns:a16="http://schemas.microsoft.com/office/drawing/2014/main" id="{F1CF4421-1AB7-49C1-AAEC-40B2889F5191}"/>
              </a:ext>
            </a:extLst>
          </p:cNvPr>
          <p:cNvSpPr>
            <a:spLocks xmlns:a="http://schemas.openxmlformats.org/drawingml/2006/main" noGrp="1"/>
          </p:cNvSpPr>
          <p:nvPr/>
        </p:nvSpPr>
        <p:spPr>
          <a:xfrm xmlns:a="http://schemas.openxmlformats.org/drawingml/2006/main">
            <a:off x="762000" y="3067050"/>
            <a:ext cx="56197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6667"/>
          </a:bodyPr>
          <a:lstStyle xmlns:a="http://schemas.openxmlformats.org/drawingml/2006/main"/>
          <a:p xmlns:a="http://schemas.openxmlformats.org/drawingml/2006/main">
            <a:pPr algn="l">
              <a:lnSpc>
                <a:spcPct val="100000"/>
              </a:lnSpc>
              <a:buNone/>
              <a:defRPr sz="1875" b="0" i="0">
                <a:solidFill>
                  <a:srgbClr val="506559"/>
                </a:solidFill>
                <a:latin typeface="Menlo"/>
                <a:ea typeface="Menlo"/>
                <a:cs typeface="Menlo"/>
              </a:defRPr>
            </a:pPr>
            <a:r>
              <a:rPr sz="1875" b="0" i="0">
                <a:solidFill>
                  <a:srgbClr val="506559"/>
                </a:solidFill>
                <a:latin typeface="Menlo"/>
                <a:ea typeface="Menlo"/>
                <a:cs typeface="Menlo"/>
              </a:rPr>
              <a:t>departments/</a:t>
            </a:r>
          </a:p>
        </p:txBody>
      </p:sp>
      <p:sp>
        <p:nvSpPr>
          <p:cNvPr id="6" name="s077 text 6">
            <a:extLst xmlns:a="http://schemas.openxmlformats.org/drawingml/2006/main">
              <a:ext uri="{FF2B5EF4-FFF2-40B4-BE49-F238E27FC236}">
                <a16:creationId xmlns:a16="http://schemas.microsoft.com/office/drawing/2014/main" id="{A7FF1E13-3BCE-40D3-A5B3-068190475FA9}"/>
              </a:ext>
            </a:extLst>
          </p:cNvPr>
          <p:cNvSpPr>
            <a:spLocks xmlns:a="http://schemas.openxmlformats.org/drawingml/2006/main" noGrp="1"/>
          </p:cNvSpPr>
          <p:nvPr/>
        </p:nvSpPr>
        <p:spPr>
          <a:xfrm xmlns:a="http://schemas.openxmlformats.org/drawingml/2006/main">
            <a:off x="942975" y="3657600"/>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15291E"/>
                </a:solidFill>
                <a:latin typeface="Menlo"/>
                <a:ea typeface="Menlo"/>
                <a:cs typeface="Menlo"/>
              </a:defRPr>
            </a:pPr>
            <a:r>
              <a:rPr sz="1650" b="0" i="0">
                <a:solidFill>
                  <a:srgbClr val="15291E"/>
                </a:solidFill>
                <a:latin typeface="Menlo"/>
                <a:ea typeface="Menlo"/>
                <a:cs typeface="Menlo"/>
              </a:rPr>
              <a:t>delivery/README.md</a:t>
            </a:r>
          </a:p>
        </p:txBody>
      </p:sp>
      <p:sp>
        <p:nvSpPr>
          <p:cNvPr id="7" name="s077 text 7">
            <a:extLst xmlns:a="http://schemas.openxmlformats.org/drawingml/2006/main">
              <a:ext uri="{FF2B5EF4-FFF2-40B4-BE49-F238E27FC236}">
                <a16:creationId xmlns:a16="http://schemas.microsoft.com/office/drawing/2014/main" id="{242E96DB-E031-44BF-A4BC-4DBC5A970413}"/>
              </a:ext>
            </a:extLst>
          </p:cNvPr>
          <p:cNvSpPr>
            <a:spLocks xmlns:a="http://schemas.openxmlformats.org/drawingml/2006/main" noGrp="1"/>
          </p:cNvSpPr>
          <p:nvPr/>
        </p:nvSpPr>
        <p:spPr>
          <a:xfrm xmlns:a="http://schemas.openxmlformats.org/drawingml/2006/main">
            <a:off x="942975" y="3952875"/>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506559"/>
                </a:solidFill>
                <a:latin typeface="Plus Jakarta Sans"/>
                <a:ea typeface="Plus Jakarta Sans"/>
                <a:cs typeface="Plus Jakarta Sans"/>
              </a:defRPr>
            </a:pPr>
            <a:r>
              <a:rPr sz="1500" b="0" i="0">
                <a:solidFill>
                  <a:srgbClr val="506559"/>
                </a:solidFill>
                <a:latin typeface="Plus Jakarta Sans"/>
                <a:ea typeface="Plus Jakarta Sans"/>
                <a:cs typeface="Plus Jakarta Sans"/>
              </a:rPr>
              <a:t>Delivery</a:t>
            </a:r>
          </a:p>
        </p:txBody>
      </p:sp>
      <p:sp>
        <p:nvSpPr>
          <p:cNvPr id="8" name="s077 text 8">
            <a:extLst xmlns:a="http://schemas.openxmlformats.org/drawingml/2006/main">
              <a:ext uri="{FF2B5EF4-FFF2-40B4-BE49-F238E27FC236}">
                <a16:creationId xmlns:a16="http://schemas.microsoft.com/office/drawing/2014/main" id="{460882A5-DF7B-4730-95A1-D09E3C15B5FF}"/>
              </a:ext>
            </a:extLst>
          </p:cNvPr>
          <p:cNvSpPr>
            <a:spLocks xmlns:a="http://schemas.openxmlformats.org/drawingml/2006/main" noGrp="1"/>
          </p:cNvSpPr>
          <p:nvPr/>
        </p:nvSpPr>
        <p:spPr>
          <a:xfrm xmlns:a="http://schemas.openxmlformats.org/drawingml/2006/main">
            <a:off x="942975" y="4457700"/>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15291E"/>
                </a:solidFill>
                <a:latin typeface="Menlo"/>
                <a:ea typeface="Menlo"/>
                <a:cs typeface="Menlo"/>
              </a:defRPr>
            </a:pPr>
            <a:r>
              <a:rPr sz="1650" b="0" i="0">
                <a:solidFill>
                  <a:srgbClr val="15291E"/>
                </a:solidFill>
                <a:latin typeface="Menlo"/>
                <a:ea typeface="Menlo"/>
                <a:cs typeface="Menlo"/>
              </a:rPr>
              <a:t>operations/README.md</a:t>
            </a:r>
          </a:p>
        </p:txBody>
      </p:sp>
      <p:sp>
        <p:nvSpPr>
          <p:cNvPr id="9" name="s077 text 9">
            <a:extLst xmlns:a="http://schemas.openxmlformats.org/drawingml/2006/main">
              <a:ext uri="{FF2B5EF4-FFF2-40B4-BE49-F238E27FC236}">
                <a16:creationId xmlns:a16="http://schemas.microsoft.com/office/drawing/2014/main" id="{5F930543-6FEF-4467-9778-DA748E23C03B}"/>
              </a:ext>
            </a:extLst>
          </p:cNvPr>
          <p:cNvSpPr>
            <a:spLocks xmlns:a="http://schemas.openxmlformats.org/drawingml/2006/main" noGrp="1"/>
          </p:cNvSpPr>
          <p:nvPr/>
        </p:nvSpPr>
        <p:spPr>
          <a:xfrm xmlns:a="http://schemas.openxmlformats.org/drawingml/2006/main">
            <a:off x="942975" y="4752975"/>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506559"/>
                </a:solidFill>
                <a:latin typeface="Plus Jakarta Sans"/>
                <a:ea typeface="Plus Jakarta Sans"/>
                <a:cs typeface="Plus Jakarta Sans"/>
              </a:defRPr>
            </a:pPr>
            <a:r>
              <a:rPr sz="1500" b="0" i="0">
                <a:solidFill>
                  <a:srgbClr val="506559"/>
                </a:solidFill>
                <a:latin typeface="Plus Jakarta Sans"/>
                <a:ea typeface="Plus Jakarta Sans"/>
                <a:cs typeface="Plus Jakarta Sans"/>
              </a:rPr>
              <a:t>Operations</a:t>
            </a:r>
          </a:p>
        </p:txBody>
      </p:sp>
      <p:sp>
        <p:nvSpPr>
          <p:cNvPr id="10" name="s077 text 10">
            <a:extLst xmlns:a="http://schemas.openxmlformats.org/drawingml/2006/main">
              <a:ext uri="{FF2B5EF4-FFF2-40B4-BE49-F238E27FC236}">
                <a16:creationId xmlns:a16="http://schemas.microsoft.com/office/drawing/2014/main" id="{9DD77F96-3746-4010-87B4-A4BB539F16F2}"/>
              </a:ext>
            </a:extLst>
          </p:cNvPr>
          <p:cNvSpPr>
            <a:spLocks xmlns:a="http://schemas.openxmlformats.org/drawingml/2006/main" noGrp="1"/>
          </p:cNvSpPr>
          <p:nvPr/>
        </p:nvSpPr>
        <p:spPr>
          <a:xfrm xmlns:a="http://schemas.openxmlformats.org/drawingml/2006/main">
            <a:off x="942975" y="5257800"/>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15291E"/>
                </a:solidFill>
                <a:latin typeface="Menlo"/>
                <a:ea typeface="Menlo"/>
                <a:cs typeface="Menlo"/>
              </a:defRPr>
            </a:pPr>
            <a:r>
              <a:rPr sz="1650" b="0" i="0">
                <a:solidFill>
                  <a:srgbClr val="15291E"/>
                </a:solidFill>
                <a:latin typeface="Menlo"/>
                <a:ea typeface="Menlo"/>
                <a:cs typeface="Menlo"/>
              </a:rPr>
              <a:t>finance/README.md</a:t>
            </a:r>
          </a:p>
        </p:txBody>
      </p:sp>
      <p:sp>
        <p:nvSpPr>
          <p:cNvPr id="11" name="s077 text 11">
            <a:extLst xmlns:a="http://schemas.openxmlformats.org/drawingml/2006/main">
              <a:ext uri="{FF2B5EF4-FFF2-40B4-BE49-F238E27FC236}">
                <a16:creationId xmlns:a16="http://schemas.microsoft.com/office/drawing/2014/main" id="{D702660D-DA41-4703-8BB3-967182D7C211}"/>
              </a:ext>
            </a:extLst>
          </p:cNvPr>
          <p:cNvSpPr>
            <a:spLocks xmlns:a="http://schemas.openxmlformats.org/drawingml/2006/main" noGrp="1"/>
          </p:cNvSpPr>
          <p:nvPr/>
        </p:nvSpPr>
        <p:spPr>
          <a:xfrm xmlns:a="http://schemas.openxmlformats.org/drawingml/2006/main">
            <a:off x="942975" y="5553075"/>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506559"/>
                </a:solidFill>
                <a:latin typeface="Plus Jakarta Sans"/>
                <a:ea typeface="Plus Jakarta Sans"/>
                <a:cs typeface="Plus Jakarta Sans"/>
              </a:defRPr>
            </a:pPr>
            <a:r>
              <a:rPr sz="1500" b="0" i="0">
                <a:solidFill>
                  <a:srgbClr val="506559"/>
                </a:solidFill>
                <a:latin typeface="Plus Jakarta Sans"/>
                <a:ea typeface="Plus Jakarta Sans"/>
                <a:cs typeface="Plus Jakarta Sans"/>
              </a:rPr>
              <a:t>Finance</a:t>
            </a:r>
          </a:p>
        </p:txBody>
      </p:sp>
      <p:sp>
        <p:nvSpPr>
          <p:cNvPr id="12" name="s077 rect 12">
            <a:extLst xmlns:a="http://schemas.openxmlformats.org/drawingml/2006/main">
              <a:ext uri="{FF2B5EF4-FFF2-40B4-BE49-F238E27FC236}">
                <a16:creationId xmlns:a16="http://schemas.microsoft.com/office/drawing/2014/main" id="{943F9E40-68B7-4B7F-AFE9-919EEDD0E430}"/>
              </a:ext>
            </a:extLst>
          </p:cNvPr>
          <p:cNvSpPr>
            <a:spLocks xmlns:a="http://schemas.openxmlformats.org/drawingml/2006/main" noGrp="1"/>
          </p:cNvSpPr>
          <p:nvPr/>
        </p:nvSpPr>
        <p:spPr>
          <a:xfrm xmlns:a="http://schemas.openxmlformats.org/drawingml/2006/main">
            <a:off x="6810375" y="2952750"/>
            <a:ext cx="7667625" cy="3333750"/>
          </a:xfrm>
          <a:prstGeom xmlns:a="http://schemas.openxmlformats.org/drawingml/2006/main" prst="roundRect">
            <a:avLst>
              <a:gd name="adj" fmla="val 4000"/>
            </a:avLst>
          </a:prstGeom>
          <a:solidFill xmlns:a="http://schemas.openxmlformats.org/drawingml/2006/main">
            <a:srgbClr val="FFFFFF"/>
          </a:solidFill>
          <a:ln xmlns:a="http://schemas.openxmlformats.org/drawingml/2006/main" w="9525">
            <a:solidFill>
              <a:srgbClr val="D5DDD7"/>
            </a:solidFill>
            <a:prstDash val="solid"/>
          </a:ln>
        </p:spPr>
      </p:sp>
      <p:sp>
        <p:nvSpPr>
          <p:cNvPr id="13" name="s077 text 13">
            <a:extLst xmlns:a="http://schemas.openxmlformats.org/drawingml/2006/main">
              <a:ext uri="{FF2B5EF4-FFF2-40B4-BE49-F238E27FC236}">
                <a16:creationId xmlns:a16="http://schemas.microsoft.com/office/drawing/2014/main" id="{C4F03ABB-2CE9-4A64-B902-443B2FABB5D2}"/>
              </a:ext>
            </a:extLst>
          </p:cNvPr>
          <p:cNvSpPr>
            <a:spLocks xmlns:a="http://schemas.openxmlformats.org/drawingml/2006/main" noGrp="1"/>
          </p:cNvSpPr>
          <p:nvPr/>
        </p:nvSpPr>
        <p:spPr>
          <a:xfrm xmlns:a="http://schemas.openxmlformats.org/drawingml/2006/main">
            <a:off x="7086600" y="3228975"/>
            <a:ext cx="7115175" cy="247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203"/>
          </a:bodyPr>
          <a:lstStyle xmlns:a="http://schemas.openxmlformats.org/drawingml/2006/main"/>
          <a:p xmlns:a="http://schemas.openxmlformats.org/drawingml/2006/main">
            <a:pPr algn="l">
              <a:lnSpc>
                <a:spcPct val="100000"/>
              </a:lnSpc>
              <a:buNone/>
              <a:defRPr sz="1725" b="0" i="0">
                <a:solidFill>
                  <a:srgbClr val="15291E"/>
                </a:solidFill>
                <a:latin typeface="Menlo"/>
                <a:ea typeface="Menlo"/>
                <a:cs typeface="Menlo"/>
              </a:defRPr>
            </a:pPr>
            <a:r>
              <a:rPr sz="1725" b="0" i="0">
                <a:solidFill>
                  <a:srgbClr val="15291E"/>
                </a:solidFill>
                <a:latin typeface="Menlo"/>
                <a:ea typeface="Menlo"/>
                <a:cs typeface="Menlo"/>
              </a:rPr>
              <a:t>delivery/README.md</a:t>
            </a:r>
          </a:p>
        </p:txBody>
      </p:sp>
      <p:sp>
        <p:nvSpPr>
          <p:cNvPr id="14" name="s077 text 14">
            <a:extLst xmlns:a="http://schemas.openxmlformats.org/drawingml/2006/main">
              <a:ext uri="{FF2B5EF4-FFF2-40B4-BE49-F238E27FC236}">
                <a16:creationId xmlns:a16="http://schemas.microsoft.com/office/drawing/2014/main" id="{309065A1-8AC0-4404-BF79-D003B0F31BB5}"/>
              </a:ext>
            </a:extLst>
          </p:cNvPr>
          <p:cNvSpPr>
            <a:spLocks xmlns:a="http://schemas.openxmlformats.org/drawingml/2006/main" noGrp="1"/>
          </p:cNvSpPr>
          <p:nvPr/>
        </p:nvSpPr>
        <p:spPr>
          <a:xfrm xmlns:a="http://schemas.openxmlformats.org/drawingml/2006/main">
            <a:off x="7086600" y="3762375"/>
            <a:ext cx="7115175" cy="7715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25000"/>
              </a:lnSpc>
              <a:buNone/>
              <a:defRPr sz="2025" b="0" i="0">
                <a:solidFill>
                  <a:srgbClr val="15291E"/>
                </a:solidFill>
                <a:latin typeface="Plus Jakarta Sans"/>
                <a:ea typeface="Plus Jakarta Sans"/>
                <a:cs typeface="Plus Jakarta Sans"/>
              </a:defRPr>
            </a:pPr>
            <a:r>
              <a:rPr sz="2025" b="0" i="0">
                <a:solidFill>
                  <a:srgbClr val="15291E"/>
                </a:solidFill>
                <a:latin typeface="Plus Jakarta Sans"/>
                <a:ea typeface="Plus Jakarta Sans"/>
                <a:cs typeface="Plus Jakarta Sans"/>
              </a:rPr>
              <a:t>Website clarity review: inspect menu, hours and location.</a:t>
            </a:r>
          </a:p>
          <a:p xmlns:a="http://schemas.openxmlformats.org/drawingml/2006/main">
            <a:pPr algn="l">
              <a:lnSpc>
                <a:spcPct val="125000"/>
              </a:lnSpc>
              <a:buNone/>
              <a:defRPr sz="2025" b="0" i="0">
                <a:solidFill>
                  <a:srgbClr val="15291E"/>
                </a:solidFill>
                <a:latin typeface="Plus Jakarta Sans"/>
                <a:ea typeface="Plus Jakarta Sans"/>
                <a:cs typeface="Plus Jakarta Sans"/>
              </a:defRPr>
            </a:pPr>
            <a:r>
              <a:rPr sz="2025" b="0" i="0">
                <a:solidFill>
                  <a:srgbClr val="15291E"/>
                </a:solidFill>
                <a:latin typeface="Plus Jakarta Sans"/>
                <a:ea typeface="Plus Jakarta Sans"/>
                <a:cs typeface="Plus Jakarta Sans"/>
              </a:rPr>
              <a:t>Record observations for owner review.</a:t>
            </a:r>
          </a:p>
        </p:txBody>
      </p:sp>
      <p:sp>
        <p:nvSpPr>
          <p:cNvPr id="15" name="s077 text 15">
            <a:extLst xmlns:a="http://schemas.openxmlformats.org/drawingml/2006/main">
              <a:ext uri="{FF2B5EF4-FFF2-40B4-BE49-F238E27FC236}">
                <a16:creationId xmlns:a16="http://schemas.microsoft.com/office/drawing/2014/main" id="{4D814A6F-9906-48CF-A931-59332D5BCD13}"/>
              </a:ext>
            </a:extLst>
          </p:cNvPr>
          <p:cNvSpPr>
            <a:spLocks xmlns:a="http://schemas.openxmlformats.org/drawingml/2006/main" noGrp="1"/>
          </p:cNvSpPr>
          <p:nvPr/>
        </p:nvSpPr>
        <p:spPr>
          <a:xfrm xmlns:a="http://schemas.openxmlformats.org/drawingml/2006/main">
            <a:off x="13762286" y="8086725"/>
            <a:ext cx="71571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047"/>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077 / 152</a:t>
            </a:r>
          </a:p>
        </p:txBody>
      </p:sp>
    </p:spTree>
    <p:extLst>
      <p:ext uri="{BB962C8B-B14F-4D97-AF65-F5344CB8AC3E}">
        <p14:creationId xmlns:p14="http://schemas.microsoft.com/office/powerpoint/2010/main" val="1598882086"/>
      </p:ext>
    </p:extLst>
  </p:cSld>
</p:sld>
</file>

<file path=ppt/slides/slide78.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e8258b5475874d86"/>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78 text 2">
            <a:extLst xmlns:a="http://schemas.openxmlformats.org/drawingml/2006/main">
              <a:ext uri="{FF2B5EF4-FFF2-40B4-BE49-F238E27FC236}">
                <a16:creationId xmlns:a16="http://schemas.microsoft.com/office/drawing/2014/main" id="{CA295D84-F8BB-40B1-8522-30A8E69D5587}"/>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78 text 3">
            <a:extLst xmlns:a="http://schemas.openxmlformats.org/drawingml/2006/main">
              <a:ext uri="{FF2B5EF4-FFF2-40B4-BE49-F238E27FC236}">
                <a16:creationId xmlns:a16="http://schemas.microsoft.com/office/drawing/2014/main" id="{84302EA8-5716-4044-9FD9-803A1AB052B1}"/>
              </a:ext>
            </a:extLst>
          </p:cNvPr>
          <p:cNvSpPr>
            <a:spLocks xmlns:a="http://schemas.openxmlformats.org/drawingml/2006/main" noGrp="1"/>
          </p:cNvSpPr>
          <p:nvPr/>
        </p:nvSpPr>
        <p:spPr>
          <a:xfrm xmlns:a="http://schemas.openxmlformats.org/drawingml/2006/main">
            <a:off x="12603510" y="476250"/>
            <a:ext cx="187449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The encoded company</a:t>
            </a:r>
          </a:p>
        </p:txBody>
      </p:sp>
      <p:sp>
        <p:nvSpPr>
          <p:cNvPr id="4" name="s078 text 4">
            <a:extLst xmlns:a="http://schemas.openxmlformats.org/drawingml/2006/main">
              <a:ext uri="{FF2B5EF4-FFF2-40B4-BE49-F238E27FC236}">
                <a16:creationId xmlns:a16="http://schemas.microsoft.com/office/drawing/2014/main" id="{741C0DF7-4BA1-4F46-A28B-CEBC7088284F}"/>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The OS should ask, not make it up.</a:t>
            </a:r>
          </a:p>
        </p:txBody>
      </p:sp>
      <p:sp>
        <p:nvSpPr>
          <p:cNvPr id="5" name="s078 text 5">
            <a:extLst xmlns:a="http://schemas.openxmlformats.org/drawingml/2006/main">
              <a:ext uri="{FF2B5EF4-FFF2-40B4-BE49-F238E27FC236}">
                <a16:creationId xmlns:a16="http://schemas.microsoft.com/office/drawing/2014/main" id="{7F510257-6CE2-422A-92A8-91411897D0A1}"/>
              </a:ext>
            </a:extLst>
          </p:cNvPr>
          <p:cNvSpPr>
            <a:spLocks xmlns:a="http://schemas.openxmlformats.org/drawingml/2006/main" noGrp="1"/>
          </p:cNvSpPr>
          <p:nvPr/>
        </p:nvSpPr>
        <p:spPr>
          <a:xfrm xmlns:a="http://schemas.openxmlformats.org/drawingml/2006/main">
            <a:off x="762000" y="3362325"/>
            <a:ext cx="12382500" cy="113139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4"/>
          </a:bodyPr>
          <a:lstStyle xmlns:a="http://schemas.openxmlformats.org/drawingml/2006/main"/>
          <a:p xmlns:a="http://schemas.openxmlformats.org/drawingml/2006/main">
            <a:pPr algn="l">
              <a:lnSpc>
                <a:spcPct val="112500"/>
              </a:lnSpc>
              <a:buNone/>
              <a:defRPr sz="3300" b="0" i="0">
                <a:solidFill>
                  <a:srgbClr val="15291E"/>
                </a:solidFill>
                <a:latin typeface="Plus Jakarta Sans"/>
                <a:ea typeface="Plus Jakarta Sans"/>
                <a:cs typeface="Plus Jakarta Sans"/>
              </a:defRPr>
            </a:pPr>
            <a:r>
              <a:rPr sz="3300" b="0" i="0">
                <a:solidFill>
                  <a:srgbClr val="15291E"/>
                </a:solidFill>
                <a:latin typeface="Plus Jakarta Sans"/>
                <a:ea typeface="Plus Jakarta Sans"/>
                <a:cs typeface="Plus Jakarta Sans"/>
              </a:rPr>
              <a:t>The company has no approved price in its sources. What</a:t>
            </a:r>
          </a:p>
          <a:p xmlns:a="http://schemas.openxmlformats.org/drawingml/2006/main">
            <a:pPr algn="l">
              <a:lnSpc>
                <a:spcPct val="112500"/>
              </a:lnSpc>
              <a:buNone/>
              <a:defRPr sz="3300" b="0" i="0">
                <a:solidFill>
                  <a:srgbClr val="15291E"/>
                </a:solidFill>
                <a:latin typeface="Plus Jakarta Sans"/>
                <a:ea typeface="Plus Jakarta Sans"/>
                <a:cs typeface="Plus Jakarta Sans"/>
              </a:defRPr>
            </a:pPr>
            <a:r>
              <a:rPr sz="3300" b="0" i="0">
                <a:solidFill>
                  <a:srgbClr val="15291E"/>
                </a:solidFill>
                <a:latin typeface="Plus Jakarta Sans"/>
                <a:ea typeface="Plus Jakarta Sans"/>
                <a:cs typeface="Plus Jakarta Sans"/>
              </a:rPr>
              <a:t>should the brain say?</a:t>
            </a:r>
          </a:p>
        </p:txBody>
      </p:sp>
      <p:sp>
        <p:nvSpPr>
          <p:cNvPr id="6" name="s078 text 6">
            <a:extLst xmlns:a="http://schemas.openxmlformats.org/drawingml/2006/main">
              <a:ext uri="{FF2B5EF4-FFF2-40B4-BE49-F238E27FC236}">
                <a16:creationId xmlns:a16="http://schemas.microsoft.com/office/drawing/2014/main" id="{08ECDEA1-02E3-4BEF-8402-4E6A8D442C80}"/>
              </a:ext>
            </a:extLst>
          </p:cNvPr>
          <p:cNvSpPr>
            <a:spLocks xmlns:a="http://schemas.openxmlformats.org/drawingml/2006/main" noGrp="1"/>
          </p:cNvSpPr>
          <p:nvPr/>
        </p:nvSpPr>
        <p:spPr>
          <a:xfrm xmlns:a="http://schemas.openxmlformats.org/drawingml/2006/main">
            <a:off x="762000" y="4827091"/>
            <a:ext cx="13239750" cy="88612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3333"/>
              </a:lnSpc>
              <a:buNone/>
              <a:defRPr sz="2925" b="0" i="0">
                <a:solidFill>
                  <a:srgbClr val="194D2D"/>
                </a:solidFill>
                <a:latin typeface="Plus Jakarta Sans"/>
                <a:ea typeface="Plus Jakarta Sans"/>
                <a:cs typeface="Plus Jakarta Sans"/>
              </a:defRPr>
            </a:pPr>
            <a:r>
              <a:rPr sz="2925" b="0" i="0">
                <a:solidFill>
                  <a:srgbClr val="194D2D"/>
                </a:solidFill>
                <a:latin typeface="Plus Jakarta Sans"/>
                <a:ea typeface="Plus Jakarta Sans"/>
                <a:cs typeface="Plus Jakarta Sans"/>
              </a:rPr>
              <a:t>Price is not supplied. Ask the owner when a priced proposal requires it.</a:t>
            </a:r>
          </a:p>
        </p:txBody>
      </p:sp>
      <p:sp>
        <p:nvSpPr>
          <p:cNvPr id="7" name="s078 text 7">
            <a:extLst xmlns:a="http://schemas.openxmlformats.org/drawingml/2006/main">
              <a:ext uri="{FF2B5EF4-FFF2-40B4-BE49-F238E27FC236}">
                <a16:creationId xmlns:a16="http://schemas.microsoft.com/office/drawing/2014/main" id="{32B8A0C2-394F-4BA1-9797-674FEB25C9F7}"/>
              </a:ext>
            </a:extLst>
          </p:cNvPr>
          <p:cNvSpPr>
            <a:spLocks xmlns:a="http://schemas.openxmlformats.org/drawingml/2006/main" noGrp="1"/>
          </p:cNvSpPr>
          <p:nvPr/>
        </p:nvSpPr>
        <p:spPr>
          <a:xfrm xmlns:a="http://schemas.openxmlformats.org/drawingml/2006/main">
            <a:off x="13747700" y="8086725"/>
            <a:ext cx="73030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078 / 152</a:t>
            </a:r>
          </a:p>
        </p:txBody>
      </p:sp>
    </p:spTree>
    <p:extLst>
      <p:ext uri="{BB962C8B-B14F-4D97-AF65-F5344CB8AC3E}">
        <p14:creationId xmlns:p14="http://schemas.microsoft.com/office/powerpoint/2010/main" val="760989588"/>
      </p:ext>
    </p:extLst>
  </p:cSld>
</p:sld>
</file>

<file path=ppt/slides/slide79.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25" name=""/>
          <p:cNvPicPr>
            <a:picLocks xmlns:a="http://schemas.openxmlformats.org/drawingml/2006/main" noChangeAspect="1"/>
          </p:cNvPicPr>
          <p:nvPr/>
        </p:nvPicPr>
        <p:blipFill>
          <a:blip xmlns:r="http://schemas.openxmlformats.org/officeDocument/2006/relationships" xmlns:a="http://schemas.openxmlformats.org/drawingml/2006/main" r:embed="Re9b491ef38ad4fd3"/>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79 text 2">
            <a:extLst xmlns:a="http://schemas.openxmlformats.org/drawingml/2006/main">
              <a:ext uri="{FF2B5EF4-FFF2-40B4-BE49-F238E27FC236}">
                <a16:creationId xmlns:a16="http://schemas.microsoft.com/office/drawing/2014/main" id="{A48D1B6C-E713-4FD4-98C0-9D45813EA7BB}"/>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79 text 3">
            <a:extLst xmlns:a="http://schemas.openxmlformats.org/drawingml/2006/main">
              <a:ext uri="{FF2B5EF4-FFF2-40B4-BE49-F238E27FC236}">
                <a16:creationId xmlns:a16="http://schemas.microsoft.com/office/drawing/2014/main" id="{2FF0504C-7F4D-4D66-AD09-D48296517652}"/>
              </a:ext>
            </a:extLst>
          </p:cNvPr>
          <p:cNvSpPr>
            <a:spLocks xmlns:a="http://schemas.openxmlformats.org/drawingml/2006/main" noGrp="1"/>
          </p:cNvSpPr>
          <p:nvPr/>
        </p:nvSpPr>
        <p:spPr>
          <a:xfrm xmlns:a="http://schemas.openxmlformats.org/drawingml/2006/main">
            <a:off x="12603510" y="476250"/>
            <a:ext cx="187449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The encoded company</a:t>
            </a:r>
          </a:p>
        </p:txBody>
      </p:sp>
      <p:sp>
        <p:nvSpPr>
          <p:cNvPr id="4" name="s079 text 4">
            <a:extLst xmlns:a="http://schemas.openxmlformats.org/drawingml/2006/main">
              <a:ext uri="{FF2B5EF4-FFF2-40B4-BE49-F238E27FC236}">
                <a16:creationId xmlns:a16="http://schemas.microsoft.com/office/drawing/2014/main" id="{EBE790E6-43F5-466E-8A68-D459721484B3}"/>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Change the offer once. Check the work.</a:t>
            </a:r>
          </a:p>
        </p:txBody>
      </p:sp>
      <p:sp>
        <p:nvSpPr>
          <p:cNvPr id="5" name="s079 line 5">
            <a:extLst xmlns:a="http://schemas.openxmlformats.org/drawingml/2006/main">
              <a:ext uri="{FF2B5EF4-FFF2-40B4-BE49-F238E27FC236}">
                <a16:creationId xmlns:a16="http://schemas.microsoft.com/office/drawing/2014/main" id="{873E25FE-AB46-4204-A772-1F7035BF8144}"/>
              </a:ext>
            </a:extLst>
          </p:cNvPr>
          <p:cNvSpPr>
            <a:spLocks xmlns:a="http://schemas.openxmlformats.org/drawingml/2006/main" noGrp="1"/>
          </p:cNvSpPr>
          <p:nvPr/>
        </p:nvSpPr>
        <p:spPr>
          <a:xfrm xmlns:a="http://schemas.openxmlformats.org/drawingml/2006/main" flipH="0" flipV="1">
            <a:off x="4191000" y="3619500"/>
            <a:ext cx="6858000" cy="1714500"/>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6" name="s079 line 5 arrowhead">
            <a:extLst xmlns:a="http://schemas.openxmlformats.org/drawingml/2006/main">
              <a:ext uri="{FF2B5EF4-FFF2-40B4-BE49-F238E27FC236}">
                <a16:creationId xmlns:a16="http://schemas.microsoft.com/office/drawing/2014/main" id="{A3DC7308-1FCF-496D-8F73-65DF04260B32}"/>
              </a:ext>
            </a:extLst>
          </p:cNvPr>
          <p:cNvSpPr>
            <a:spLocks xmlns:a="http://schemas.openxmlformats.org/drawingml/2006/main" noGrp="1"/>
          </p:cNvSpPr>
          <p:nvPr/>
        </p:nvSpPr>
        <p:spPr>
          <a:xfrm xmlns:a="http://schemas.openxmlformats.org/drawingml/2006/main">
            <a:off x="10966204" y="3602497"/>
            <a:ext cx="82796" cy="70968"/>
          </a:xfrm>
          <a:custGeom xmlns:a="http://schemas.openxmlformats.org/drawingml/2006/main">
            <a:pathLst>
              <a:path w="82796" h="70968">
                <a:moveTo>
                  <a:pt x="82796" y="17003"/>
                </a:moveTo>
                <a:lnTo>
                  <a:pt x="17742" y="70968"/>
                </a:lnTo>
                <a:lnTo>
                  <a:pt x="0" y="0"/>
                </a:lnTo>
                <a:close/>
              </a:path>
            </a:pathLst>
          </a:custGeom>
          <a:solidFill xmlns:a="http://schemas.openxmlformats.org/drawingml/2006/main">
            <a:srgbClr val="506559"/>
          </a:solidFill>
          <a:ln xmlns:a="http://schemas.openxmlformats.org/drawingml/2006/main" w="0">
            <a:noFill/>
            <a:prstDash val="solid"/>
          </a:ln>
        </p:spPr>
      </p:sp>
      <p:sp>
        <p:nvSpPr>
          <p:cNvPr id="7" name="s079 line 6">
            <a:extLst xmlns:a="http://schemas.openxmlformats.org/drawingml/2006/main">
              <a:ext uri="{FF2B5EF4-FFF2-40B4-BE49-F238E27FC236}">
                <a16:creationId xmlns:a16="http://schemas.microsoft.com/office/drawing/2014/main" id="{6AE7D62A-E1A1-4CFF-B5B3-D0E8CA3E65E6}"/>
              </a:ext>
            </a:extLst>
          </p:cNvPr>
          <p:cNvSpPr>
            <a:spLocks xmlns:a="http://schemas.openxmlformats.org/drawingml/2006/main" noGrp="1"/>
          </p:cNvSpPr>
          <p:nvPr/>
        </p:nvSpPr>
        <p:spPr>
          <a:xfrm xmlns:a="http://schemas.openxmlformats.org/drawingml/2006/main" flipH="0" flipV="0">
            <a:off x="4191000" y="5334000"/>
            <a:ext cx="6858000" cy="0"/>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8" name="s079 line 6 arrowhead">
            <a:extLst xmlns:a="http://schemas.openxmlformats.org/drawingml/2006/main">
              <a:ext uri="{FF2B5EF4-FFF2-40B4-BE49-F238E27FC236}">
                <a16:creationId xmlns:a16="http://schemas.microsoft.com/office/drawing/2014/main" id="{B1FEBB1E-58A8-4EFF-9BD7-89484B6E1D6C}"/>
              </a:ext>
            </a:extLst>
          </p:cNvPr>
          <p:cNvSpPr>
            <a:spLocks xmlns:a="http://schemas.openxmlformats.org/drawingml/2006/main" noGrp="1"/>
          </p:cNvSpPr>
          <p:nvPr/>
        </p:nvSpPr>
        <p:spPr>
          <a:xfrm xmlns:a="http://schemas.openxmlformats.org/drawingml/2006/main">
            <a:off x="10972800" y="5297424"/>
            <a:ext cx="76200" cy="73152"/>
          </a:xfrm>
          <a:custGeom xmlns:a="http://schemas.openxmlformats.org/drawingml/2006/main">
            <a:pathLst>
              <a:path w="76200" h="73152">
                <a:moveTo>
                  <a:pt x="76200" y="36576"/>
                </a:moveTo>
                <a:lnTo>
                  <a:pt x="0" y="73152"/>
                </a:lnTo>
                <a:lnTo>
                  <a:pt x="0" y="0"/>
                </a:lnTo>
                <a:close/>
              </a:path>
            </a:pathLst>
          </a:custGeom>
          <a:solidFill xmlns:a="http://schemas.openxmlformats.org/drawingml/2006/main">
            <a:srgbClr val="506559"/>
          </a:solidFill>
          <a:ln xmlns:a="http://schemas.openxmlformats.org/drawingml/2006/main" w="0">
            <a:noFill/>
            <a:prstDash val="solid"/>
          </a:ln>
        </p:spPr>
      </p:sp>
      <p:sp>
        <p:nvSpPr>
          <p:cNvPr id="9" name="s079 line 7">
            <a:extLst xmlns:a="http://schemas.openxmlformats.org/drawingml/2006/main">
              <a:ext uri="{FF2B5EF4-FFF2-40B4-BE49-F238E27FC236}">
                <a16:creationId xmlns:a16="http://schemas.microsoft.com/office/drawing/2014/main" id="{D06DEE1F-FE48-4E0C-86BA-F64DC0451A36}"/>
              </a:ext>
            </a:extLst>
          </p:cNvPr>
          <p:cNvSpPr>
            <a:spLocks xmlns:a="http://schemas.openxmlformats.org/drawingml/2006/main" noGrp="1"/>
          </p:cNvSpPr>
          <p:nvPr/>
        </p:nvSpPr>
        <p:spPr>
          <a:xfrm xmlns:a="http://schemas.openxmlformats.org/drawingml/2006/main" flipH="0" flipV="0">
            <a:off x="4191000" y="5334000"/>
            <a:ext cx="6858000" cy="1714500"/>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10" name="s079 line 7 arrowhead">
            <a:extLst xmlns:a="http://schemas.openxmlformats.org/drawingml/2006/main">
              <a:ext uri="{FF2B5EF4-FFF2-40B4-BE49-F238E27FC236}">
                <a16:creationId xmlns:a16="http://schemas.microsoft.com/office/drawing/2014/main" id="{EFAD0601-BDF4-42F1-80CF-87FD7BF23C4B}"/>
              </a:ext>
            </a:extLst>
          </p:cNvPr>
          <p:cNvSpPr>
            <a:spLocks xmlns:a="http://schemas.openxmlformats.org/drawingml/2006/main" noGrp="1"/>
          </p:cNvSpPr>
          <p:nvPr/>
        </p:nvSpPr>
        <p:spPr>
          <a:xfrm xmlns:a="http://schemas.openxmlformats.org/drawingml/2006/main">
            <a:off x="10966204" y="6994535"/>
            <a:ext cx="82796" cy="70968"/>
          </a:xfrm>
          <a:custGeom xmlns:a="http://schemas.openxmlformats.org/drawingml/2006/main">
            <a:pathLst>
              <a:path w="82796" h="70968">
                <a:moveTo>
                  <a:pt x="82796" y="53965"/>
                </a:moveTo>
                <a:lnTo>
                  <a:pt x="0" y="70968"/>
                </a:lnTo>
                <a:lnTo>
                  <a:pt x="17742" y="0"/>
                </a:lnTo>
                <a:close/>
              </a:path>
            </a:pathLst>
          </a:custGeom>
          <a:solidFill xmlns:a="http://schemas.openxmlformats.org/drawingml/2006/main">
            <a:srgbClr val="506559"/>
          </a:solidFill>
          <a:ln xmlns:a="http://schemas.openxmlformats.org/drawingml/2006/main" w="0">
            <a:noFill/>
            <a:prstDash val="solid"/>
          </a:ln>
        </p:spPr>
      </p:sp>
      <p:sp>
        <p:nvSpPr>
          <p:cNvPr id="11" name="s079 rect 8">
            <a:extLst xmlns:a="http://schemas.openxmlformats.org/drawingml/2006/main">
              <a:ext uri="{FF2B5EF4-FFF2-40B4-BE49-F238E27FC236}">
                <a16:creationId xmlns:a16="http://schemas.microsoft.com/office/drawing/2014/main" id="{7E4DEDD4-50DE-47E7-9AE7-39CAF1001B9F}"/>
              </a:ext>
            </a:extLst>
          </p:cNvPr>
          <p:cNvSpPr>
            <a:spLocks xmlns:a="http://schemas.openxmlformats.org/drawingml/2006/main" noGrp="1"/>
          </p:cNvSpPr>
          <p:nvPr/>
        </p:nvSpPr>
        <p:spPr>
          <a:xfrm xmlns:a="http://schemas.openxmlformats.org/drawingml/2006/main">
            <a:off x="762000" y="4500563"/>
            <a:ext cx="3429000" cy="1666875"/>
          </a:xfrm>
          <a:prstGeom xmlns:a="http://schemas.openxmlformats.org/drawingml/2006/main" prst="roundRect">
            <a:avLst>
              <a:gd name="adj" fmla="val 8000"/>
            </a:avLst>
          </a:prstGeom>
          <a:solidFill xmlns:a="http://schemas.openxmlformats.org/drawingml/2006/main">
            <a:srgbClr val="FFFFFF"/>
          </a:solidFill>
          <a:ln xmlns:a="http://schemas.openxmlformats.org/drawingml/2006/main" w="9525">
            <a:solidFill>
              <a:srgbClr val="D5DDD7"/>
            </a:solidFill>
            <a:prstDash val="solid"/>
          </a:ln>
        </p:spPr>
      </p:sp>
      <p:sp>
        <p:nvSpPr>
          <p:cNvPr id="12" name="s079 text 9">
            <a:extLst xmlns:a="http://schemas.openxmlformats.org/drawingml/2006/main">
              <a:ext uri="{FF2B5EF4-FFF2-40B4-BE49-F238E27FC236}">
                <a16:creationId xmlns:a16="http://schemas.microsoft.com/office/drawing/2014/main" id="{92B71298-3280-45C0-B827-6BC0E88165EA}"/>
              </a:ext>
            </a:extLst>
          </p:cNvPr>
          <p:cNvSpPr>
            <a:spLocks xmlns:a="http://schemas.openxmlformats.org/drawingml/2006/main" noGrp="1"/>
          </p:cNvSpPr>
          <p:nvPr/>
        </p:nvSpPr>
        <p:spPr>
          <a:xfrm xmlns:a="http://schemas.openxmlformats.org/drawingml/2006/main">
            <a:off x="981075" y="4827687"/>
            <a:ext cx="2990850"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Current offer</a:t>
            </a:r>
          </a:p>
        </p:txBody>
      </p:sp>
      <p:sp>
        <p:nvSpPr>
          <p:cNvPr id="13" name="s079 text 10">
            <a:extLst xmlns:a="http://schemas.openxmlformats.org/drawingml/2006/main">
              <a:ext uri="{FF2B5EF4-FFF2-40B4-BE49-F238E27FC236}">
                <a16:creationId xmlns:a16="http://schemas.microsoft.com/office/drawing/2014/main" id="{7A1CA113-A0CD-42F8-B03D-E257E26EE681}"/>
              </a:ext>
            </a:extLst>
          </p:cNvPr>
          <p:cNvSpPr>
            <a:spLocks xmlns:a="http://schemas.openxmlformats.org/drawingml/2006/main" noGrp="1"/>
          </p:cNvSpPr>
          <p:nvPr/>
        </p:nvSpPr>
        <p:spPr>
          <a:xfrm xmlns:a="http://schemas.openxmlformats.org/drawingml/2006/main">
            <a:off x="981075" y="5261967"/>
            <a:ext cx="2990850" cy="57834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The owner changes the</a:t>
            </a:r>
          </a:p>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scope</a:t>
            </a:r>
          </a:p>
        </p:txBody>
      </p:sp>
      <p:sp>
        <p:nvSpPr>
          <p:cNvPr id="14" name="s079 rect 11">
            <a:extLst xmlns:a="http://schemas.openxmlformats.org/drawingml/2006/main">
              <a:ext uri="{FF2B5EF4-FFF2-40B4-BE49-F238E27FC236}">
                <a16:creationId xmlns:a16="http://schemas.microsoft.com/office/drawing/2014/main" id="{09094768-DAEF-4FC0-A883-9DB8927D3B05}"/>
              </a:ext>
            </a:extLst>
          </p:cNvPr>
          <p:cNvSpPr>
            <a:spLocks xmlns:a="http://schemas.openxmlformats.org/drawingml/2006/main" noGrp="1"/>
          </p:cNvSpPr>
          <p:nvPr/>
        </p:nvSpPr>
        <p:spPr>
          <a:xfrm xmlns:a="http://schemas.openxmlformats.org/drawingml/2006/main">
            <a:off x="11049000" y="2952750"/>
            <a:ext cx="3429000" cy="1333500"/>
          </a:xfrm>
          <a:prstGeom xmlns:a="http://schemas.openxmlformats.org/drawingml/2006/main" prst="roundRect">
            <a:avLst>
              <a:gd name="adj" fmla="val 10000"/>
            </a:avLst>
          </a:prstGeom>
          <a:solidFill xmlns:a="http://schemas.openxmlformats.org/drawingml/2006/main">
            <a:srgbClr val="FFFFFF"/>
          </a:solidFill>
          <a:ln xmlns:a="http://schemas.openxmlformats.org/drawingml/2006/main" w="9525">
            <a:solidFill>
              <a:srgbClr val="D5DDD7"/>
            </a:solidFill>
            <a:prstDash val="solid"/>
          </a:ln>
        </p:spPr>
      </p:sp>
      <p:sp>
        <p:nvSpPr>
          <p:cNvPr id="15" name="s079 text 12">
            <a:extLst xmlns:a="http://schemas.openxmlformats.org/drawingml/2006/main">
              <a:ext uri="{FF2B5EF4-FFF2-40B4-BE49-F238E27FC236}">
                <a16:creationId xmlns:a16="http://schemas.microsoft.com/office/drawing/2014/main" id="{3F41CDDC-7A83-4467-A0FC-FD295AF1CBBC}"/>
              </a:ext>
            </a:extLst>
          </p:cNvPr>
          <p:cNvSpPr>
            <a:spLocks xmlns:a="http://schemas.openxmlformats.org/drawingml/2006/main" noGrp="1"/>
          </p:cNvSpPr>
          <p:nvPr/>
        </p:nvSpPr>
        <p:spPr>
          <a:xfrm xmlns:a="http://schemas.openxmlformats.org/drawingml/2006/main">
            <a:off x="11268075" y="3257699"/>
            <a:ext cx="2990850"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Marketing</a:t>
            </a:r>
          </a:p>
        </p:txBody>
      </p:sp>
      <p:sp>
        <p:nvSpPr>
          <p:cNvPr id="16" name="s079 text 13">
            <a:extLst xmlns:a="http://schemas.openxmlformats.org/drawingml/2006/main">
              <a:ext uri="{FF2B5EF4-FFF2-40B4-BE49-F238E27FC236}">
                <a16:creationId xmlns:a16="http://schemas.microsoft.com/office/drawing/2014/main" id="{291849BB-A2A8-4334-9E64-BBB726965F3C}"/>
              </a:ext>
            </a:extLst>
          </p:cNvPr>
          <p:cNvSpPr>
            <a:spLocks xmlns:a="http://schemas.openxmlformats.org/drawingml/2006/main" noGrp="1"/>
          </p:cNvSpPr>
          <p:nvPr/>
        </p:nvSpPr>
        <p:spPr>
          <a:xfrm xmlns:a="http://schemas.openxmlformats.org/drawingml/2006/main">
            <a:off x="11268075" y="3691979"/>
            <a:ext cx="2990850" cy="28917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Update the invitation</a:t>
            </a:r>
          </a:p>
        </p:txBody>
      </p:sp>
      <p:sp>
        <p:nvSpPr>
          <p:cNvPr id="17" name="s079 rect 14">
            <a:extLst xmlns:a="http://schemas.openxmlformats.org/drawingml/2006/main">
              <a:ext uri="{FF2B5EF4-FFF2-40B4-BE49-F238E27FC236}">
                <a16:creationId xmlns:a16="http://schemas.microsoft.com/office/drawing/2014/main" id="{87506637-038F-491A-92C7-5AB4B1D4CB81}"/>
              </a:ext>
            </a:extLst>
          </p:cNvPr>
          <p:cNvSpPr>
            <a:spLocks xmlns:a="http://schemas.openxmlformats.org/drawingml/2006/main" noGrp="1"/>
          </p:cNvSpPr>
          <p:nvPr/>
        </p:nvSpPr>
        <p:spPr>
          <a:xfrm xmlns:a="http://schemas.openxmlformats.org/drawingml/2006/main">
            <a:off x="11049000" y="4667250"/>
            <a:ext cx="3429000" cy="1333500"/>
          </a:xfrm>
          <a:prstGeom xmlns:a="http://schemas.openxmlformats.org/drawingml/2006/main" prst="roundRect">
            <a:avLst>
              <a:gd name="adj" fmla="val 10000"/>
            </a:avLst>
          </a:prstGeom>
          <a:solidFill xmlns:a="http://schemas.openxmlformats.org/drawingml/2006/main">
            <a:srgbClr val="FFFFFF"/>
          </a:solidFill>
          <a:ln xmlns:a="http://schemas.openxmlformats.org/drawingml/2006/main" w="9525">
            <a:solidFill>
              <a:srgbClr val="D5DDD7"/>
            </a:solidFill>
            <a:prstDash val="solid"/>
          </a:ln>
        </p:spPr>
      </p:sp>
      <p:sp>
        <p:nvSpPr>
          <p:cNvPr id="18" name="s079 text 15">
            <a:extLst xmlns:a="http://schemas.openxmlformats.org/drawingml/2006/main">
              <a:ext uri="{FF2B5EF4-FFF2-40B4-BE49-F238E27FC236}">
                <a16:creationId xmlns:a16="http://schemas.microsoft.com/office/drawing/2014/main" id="{20DE17F2-F998-49AF-B8DF-0C0DADA87E5C}"/>
              </a:ext>
            </a:extLst>
          </p:cNvPr>
          <p:cNvSpPr>
            <a:spLocks xmlns:a="http://schemas.openxmlformats.org/drawingml/2006/main" noGrp="1"/>
          </p:cNvSpPr>
          <p:nvPr/>
        </p:nvSpPr>
        <p:spPr>
          <a:xfrm xmlns:a="http://schemas.openxmlformats.org/drawingml/2006/main">
            <a:off x="11268075" y="4972199"/>
            <a:ext cx="2990850"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Sales</a:t>
            </a:r>
          </a:p>
        </p:txBody>
      </p:sp>
      <p:sp>
        <p:nvSpPr>
          <p:cNvPr id="19" name="s079 text 16">
            <a:extLst xmlns:a="http://schemas.openxmlformats.org/drawingml/2006/main">
              <a:ext uri="{FF2B5EF4-FFF2-40B4-BE49-F238E27FC236}">
                <a16:creationId xmlns:a16="http://schemas.microsoft.com/office/drawing/2014/main" id="{97E0ECE0-BEF6-41E9-8063-78B9F67A9C98}"/>
              </a:ext>
            </a:extLst>
          </p:cNvPr>
          <p:cNvSpPr>
            <a:spLocks xmlns:a="http://schemas.openxmlformats.org/drawingml/2006/main" noGrp="1"/>
          </p:cNvSpPr>
          <p:nvPr/>
        </p:nvSpPr>
        <p:spPr>
          <a:xfrm xmlns:a="http://schemas.openxmlformats.org/drawingml/2006/main">
            <a:off x="11268075" y="5406479"/>
            <a:ext cx="2990850" cy="28917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Update proposal language</a:t>
            </a:r>
          </a:p>
        </p:txBody>
      </p:sp>
      <p:sp>
        <p:nvSpPr>
          <p:cNvPr id="20" name="s079 rect 17">
            <a:extLst xmlns:a="http://schemas.openxmlformats.org/drawingml/2006/main">
              <a:ext uri="{FF2B5EF4-FFF2-40B4-BE49-F238E27FC236}">
                <a16:creationId xmlns:a16="http://schemas.microsoft.com/office/drawing/2014/main" id="{8641A9AF-F821-4907-AACF-767AF6C6E2E0}"/>
              </a:ext>
            </a:extLst>
          </p:cNvPr>
          <p:cNvSpPr>
            <a:spLocks xmlns:a="http://schemas.openxmlformats.org/drawingml/2006/main" noGrp="1"/>
          </p:cNvSpPr>
          <p:nvPr/>
        </p:nvSpPr>
        <p:spPr>
          <a:xfrm xmlns:a="http://schemas.openxmlformats.org/drawingml/2006/main">
            <a:off x="11049000" y="6381750"/>
            <a:ext cx="3429000" cy="1333500"/>
          </a:xfrm>
          <a:prstGeom xmlns:a="http://schemas.openxmlformats.org/drawingml/2006/main" prst="roundRect">
            <a:avLst>
              <a:gd name="adj" fmla="val 10000"/>
            </a:avLst>
          </a:prstGeom>
          <a:solidFill xmlns:a="http://schemas.openxmlformats.org/drawingml/2006/main">
            <a:srgbClr val="FFFFFF"/>
          </a:solidFill>
          <a:ln xmlns:a="http://schemas.openxmlformats.org/drawingml/2006/main" w="9525">
            <a:solidFill>
              <a:srgbClr val="D5DDD7"/>
            </a:solidFill>
            <a:prstDash val="solid"/>
          </a:ln>
        </p:spPr>
      </p:sp>
      <p:sp>
        <p:nvSpPr>
          <p:cNvPr id="21" name="s079 text 18">
            <a:extLst xmlns:a="http://schemas.openxmlformats.org/drawingml/2006/main">
              <a:ext uri="{FF2B5EF4-FFF2-40B4-BE49-F238E27FC236}">
                <a16:creationId xmlns:a16="http://schemas.microsoft.com/office/drawing/2014/main" id="{309C52D8-826C-4FFD-884D-265A9942B262}"/>
              </a:ext>
            </a:extLst>
          </p:cNvPr>
          <p:cNvSpPr>
            <a:spLocks xmlns:a="http://schemas.openxmlformats.org/drawingml/2006/main" noGrp="1"/>
          </p:cNvSpPr>
          <p:nvPr/>
        </p:nvSpPr>
        <p:spPr>
          <a:xfrm xmlns:a="http://schemas.openxmlformats.org/drawingml/2006/main">
            <a:off x="11268075" y="6542187"/>
            <a:ext cx="2990850"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Delivery</a:t>
            </a:r>
          </a:p>
        </p:txBody>
      </p:sp>
      <p:sp>
        <p:nvSpPr>
          <p:cNvPr id="22" name="s079 text 19">
            <a:extLst xmlns:a="http://schemas.openxmlformats.org/drawingml/2006/main">
              <a:ext uri="{FF2B5EF4-FFF2-40B4-BE49-F238E27FC236}">
                <a16:creationId xmlns:a16="http://schemas.microsoft.com/office/drawing/2014/main" id="{008AB3B8-77E4-4215-8339-271F3A4DFEDA}"/>
              </a:ext>
            </a:extLst>
          </p:cNvPr>
          <p:cNvSpPr>
            <a:spLocks xmlns:a="http://schemas.openxmlformats.org/drawingml/2006/main" noGrp="1"/>
          </p:cNvSpPr>
          <p:nvPr/>
        </p:nvSpPr>
        <p:spPr>
          <a:xfrm xmlns:a="http://schemas.openxmlformats.org/drawingml/2006/main">
            <a:off x="11268075" y="6976467"/>
            <a:ext cx="2990850" cy="57834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Update what the checklist</a:t>
            </a:r>
          </a:p>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covers</a:t>
            </a:r>
          </a:p>
        </p:txBody>
      </p:sp>
      <p:sp>
        <p:nvSpPr>
          <p:cNvPr id="23" name="s079 text 20">
            <a:extLst xmlns:a="http://schemas.openxmlformats.org/drawingml/2006/main">
              <a:ext uri="{FF2B5EF4-FFF2-40B4-BE49-F238E27FC236}">
                <a16:creationId xmlns:a16="http://schemas.microsoft.com/office/drawing/2014/main" id="{E139AF35-4115-49F1-A3AD-F9330B202ECD}"/>
              </a:ext>
            </a:extLst>
          </p:cNvPr>
          <p:cNvSpPr>
            <a:spLocks xmlns:a="http://schemas.openxmlformats.org/drawingml/2006/main" noGrp="1"/>
          </p:cNvSpPr>
          <p:nvPr/>
        </p:nvSpPr>
        <p:spPr>
          <a:xfrm xmlns:a="http://schemas.openxmlformats.org/drawingml/2006/main">
            <a:off x="762000" y="8096250"/>
            <a:ext cx="137160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The relationship between the parts</a:t>
            </a:r>
          </a:p>
        </p:txBody>
      </p:sp>
      <p:sp>
        <p:nvSpPr>
          <p:cNvPr id="24" name="s079 text 21">
            <a:extLst xmlns:a="http://schemas.openxmlformats.org/drawingml/2006/main">
              <a:ext uri="{FF2B5EF4-FFF2-40B4-BE49-F238E27FC236}">
                <a16:creationId xmlns:a16="http://schemas.microsoft.com/office/drawing/2014/main" id="{2D706C2D-292F-47F4-A888-4290C4D323D3}"/>
              </a:ext>
            </a:extLst>
          </p:cNvPr>
          <p:cNvSpPr>
            <a:spLocks xmlns:a="http://schemas.openxmlformats.org/drawingml/2006/main" noGrp="1"/>
          </p:cNvSpPr>
          <p:nvPr/>
        </p:nvSpPr>
        <p:spPr>
          <a:xfrm xmlns:a="http://schemas.openxmlformats.org/drawingml/2006/main">
            <a:off x="13753058" y="8086725"/>
            <a:ext cx="724942"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079 / 152</a:t>
            </a:r>
          </a:p>
        </p:txBody>
      </p:sp>
    </p:spTree>
    <p:extLst>
      <p:ext uri="{BB962C8B-B14F-4D97-AF65-F5344CB8AC3E}">
        <p14:creationId xmlns:p14="http://schemas.microsoft.com/office/powerpoint/2010/main" val="1158998893"/>
      </p:ext>
    </p:extLst>
  </p:cSld>
</p:sld>
</file>

<file path=ppt/slides/slide80.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27" name=""/>
          <p:cNvPicPr>
            <a:picLocks xmlns:a="http://schemas.openxmlformats.org/drawingml/2006/main" noChangeAspect="1"/>
          </p:cNvPicPr>
          <p:nvPr/>
        </p:nvPicPr>
        <p:blipFill>
          <a:blip xmlns:r="http://schemas.openxmlformats.org/officeDocument/2006/relationships" xmlns:a="http://schemas.openxmlformats.org/drawingml/2006/main" r:embed="R1e235aa267714b3f"/>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80 text 2">
            <a:extLst xmlns:a="http://schemas.openxmlformats.org/drawingml/2006/main">
              <a:ext uri="{FF2B5EF4-FFF2-40B4-BE49-F238E27FC236}">
                <a16:creationId xmlns:a16="http://schemas.microsoft.com/office/drawing/2014/main" id="{96029DE4-FA9D-4BBF-AD4D-0A21488226BA}"/>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80 text 3">
            <a:extLst xmlns:a="http://schemas.openxmlformats.org/drawingml/2006/main">
              <a:ext uri="{FF2B5EF4-FFF2-40B4-BE49-F238E27FC236}">
                <a16:creationId xmlns:a16="http://schemas.microsoft.com/office/drawing/2014/main" id="{7FDA2964-541E-4F71-BB2B-255314450E78}"/>
              </a:ext>
            </a:extLst>
          </p:cNvPr>
          <p:cNvSpPr>
            <a:spLocks xmlns:a="http://schemas.openxmlformats.org/drawingml/2006/main" noGrp="1"/>
          </p:cNvSpPr>
          <p:nvPr/>
        </p:nvSpPr>
        <p:spPr>
          <a:xfrm xmlns:a="http://schemas.openxmlformats.org/drawingml/2006/main">
            <a:off x="12603510" y="476250"/>
            <a:ext cx="187449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The encoded company</a:t>
            </a:r>
          </a:p>
        </p:txBody>
      </p:sp>
      <p:sp>
        <p:nvSpPr>
          <p:cNvPr id="4" name="s080 text 4">
            <a:extLst xmlns:a="http://schemas.openxmlformats.org/drawingml/2006/main">
              <a:ext uri="{FF2B5EF4-FFF2-40B4-BE49-F238E27FC236}">
                <a16:creationId xmlns:a16="http://schemas.microsoft.com/office/drawing/2014/main" id="{022219C3-D26D-447D-AD87-E7AEFB820E38}"/>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Open any part of your company</a:t>
            </a:r>
          </a:p>
        </p:txBody>
      </p:sp>
      <p:sp>
        <p:nvSpPr>
          <p:cNvPr id="5" name="s080 text 5">
            <a:extLst xmlns:a="http://schemas.openxmlformats.org/drawingml/2006/main">
              <a:ext uri="{FF2B5EF4-FFF2-40B4-BE49-F238E27FC236}">
                <a16:creationId xmlns:a16="http://schemas.microsoft.com/office/drawing/2014/main" id="{C622F6B7-717E-4754-8398-68A73F9F564D}"/>
              </a:ext>
            </a:extLst>
          </p:cNvPr>
          <p:cNvSpPr>
            <a:spLocks xmlns:a="http://schemas.openxmlformats.org/drawingml/2006/main" noGrp="1"/>
          </p:cNvSpPr>
          <p:nvPr/>
        </p:nvSpPr>
        <p:spPr>
          <a:xfrm xmlns:a="http://schemas.openxmlformats.org/drawingml/2006/main">
            <a:off x="762000" y="3067050"/>
            <a:ext cx="56197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6667"/>
          </a:bodyPr>
          <a:lstStyle xmlns:a="http://schemas.openxmlformats.org/drawingml/2006/main"/>
          <a:p xmlns:a="http://schemas.openxmlformats.org/drawingml/2006/main">
            <a:pPr algn="l">
              <a:lnSpc>
                <a:spcPct val="100000"/>
              </a:lnSpc>
              <a:buNone/>
              <a:defRPr sz="1875" b="0" i="0">
                <a:solidFill>
                  <a:srgbClr val="506559"/>
                </a:solidFill>
                <a:latin typeface="Menlo"/>
                <a:ea typeface="Menlo"/>
                <a:cs typeface="Menlo"/>
              </a:defRPr>
            </a:pPr>
            <a:r>
              <a:rPr sz="1875" b="0" i="0">
                <a:solidFill>
                  <a:srgbClr val="506559"/>
                </a:solidFill>
                <a:latin typeface="Menlo"/>
                <a:ea typeface="Menlo"/>
                <a:cs typeface="Menlo"/>
              </a:rPr>
              <a:t>cedar-lane-studio/</a:t>
            </a:r>
          </a:p>
        </p:txBody>
      </p:sp>
      <p:pic>
        <p:nvPicPr>
          <p:cNvPr id="32" name=""/>
          <p:cNvPicPr>
            <a:picLocks xmlns:a="http://schemas.openxmlformats.org/drawingml/2006/main" noChangeAspect="1"/>
          </p:cNvPicPr>
          <p:nvPr/>
        </p:nvPicPr>
        <p:blipFill>
          <a:blip xmlns:r="http://schemas.openxmlformats.org/officeDocument/2006/relationships" xmlns:a="http://schemas.openxmlformats.org/drawingml/2006/main" r:embed="Reb5c6425e05a4f58">
            <a:extLst>
              <a:ext uri="{96DAC541-7B7A-43D3-8B79-37D633B846F1}">
                <asvg:svgBlip xmlns:asvg="http://schemas.microsoft.com/office/drawing/2016/SVG/main" r:embed="R01377134e48b4c40"/>
              </a:ext>
            </a:extLst>
          </a:blip>
          <a:stretch xmlns:a="http://schemas.openxmlformats.org/drawingml/2006/main"/>
        </p:blipFill>
        <p:spPr>
          <a:xfrm xmlns:a="http://schemas.openxmlformats.org/drawingml/2006/main">
            <a:off x="942975" y="3673078"/>
            <a:ext cx="228600" cy="178594"/>
          </a:xfrm>
          <a:prstGeom xmlns:a="http://schemas.openxmlformats.org/drawingml/2006/main" prst="rect">
            <a:avLst/>
          </a:prstGeom>
        </p:spPr>
      </p:pic>
      <p:sp>
        <p:nvSpPr>
          <p:cNvPr id="7" name="s080 text 7">
            <a:extLst xmlns:a="http://schemas.openxmlformats.org/drawingml/2006/main">
              <a:ext uri="{FF2B5EF4-FFF2-40B4-BE49-F238E27FC236}">
                <a16:creationId xmlns:a16="http://schemas.microsoft.com/office/drawing/2014/main" id="{6B017D00-0420-44F3-8822-EBFBF7A5DFD1}"/>
              </a:ext>
            </a:extLst>
          </p:cNvPr>
          <p:cNvSpPr>
            <a:spLocks xmlns:a="http://schemas.openxmlformats.org/drawingml/2006/main" noGrp="1"/>
          </p:cNvSpPr>
          <p:nvPr/>
        </p:nvSpPr>
        <p:spPr>
          <a:xfrm xmlns:a="http://schemas.openxmlformats.org/drawingml/2006/main">
            <a:off x="1285875" y="3619500"/>
            <a:ext cx="4981575"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238"/>
          </a:bodyPr>
          <a:lstStyle xmlns:a="http://schemas.openxmlformats.org/drawingml/2006/main"/>
          <a:p xmlns:a="http://schemas.openxmlformats.org/drawingml/2006/main">
            <a:pPr algn="l">
              <a:lnSpc>
                <a:spcPct val="100000"/>
              </a:lnSpc>
              <a:buNone/>
              <a:defRPr sz="1575" b="0" i="0">
                <a:solidFill>
                  <a:srgbClr val="15291E"/>
                </a:solidFill>
                <a:latin typeface="Menlo"/>
                <a:ea typeface="Menlo"/>
                <a:cs typeface="Menlo"/>
              </a:defRPr>
            </a:pPr>
            <a:r>
              <a:rPr sz="1575" b="0" i="0">
                <a:solidFill>
                  <a:srgbClr val="15291E"/>
                </a:solidFill>
                <a:latin typeface="Menlo"/>
                <a:ea typeface="Menlo"/>
                <a:cs typeface="Menlo"/>
              </a:rPr>
              <a:t>knowledge/</a:t>
            </a:r>
          </a:p>
        </p:txBody>
      </p:sp>
      <p:sp>
        <p:nvSpPr>
          <p:cNvPr id="8" name="s080 text 8">
            <a:extLst xmlns:a="http://schemas.openxmlformats.org/drawingml/2006/main">
              <a:ext uri="{FF2B5EF4-FFF2-40B4-BE49-F238E27FC236}">
                <a16:creationId xmlns:a16="http://schemas.microsoft.com/office/drawing/2014/main" id="{A49941F3-9301-47E5-828D-BE1495EB1B70}"/>
              </a:ext>
            </a:extLst>
          </p:cNvPr>
          <p:cNvSpPr>
            <a:spLocks xmlns:a="http://schemas.openxmlformats.org/drawingml/2006/main" noGrp="1"/>
          </p:cNvSpPr>
          <p:nvPr/>
        </p:nvSpPr>
        <p:spPr>
          <a:xfrm xmlns:a="http://schemas.openxmlformats.org/drawingml/2006/main">
            <a:off x="1285875" y="3905250"/>
            <a:ext cx="4981575"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What the company knows</a:t>
            </a:r>
          </a:p>
        </p:txBody>
      </p:sp>
      <p:pic>
        <p:nvPicPr>
          <p:cNvPr id="35" name=""/>
          <p:cNvPicPr>
            <a:picLocks xmlns:a="http://schemas.openxmlformats.org/drawingml/2006/main" noChangeAspect="1"/>
          </p:cNvPicPr>
          <p:nvPr/>
        </p:nvPicPr>
        <p:blipFill>
          <a:blip xmlns:r="http://schemas.openxmlformats.org/officeDocument/2006/relationships" xmlns:a="http://schemas.openxmlformats.org/drawingml/2006/main" r:embed="Rd96572d13f76407a">
            <a:extLst>
              <a:ext uri="{96DAC541-7B7A-43D3-8B79-37D633B846F1}">
                <asvg:svgBlip xmlns:asvg="http://schemas.microsoft.com/office/drawing/2016/SVG/main" r:embed="Re6475b03cf324aa6"/>
              </a:ext>
            </a:extLst>
          </a:blip>
          <a:stretch xmlns:a="http://schemas.openxmlformats.org/drawingml/2006/main"/>
        </p:blipFill>
        <p:spPr>
          <a:xfrm xmlns:a="http://schemas.openxmlformats.org/drawingml/2006/main">
            <a:off x="942975" y="4339828"/>
            <a:ext cx="228600" cy="178594"/>
          </a:xfrm>
          <a:prstGeom xmlns:a="http://schemas.openxmlformats.org/drawingml/2006/main" prst="rect">
            <a:avLst/>
          </a:prstGeom>
        </p:spPr>
      </p:pic>
      <p:sp>
        <p:nvSpPr>
          <p:cNvPr id="10" name="s080 text 10">
            <a:extLst xmlns:a="http://schemas.openxmlformats.org/drawingml/2006/main">
              <a:ext uri="{FF2B5EF4-FFF2-40B4-BE49-F238E27FC236}">
                <a16:creationId xmlns:a16="http://schemas.microsoft.com/office/drawing/2014/main" id="{B2C90E5D-8A9E-4194-A141-FECED7470E05}"/>
              </a:ext>
            </a:extLst>
          </p:cNvPr>
          <p:cNvSpPr>
            <a:spLocks xmlns:a="http://schemas.openxmlformats.org/drawingml/2006/main" noGrp="1"/>
          </p:cNvSpPr>
          <p:nvPr/>
        </p:nvSpPr>
        <p:spPr>
          <a:xfrm xmlns:a="http://schemas.openxmlformats.org/drawingml/2006/main">
            <a:off x="1285875" y="4286250"/>
            <a:ext cx="4981575"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238"/>
          </a:bodyPr>
          <a:lstStyle xmlns:a="http://schemas.openxmlformats.org/drawingml/2006/main"/>
          <a:p xmlns:a="http://schemas.openxmlformats.org/drawingml/2006/main">
            <a:pPr algn="l">
              <a:lnSpc>
                <a:spcPct val="100000"/>
              </a:lnSpc>
              <a:buNone/>
              <a:defRPr sz="1575" b="0" i="0">
                <a:solidFill>
                  <a:srgbClr val="15291E"/>
                </a:solidFill>
                <a:latin typeface="Menlo"/>
                <a:ea typeface="Menlo"/>
                <a:cs typeface="Menlo"/>
              </a:defRPr>
            </a:pPr>
            <a:r>
              <a:rPr sz="1575" b="0" i="0">
                <a:solidFill>
                  <a:srgbClr val="15291E"/>
                </a:solidFill>
                <a:latin typeface="Menlo"/>
                <a:ea typeface="Menlo"/>
                <a:cs typeface="Menlo"/>
              </a:rPr>
              <a:t>departments/</a:t>
            </a:r>
          </a:p>
        </p:txBody>
      </p:sp>
      <p:sp>
        <p:nvSpPr>
          <p:cNvPr id="11" name="s080 text 11">
            <a:extLst xmlns:a="http://schemas.openxmlformats.org/drawingml/2006/main">
              <a:ext uri="{FF2B5EF4-FFF2-40B4-BE49-F238E27FC236}">
                <a16:creationId xmlns:a16="http://schemas.microsoft.com/office/drawing/2014/main" id="{E561F58E-E0C9-4C29-980C-CA00702417C7}"/>
              </a:ext>
            </a:extLst>
          </p:cNvPr>
          <p:cNvSpPr>
            <a:spLocks xmlns:a="http://schemas.openxmlformats.org/drawingml/2006/main" noGrp="1"/>
          </p:cNvSpPr>
          <p:nvPr/>
        </p:nvSpPr>
        <p:spPr>
          <a:xfrm xmlns:a="http://schemas.openxmlformats.org/drawingml/2006/main">
            <a:off x="1285875" y="4572000"/>
            <a:ext cx="4981575"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How the company works</a:t>
            </a:r>
          </a:p>
        </p:txBody>
      </p:sp>
      <p:pic>
        <p:nvPicPr>
          <p:cNvPr id="38" name=""/>
          <p:cNvPicPr>
            <a:picLocks xmlns:a="http://schemas.openxmlformats.org/drawingml/2006/main" noChangeAspect="1"/>
          </p:cNvPicPr>
          <p:nvPr/>
        </p:nvPicPr>
        <p:blipFill>
          <a:blip xmlns:r="http://schemas.openxmlformats.org/officeDocument/2006/relationships" xmlns:a="http://schemas.openxmlformats.org/drawingml/2006/main" r:embed="Rc92ae6435cce462d">
            <a:extLst>
              <a:ext uri="{96DAC541-7B7A-43D3-8B79-37D633B846F1}">
                <asvg:svgBlip xmlns:asvg="http://schemas.microsoft.com/office/drawing/2016/SVG/main" r:embed="Ra2b06af3986d402f"/>
              </a:ext>
            </a:extLst>
          </a:blip>
          <a:stretch xmlns:a="http://schemas.openxmlformats.org/drawingml/2006/main"/>
        </p:blipFill>
        <p:spPr>
          <a:xfrm xmlns:a="http://schemas.openxmlformats.org/drawingml/2006/main">
            <a:off x="942975" y="5006578"/>
            <a:ext cx="228600" cy="178594"/>
          </a:xfrm>
          <a:prstGeom xmlns:a="http://schemas.openxmlformats.org/drawingml/2006/main" prst="rect">
            <a:avLst/>
          </a:prstGeom>
        </p:spPr>
      </p:pic>
      <p:sp>
        <p:nvSpPr>
          <p:cNvPr id="13" name="s080 text 13">
            <a:extLst xmlns:a="http://schemas.openxmlformats.org/drawingml/2006/main">
              <a:ext uri="{FF2B5EF4-FFF2-40B4-BE49-F238E27FC236}">
                <a16:creationId xmlns:a16="http://schemas.microsoft.com/office/drawing/2014/main" id="{D970ADCF-F697-4D86-8A9F-39ADB552CB7D}"/>
              </a:ext>
            </a:extLst>
          </p:cNvPr>
          <p:cNvSpPr>
            <a:spLocks xmlns:a="http://schemas.openxmlformats.org/drawingml/2006/main" noGrp="1"/>
          </p:cNvSpPr>
          <p:nvPr/>
        </p:nvSpPr>
        <p:spPr>
          <a:xfrm xmlns:a="http://schemas.openxmlformats.org/drawingml/2006/main">
            <a:off x="1285875" y="4953000"/>
            <a:ext cx="4981575"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238"/>
          </a:bodyPr>
          <a:lstStyle xmlns:a="http://schemas.openxmlformats.org/drawingml/2006/main"/>
          <a:p xmlns:a="http://schemas.openxmlformats.org/drawingml/2006/main">
            <a:pPr algn="l">
              <a:lnSpc>
                <a:spcPct val="100000"/>
              </a:lnSpc>
              <a:buNone/>
              <a:defRPr sz="1575" b="0" i="0">
                <a:solidFill>
                  <a:srgbClr val="15291E"/>
                </a:solidFill>
                <a:latin typeface="Menlo"/>
                <a:ea typeface="Menlo"/>
                <a:cs typeface="Menlo"/>
              </a:defRPr>
            </a:pPr>
            <a:r>
              <a:rPr sz="1575" b="0" i="0">
                <a:solidFill>
                  <a:srgbClr val="15291E"/>
                </a:solidFill>
                <a:latin typeface="Menlo"/>
                <a:ea typeface="Menlo"/>
                <a:cs typeface="Menlo"/>
              </a:rPr>
              <a:t>agents/</a:t>
            </a:r>
          </a:p>
        </p:txBody>
      </p:sp>
      <p:sp>
        <p:nvSpPr>
          <p:cNvPr id="14" name="s080 text 14">
            <a:extLst xmlns:a="http://schemas.openxmlformats.org/drawingml/2006/main">
              <a:ext uri="{FF2B5EF4-FFF2-40B4-BE49-F238E27FC236}">
                <a16:creationId xmlns:a16="http://schemas.microsoft.com/office/drawing/2014/main" id="{EB6C1F94-470C-4F3D-B1D4-172F34544415}"/>
              </a:ext>
            </a:extLst>
          </p:cNvPr>
          <p:cNvSpPr>
            <a:spLocks xmlns:a="http://schemas.openxmlformats.org/drawingml/2006/main" noGrp="1"/>
          </p:cNvSpPr>
          <p:nvPr/>
        </p:nvSpPr>
        <p:spPr>
          <a:xfrm xmlns:a="http://schemas.openxmlformats.org/drawingml/2006/main">
            <a:off x="1285875" y="5238750"/>
            <a:ext cx="4981575"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Who performs the work</a:t>
            </a:r>
          </a:p>
        </p:txBody>
      </p:sp>
      <p:pic>
        <p:nvPicPr>
          <p:cNvPr id="41" name=""/>
          <p:cNvPicPr>
            <a:picLocks xmlns:a="http://schemas.openxmlformats.org/drawingml/2006/main" noChangeAspect="1"/>
          </p:cNvPicPr>
          <p:nvPr/>
        </p:nvPicPr>
        <p:blipFill>
          <a:blip xmlns:r="http://schemas.openxmlformats.org/officeDocument/2006/relationships" xmlns:a="http://schemas.openxmlformats.org/drawingml/2006/main" r:embed="Rfba9eb0a2b8a4cca">
            <a:extLst>
              <a:ext uri="{96DAC541-7B7A-43D3-8B79-37D633B846F1}">
                <asvg:svgBlip xmlns:asvg="http://schemas.microsoft.com/office/drawing/2016/SVG/main" r:embed="R0e3d97d8f0884c46"/>
              </a:ext>
            </a:extLst>
          </a:blip>
          <a:stretch xmlns:a="http://schemas.openxmlformats.org/drawingml/2006/main"/>
        </p:blipFill>
        <p:spPr>
          <a:xfrm xmlns:a="http://schemas.openxmlformats.org/drawingml/2006/main">
            <a:off x="942975" y="5673328"/>
            <a:ext cx="228600" cy="178594"/>
          </a:xfrm>
          <a:prstGeom xmlns:a="http://schemas.openxmlformats.org/drawingml/2006/main" prst="rect">
            <a:avLst/>
          </a:prstGeom>
        </p:spPr>
      </p:pic>
      <p:sp>
        <p:nvSpPr>
          <p:cNvPr id="16" name="s080 text 16">
            <a:extLst xmlns:a="http://schemas.openxmlformats.org/drawingml/2006/main">
              <a:ext uri="{FF2B5EF4-FFF2-40B4-BE49-F238E27FC236}">
                <a16:creationId xmlns:a16="http://schemas.microsoft.com/office/drawing/2014/main" id="{BB2C2F92-EB92-47C6-8947-9151F0DC90FF}"/>
              </a:ext>
            </a:extLst>
          </p:cNvPr>
          <p:cNvSpPr>
            <a:spLocks xmlns:a="http://schemas.openxmlformats.org/drawingml/2006/main" noGrp="1"/>
          </p:cNvSpPr>
          <p:nvPr/>
        </p:nvSpPr>
        <p:spPr>
          <a:xfrm xmlns:a="http://schemas.openxmlformats.org/drawingml/2006/main">
            <a:off x="1285875" y="5619750"/>
            <a:ext cx="4981575"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238"/>
          </a:bodyPr>
          <a:lstStyle xmlns:a="http://schemas.openxmlformats.org/drawingml/2006/main"/>
          <a:p xmlns:a="http://schemas.openxmlformats.org/drawingml/2006/main">
            <a:pPr algn="l">
              <a:lnSpc>
                <a:spcPct val="100000"/>
              </a:lnSpc>
              <a:buNone/>
              <a:defRPr sz="1575" b="0" i="0">
                <a:solidFill>
                  <a:srgbClr val="15291E"/>
                </a:solidFill>
                <a:latin typeface="Menlo"/>
                <a:ea typeface="Menlo"/>
                <a:cs typeface="Menlo"/>
              </a:defRPr>
            </a:pPr>
            <a:r>
              <a:rPr sz="1575" b="0" i="0">
                <a:solidFill>
                  <a:srgbClr val="15291E"/>
                </a:solidFill>
                <a:latin typeface="Menlo"/>
                <a:ea typeface="Menlo"/>
                <a:cs typeface="Menlo"/>
              </a:rPr>
              <a:t>skills/</a:t>
            </a:r>
          </a:p>
        </p:txBody>
      </p:sp>
      <p:sp>
        <p:nvSpPr>
          <p:cNvPr id="17" name="s080 text 17">
            <a:extLst xmlns:a="http://schemas.openxmlformats.org/drawingml/2006/main">
              <a:ext uri="{FF2B5EF4-FFF2-40B4-BE49-F238E27FC236}">
                <a16:creationId xmlns:a16="http://schemas.microsoft.com/office/drawing/2014/main" id="{55E8E9CF-B63E-44C1-9BF9-37FC0B26BE7D}"/>
              </a:ext>
            </a:extLst>
          </p:cNvPr>
          <p:cNvSpPr>
            <a:spLocks xmlns:a="http://schemas.openxmlformats.org/drawingml/2006/main" noGrp="1"/>
          </p:cNvSpPr>
          <p:nvPr/>
        </p:nvSpPr>
        <p:spPr>
          <a:xfrm xmlns:a="http://schemas.openxmlformats.org/drawingml/2006/main">
            <a:off x="1285875" y="5905500"/>
            <a:ext cx="4981575"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How a job is done</a:t>
            </a:r>
          </a:p>
        </p:txBody>
      </p:sp>
      <p:pic>
        <p:nvPicPr>
          <p:cNvPr id="44" name=""/>
          <p:cNvPicPr>
            <a:picLocks xmlns:a="http://schemas.openxmlformats.org/drawingml/2006/main" noChangeAspect="1"/>
          </p:cNvPicPr>
          <p:nvPr/>
        </p:nvPicPr>
        <p:blipFill>
          <a:blip xmlns:r="http://schemas.openxmlformats.org/officeDocument/2006/relationships" xmlns:a="http://schemas.openxmlformats.org/drawingml/2006/main" r:embed="R7dde35c4d345404d">
            <a:extLst>
              <a:ext uri="{96DAC541-7B7A-43D3-8B79-37D633B846F1}">
                <asvg:svgBlip xmlns:asvg="http://schemas.microsoft.com/office/drawing/2016/SVG/main" r:embed="Readff1ec0a904a03"/>
              </a:ext>
            </a:extLst>
          </a:blip>
          <a:stretch xmlns:a="http://schemas.openxmlformats.org/drawingml/2006/main"/>
        </p:blipFill>
        <p:spPr>
          <a:xfrm xmlns:a="http://schemas.openxmlformats.org/drawingml/2006/main">
            <a:off x="942975" y="6340078"/>
            <a:ext cx="228600" cy="178594"/>
          </a:xfrm>
          <a:prstGeom xmlns:a="http://schemas.openxmlformats.org/drawingml/2006/main" prst="rect">
            <a:avLst/>
          </a:prstGeom>
        </p:spPr>
      </p:pic>
      <p:sp>
        <p:nvSpPr>
          <p:cNvPr id="19" name="s080 text 19">
            <a:extLst xmlns:a="http://schemas.openxmlformats.org/drawingml/2006/main">
              <a:ext uri="{FF2B5EF4-FFF2-40B4-BE49-F238E27FC236}">
                <a16:creationId xmlns:a16="http://schemas.microsoft.com/office/drawing/2014/main" id="{7435DE5B-76E0-4DC6-A5F9-5500BDCA932B}"/>
              </a:ext>
            </a:extLst>
          </p:cNvPr>
          <p:cNvSpPr>
            <a:spLocks xmlns:a="http://schemas.openxmlformats.org/drawingml/2006/main" noGrp="1"/>
          </p:cNvSpPr>
          <p:nvPr/>
        </p:nvSpPr>
        <p:spPr>
          <a:xfrm xmlns:a="http://schemas.openxmlformats.org/drawingml/2006/main">
            <a:off x="1285875" y="6286500"/>
            <a:ext cx="4981575"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238"/>
          </a:bodyPr>
          <a:lstStyle xmlns:a="http://schemas.openxmlformats.org/drawingml/2006/main"/>
          <a:p xmlns:a="http://schemas.openxmlformats.org/drawingml/2006/main">
            <a:pPr algn="l">
              <a:lnSpc>
                <a:spcPct val="100000"/>
              </a:lnSpc>
              <a:buNone/>
              <a:defRPr sz="1575" b="0" i="0">
                <a:solidFill>
                  <a:srgbClr val="15291E"/>
                </a:solidFill>
                <a:latin typeface="Menlo"/>
                <a:ea typeface="Menlo"/>
                <a:cs typeface="Menlo"/>
              </a:defRPr>
            </a:pPr>
            <a:r>
              <a:rPr sz="1575" b="0" i="0">
                <a:solidFill>
                  <a:srgbClr val="15291E"/>
                </a:solidFill>
                <a:latin typeface="Menlo"/>
                <a:ea typeface="Menlo"/>
                <a:cs typeface="Menlo"/>
              </a:rPr>
              <a:t>workflows/</a:t>
            </a:r>
          </a:p>
        </p:txBody>
      </p:sp>
      <p:sp>
        <p:nvSpPr>
          <p:cNvPr id="20" name="s080 text 20">
            <a:extLst xmlns:a="http://schemas.openxmlformats.org/drawingml/2006/main">
              <a:ext uri="{FF2B5EF4-FFF2-40B4-BE49-F238E27FC236}">
                <a16:creationId xmlns:a16="http://schemas.microsoft.com/office/drawing/2014/main" id="{A27D8426-A40F-498E-B55D-FB5806F32A0D}"/>
              </a:ext>
            </a:extLst>
          </p:cNvPr>
          <p:cNvSpPr>
            <a:spLocks xmlns:a="http://schemas.openxmlformats.org/drawingml/2006/main" noGrp="1"/>
          </p:cNvSpPr>
          <p:nvPr/>
        </p:nvSpPr>
        <p:spPr>
          <a:xfrm xmlns:a="http://schemas.openxmlformats.org/drawingml/2006/main">
            <a:off x="1285875" y="6572250"/>
            <a:ext cx="4981575"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How jobs connect</a:t>
            </a:r>
          </a:p>
        </p:txBody>
      </p:sp>
      <p:sp>
        <p:nvSpPr>
          <p:cNvPr id="21" name="s080 text 21">
            <a:extLst xmlns:a="http://schemas.openxmlformats.org/drawingml/2006/main">
              <a:ext uri="{FF2B5EF4-FFF2-40B4-BE49-F238E27FC236}">
                <a16:creationId xmlns:a16="http://schemas.microsoft.com/office/drawing/2014/main" id="{FF9D99B8-156D-44A8-9449-A98F65DC490E}"/>
              </a:ext>
            </a:extLst>
          </p:cNvPr>
          <p:cNvSpPr>
            <a:spLocks xmlns:a="http://schemas.openxmlformats.org/drawingml/2006/main" noGrp="1"/>
          </p:cNvSpPr>
          <p:nvPr/>
        </p:nvSpPr>
        <p:spPr>
          <a:xfrm xmlns:a="http://schemas.openxmlformats.org/drawingml/2006/main">
            <a:off x="904875" y="6953250"/>
            <a:ext cx="5362575"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238"/>
          </a:bodyPr>
          <a:lstStyle xmlns:a="http://schemas.openxmlformats.org/drawingml/2006/main"/>
          <a:p xmlns:a="http://schemas.openxmlformats.org/drawingml/2006/main">
            <a:pPr algn="l">
              <a:lnSpc>
                <a:spcPct val="100000"/>
              </a:lnSpc>
              <a:buNone/>
              <a:defRPr sz="1575" b="0" i="0">
                <a:solidFill>
                  <a:srgbClr val="15291E"/>
                </a:solidFill>
                <a:latin typeface="Menlo"/>
                <a:ea typeface="Menlo"/>
                <a:cs typeface="Menlo"/>
              </a:defRPr>
            </a:pPr>
            <a:r>
              <a:rPr sz="1575" b="0" i="0">
                <a:solidFill>
                  <a:srgbClr val="15291E"/>
                </a:solidFill>
                <a:latin typeface="Menlo"/>
                <a:ea typeface="Menlo"/>
                <a:cs typeface="Menlo"/>
              </a:rPr>
              <a:t>STATE.md</a:t>
            </a:r>
          </a:p>
        </p:txBody>
      </p:sp>
      <p:sp>
        <p:nvSpPr>
          <p:cNvPr id="22" name="s080 text 22">
            <a:extLst xmlns:a="http://schemas.openxmlformats.org/drawingml/2006/main">
              <a:ext uri="{FF2B5EF4-FFF2-40B4-BE49-F238E27FC236}">
                <a16:creationId xmlns:a16="http://schemas.microsoft.com/office/drawing/2014/main" id="{2C1A1674-84D2-444D-8BF9-0FF1CCE4AE3C}"/>
              </a:ext>
            </a:extLst>
          </p:cNvPr>
          <p:cNvSpPr>
            <a:spLocks xmlns:a="http://schemas.openxmlformats.org/drawingml/2006/main" noGrp="1"/>
          </p:cNvSpPr>
          <p:nvPr/>
        </p:nvSpPr>
        <p:spPr>
          <a:xfrm xmlns:a="http://schemas.openxmlformats.org/drawingml/2006/main">
            <a:off x="904875" y="7239000"/>
            <a:ext cx="5362575"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Where we continue</a:t>
            </a:r>
          </a:p>
        </p:txBody>
      </p:sp>
      <p:sp>
        <p:nvSpPr>
          <p:cNvPr id="23" name="s080 rect 23">
            <a:extLst xmlns:a="http://schemas.openxmlformats.org/drawingml/2006/main">
              <a:ext uri="{FF2B5EF4-FFF2-40B4-BE49-F238E27FC236}">
                <a16:creationId xmlns:a16="http://schemas.microsoft.com/office/drawing/2014/main" id="{40EFC47F-F13E-4FD4-A31F-534F651BDB9E}"/>
              </a:ext>
            </a:extLst>
          </p:cNvPr>
          <p:cNvSpPr>
            <a:spLocks xmlns:a="http://schemas.openxmlformats.org/drawingml/2006/main" noGrp="1"/>
          </p:cNvSpPr>
          <p:nvPr/>
        </p:nvSpPr>
        <p:spPr>
          <a:xfrm xmlns:a="http://schemas.openxmlformats.org/drawingml/2006/main">
            <a:off x="6810375" y="2952750"/>
            <a:ext cx="7667625" cy="3333750"/>
          </a:xfrm>
          <a:prstGeom xmlns:a="http://schemas.openxmlformats.org/drawingml/2006/main" prst="roundRect">
            <a:avLst>
              <a:gd name="adj" fmla="val 4000"/>
            </a:avLst>
          </a:prstGeom>
          <a:solidFill xmlns:a="http://schemas.openxmlformats.org/drawingml/2006/main">
            <a:srgbClr val="FFFFFF"/>
          </a:solidFill>
          <a:ln xmlns:a="http://schemas.openxmlformats.org/drawingml/2006/main" w="9525">
            <a:solidFill>
              <a:srgbClr val="D5DDD7"/>
            </a:solidFill>
            <a:prstDash val="solid"/>
          </a:ln>
        </p:spPr>
      </p:sp>
      <p:sp>
        <p:nvSpPr>
          <p:cNvPr id="24" name="s080 text 24">
            <a:extLst xmlns:a="http://schemas.openxmlformats.org/drawingml/2006/main">
              <a:ext uri="{FF2B5EF4-FFF2-40B4-BE49-F238E27FC236}">
                <a16:creationId xmlns:a16="http://schemas.microsoft.com/office/drawing/2014/main" id="{A18E4105-6EEF-4E3E-A63A-C1444550CDC3}"/>
              </a:ext>
            </a:extLst>
          </p:cNvPr>
          <p:cNvSpPr>
            <a:spLocks xmlns:a="http://schemas.openxmlformats.org/drawingml/2006/main" noGrp="1"/>
          </p:cNvSpPr>
          <p:nvPr/>
        </p:nvSpPr>
        <p:spPr>
          <a:xfrm xmlns:a="http://schemas.openxmlformats.org/drawingml/2006/main">
            <a:off x="7086600" y="3228975"/>
            <a:ext cx="7115175" cy="247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203"/>
          </a:bodyPr>
          <a:lstStyle xmlns:a="http://schemas.openxmlformats.org/drawingml/2006/main"/>
          <a:p xmlns:a="http://schemas.openxmlformats.org/drawingml/2006/main">
            <a:pPr algn="l">
              <a:lnSpc>
                <a:spcPct val="100000"/>
              </a:lnSpc>
              <a:buNone/>
              <a:defRPr sz="1725" b="0" i="0">
                <a:solidFill>
                  <a:srgbClr val="15291E"/>
                </a:solidFill>
                <a:latin typeface="Menlo"/>
                <a:ea typeface="Menlo"/>
                <a:cs typeface="Menlo"/>
              </a:defRPr>
            </a:pPr>
            <a:r>
              <a:rPr sz="1725" b="0" i="0">
                <a:solidFill>
                  <a:srgbClr val="15291E"/>
                </a:solidFill>
                <a:latin typeface="Menlo"/>
                <a:ea typeface="Menlo"/>
                <a:cs typeface="Menlo"/>
              </a:rPr>
              <a:t>knowledge/</a:t>
            </a:r>
          </a:p>
        </p:txBody>
      </p:sp>
      <p:sp>
        <p:nvSpPr>
          <p:cNvPr id="25" name="s080 text 25">
            <a:extLst xmlns:a="http://schemas.openxmlformats.org/drawingml/2006/main">
              <a:ext uri="{FF2B5EF4-FFF2-40B4-BE49-F238E27FC236}">
                <a16:creationId xmlns:a16="http://schemas.microsoft.com/office/drawing/2014/main" id="{402A0049-899E-4E76-9CA1-21E5EA97B00D}"/>
              </a:ext>
            </a:extLst>
          </p:cNvPr>
          <p:cNvSpPr>
            <a:spLocks xmlns:a="http://schemas.openxmlformats.org/drawingml/2006/main" noGrp="1"/>
          </p:cNvSpPr>
          <p:nvPr/>
        </p:nvSpPr>
        <p:spPr>
          <a:xfrm xmlns:a="http://schemas.openxmlformats.org/drawingml/2006/main">
            <a:off x="7086600" y="3762375"/>
            <a:ext cx="7115175" cy="38576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25000"/>
              </a:lnSpc>
              <a:buNone/>
              <a:defRPr sz="2025" b="0" i="0">
                <a:solidFill>
                  <a:srgbClr val="15291E"/>
                </a:solidFill>
                <a:latin typeface="Plus Jakarta Sans"/>
                <a:ea typeface="Plus Jakarta Sans"/>
                <a:cs typeface="Plus Jakarta Sans"/>
              </a:defRPr>
            </a:pPr>
            <a:r>
              <a:rPr sz="2025" b="0" i="0">
                <a:solidFill>
                  <a:srgbClr val="15291E"/>
                </a:solidFill>
                <a:latin typeface="Plus Jakarta Sans"/>
                <a:ea typeface="Plus Jakarta Sans"/>
                <a:cs typeface="Plus Jakarta Sans"/>
              </a:rPr>
              <a:t>Current facts, judgments and links to the original sources.</a:t>
            </a:r>
          </a:p>
        </p:txBody>
      </p:sp>
      <p:sp>
        <p:nvSpPr>
          <p:cNvPr id="26" name="s080 text 26">
            <a:extLst xmlns:a="http://schemas.openxmlformats.org/drawingml/2006/main">
              <a:ext uri="{FF2B5EF4-FFF2-40B4-BE49-F238E27FC236}">
                <a16:creationId xmlns:a16="http://schemas.microsoft.com/office/drawing/2014/main" id="{597F77A6-1BE7-427A-88CB-AA199FA69121}"/>
              </a:ext>
            </a:extLst>
          </p:cNvPr>
          <p:cNvSpPr>
            <a:spLocks xmlns:a="http://schemas.openxmlformats.org/drawingml/2006/main" noGrp="1"/>
          </p:cNvSpPr>
          <p:nvPr/>
        </p:nvSpPr>
        <p:spPr>
          <a:xfrm xmlns:a="http://schemas.openxmlformats.org/drawingml/2006/main">
            <a:off x="13715256" y="8086725"/>
            <a:ext cx="76274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080 / 152</a:t>
            </a:r>
          </a:p>
        </p:txBody>
      </p:sp>
    </p:spTree>
    <p:extLst>
      <p:ext uri="{BB962C8B-B14F-4D97-AF65-F5344CB8AC3E}">
        <p14:creationId xmlns:p14="http://schemas.microsoft.com/office/powerpoint/2010/main" val="1094551828"/>
      </p:ext>
    </p:extLst>
  </p:cSld>
</p:sld>
</file>

<file path=ppt/slides/slide81.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7" name=""/>
          <p:cNvPicPr>
            <a:picLocks xmlns:a="http://schemas.openxmlformats.org/drawingml/2006/main" noChangeAspect="1"/>
          </p:cNvPicPr>
          <p:nvPr/>
        </p:nvPicPr>
        <p:blipFill>
          <a:blip xmlns:r="http://schemas.openxmlformats.org/officeDocument/2006/relationships" xmlns:a="http://schemas.openxmlformats.org/drawingml/2006/main" r:embed="R871c37c250b54e60"/>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81 text 2">
            <a:extLst xmlns:a="http://schemas.openxmlformats.org/drawingml/2006/main">
              <a:ext uri="{FF2B5EF4-FFF2-40B4-BE49-F238E27FC236}">
                <a16:creationId xmlns:a16="http://schemas.microsoft.com/office/drawing/2014/main" id="{D3283BA1-525C-40C2-A821-FA815AE2F581}"/>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81 text 3">
            <a:extLst xmlns:a="http://schemas.openxmlformats.org/drawingml/2006/main">
              <a:ext uri="{FF2B5EF4-FFF2-40B4-BE49-F238E27FC236}">
                <a16:creationId xmlns:a16="http://schemas.microsoft.com/office/drawing/2014/main" id="{AF6AADD0-778C-463F-B560-98553AA90F16}"/>
              </a:ext>
            </a:extLst>
          </p:cNvPr>
          <p:cNvSpPr>
            <a:spLocks xmlns:a="http://schemas.openxmlformats.org/drawingml/2006/main" noGrp="1"/>
          </p:cNvSpPr>
          <p:nvPr/>
        </p:nvSpPr>
        <p:spPr>
          <a:xfrm xmlns:a="http://schemas.openxmlformats.org/drawingml/2006/main">
            <a:off x="12603510" y="476250"/>
            <a:ext cx="187449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The encoded company</a:t>
            </a:r>
          </a:p>
        </p:txBody>
      </p:sp>
      <p:sp>
        <p:nvSpPr>
          <p:cNvPr id="4" name="s081 text 4">
            <a:extLst xmlns:a="http://schemas.openxmlformats.org/drawingml/2006/main">
              <a:ext uri="{FF2B5EF4-FFF2-40B4-BE49-F238E27FC236}">
                <a16:creationId xmlns:a16="http://schemas.microsoft.com/office/drawing/2014/main" id="{347563CE-4B10-4D56-8947-0FFC18887EF4}"/>
              </a:ext>
            </a:extLst>
          </p:cNvPr>
          <p:cNvSpPr>
            <a:spLocks xmlns:a="http://schemas.openxmlformats.org/drawingml/2006/main" noGrp="1"/>
          </p:cNvSpPr>
          <p:nvPr/>
        </p:nvSpPr>
        <p:spPr>
          <a:xfrm xmlns:a="http://schemas.openxmlformats.org/drawingml/2006/main">
            <a:off x="762000" y="1333500"/>
            <a:ext cx="1266825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800" b="1" i="0">
                <a:solidFill>
                  <a:srgbClr val="15291E"/>
                </a:solidFill>
                <a:latin typeface="Plus Jakarta Sans"/>
                <a:ea typeface="Plus Jakarta Sans"/>
                <a:cs typeface="Plus Jakarta Sans"/>
              </a:defRPr>
            </a:pPr>
            <a:r>
              <a:rPr sz="4800" b="1" i="0">
                <a:solidFill>
                  <a:srgbClr val="15291E"/>
                </a:solidFill>
                <a:latin typeface="Plus Jakarta Sans"/>
                <a:ea typeface="Plus Jakarta Sans"/>
                <a:cs typeface="Plus Jakarta Sans"/>
              </a:rPr>
              <a:t>Can you see the company second brain?</a:t>
            </a:r>
          </a:p>
        </p:txBody>
      </p:sp>
      <p:sp>
        <p:nvSpPr>
          <p:cNvPr id="5" name="s081 text 5">
            <a:extLst xmlns:a="http://schemas.openxmlformats.org/drawingml/2006/main">
              <a:ext uri="{FF2B5EF4-FFF2-40B4-BE49-F238E27FC236}">
                <a16:creationId xmlns:a16="http://schemas.microsoft.com/office/drawing/2014/main" id="{69F5AD55-45DC-46AC-A09C-EF30580BACAA}"/>
              </a:ext>
            </a:extLst>
          </p:cNvPr>
          <p:cNvSpPr>
            <a:spLocks xmlns:a="http://schemas.openxmlformats.org/drawingml/2006/main" noGrp="1"/>
          </p:cNvSpPr>
          <p:nvPr/>
        </p:nvSpPr>
        <p:spPr>
          <a:xfrm xmlns:a="http://schemas.openxmlformats.org/drawingml/2006/main">
            <a:off x="762000" y="3028950"/>
            <a:ext cx="12382500" cy="140196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79266"/>
          </a:bodyPr>
          <a:lstStyle xmlns:a="http://schemas.openxmlformats.org/drawingml/2006/main"/>
          <a:p xmlns:a="http://schemas.openxmlformats.org/drawingml/2006/main">
            <a:pPr algn="l">
              <a:lnSpc>
                <a:spcPct val="95833"/>
              </a:lnSpc>
              <a:buNone/>
              <a:defRPr sz="4800" b="0" i="0">
                <a:solidFill>
                  <a:srgbClr val="15291E"/>
                </a:solidFill>
                <a:latin typeface="Instrument Serif"/>
                <a:ea typeface="Instrument Serif"/>
                <a:cs typeface="Instrument Serif"/>
              </a:defRPr>
            </a:pPr>
            <a:r>
              <a:rPr sz="4800" b="0" i="0">
                <a:solidFill>
                  <a:srgbClr val="15291E"/>
                </a:solidFill>
                <a:latin typeface="Instrument Serif"/>
                <a:ea typeface="Instrument Serif"/>
                <a:cs typeface="Instrument Serif"/>
              </a:rPr>
              <a:t>Drop 1 if you can see how the same company knowledge</a:t>
            </a:r>
          </a:p>
          <a:p xmlns:a="http://schemas.openxmlformats.org/drawingml/2006/main">
            <a:pPr algn="l">
              <a:lnSpc>
                <a:spcPct val="95833"/>
              </a:lnSpc>
              <a:buNone/>
              <a:defRPr sz="4800" b="0" i="0">
                <a:solidFill>
                  <a:srgbClr val="15291E"/>
                </a:solidFill>
                <a:latin typeface="Instrument Serif"/>
                <a:ea typeface="Instrument Serif"/>
                <a:cs typeface="Instrument Serif"/>
              </a:defRPr>
            </a:pPr>
            <a:r>
              <a:rPr sz="4800" b="0" i="0">
                <a:solidFill>
                  <a:srgbClr val="15291E"/>
                </a:solidFill>
                <a:latin typeface="Instrument Serif"/>
                <a:ea typeface="Instrument Serif"/>
                <a:cs typeface="Instrument Serif"/>
              </a:rPr>
              <a:t>supports different departments.</a:t>
            </a:r>
          </a:p>
        </p:txBody>
      </p:sp>
      <p:sp>
        <p:nvSpPr>
          <p:cNvPr id="6" name="s081 text 6">
            <a:extLst xmlns:a="http://schemas.openxmlformats.org/drawingml/2006/main">
              <a:ext uri="{FF2B5EF4-FFF2-40B4-BE49-F238E27FC236}">
                <a16:creationId xmlns:a16="http://schemas.microsoft.com/office/drawing/2014/main" id="{1AAF52E4-4FB0-4B81-BEB4-E8C86A290574}"/>
              </a:ext>
            </a:extLst>
          </p:cNvPr>
          <p:cNvSpPr>
            <a:spLocks xmlns:a="http://schemas.openxmlformats.org/drawingml/2006/main" noGrp="1"/>
          </p:cNvSpPr>
          <p:nvPr/>
        </p:nvSpPr>
        <p:spPr>
          <a:xfrm xmlns:a="http://schemas.openxmlformats.org/drawingml/2006/main">
            <a:off x="13777168" y="8086725"/>
            <a:ext cx="700832"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347"/>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081 / 152</a:t>
            </a:r>
          </a:p>
        </p:txBody>
      </p:sp>
    </p:spTree>
    <p:extLst>
      <p:ext uri="{BB962C8B-B14F-4D97-AF65-F5344CB8AC3E}">
        <p14:creationId xmlns:p14="http://schemas.microsoft.com/office/powerpoint/2010/main" val="1331228385"/>
      </p:ext>
    </p:extLst>
  </p:cSld>
</p:sld>
</file>

<file path=ppt/slides/slide82.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21" name=""/>
          <p:cNvPicPr>
            <a:picLocks xmlns:a="http://schemas.openxmlformats.org/drawingml/2006/main" noChangeAspect="1"/>
          </p:cNvPicPr>
          <p:nvPr/>
        </p:nvPicPr>
        <p:blipFill>
          <a:blip xmlns:r="http://schemas.openxmlformats.org/officeDocument/2006/relationships" xmlns:a="http://schemas.openxmlformats.org/drawingml/2006/main" r:embed="Rcabfc80d677a422a"/>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82 text 2">
            <a:extLst xmlns:a="http://schemas.openxmlformats.org/drawingml/2006/main">
              <a:ext uri="{FF2B5EF4-FFF2-40B4-BE49-F238E27FC236}">
                <a16:creationId xmlns:a16="http://schemas.microsoft.com/office/drawing/2014/main" id="{08012240-C80C-4B41-8CFA-9102CECCDB32}"/>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82 text 3">
            <a:extLst xmlns:a="http://schemas.openxmlformats.org/drawingml/2006/main">
              <a:ext uri="{FF2B5EF4-FFF2-40B4-BE49-F238E27FC236}">
                <a16:creationId xmlns:a16="http://schemas.microsoft.com/office/drawing/2014/main" id="{E1DE0D70-009D-4313-A9ED-8A45BF7DDD32}"/>
              </a:ext>
            </a:extLst>
          </p:cNvPr>
          <p:cNvSpPr>
            <a:spLocks xmlns:a="http://schemas.openxmlformats.org/drawingml/2006/main" noGrp="1"/>
          </p:cNvSpPr>
          <p:nvPr/>
        </p:nvSpPr>
        <p:spPr>
          <a:xfrm xmlns:a="http://schemas.openxmlformats.org/drawingml/2006/main">
            <a:off x="12603510" y="476250"/>
            <a:ext cx="187449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The encoded company</a:t>
            </a:r>
          </a:p>
        </p:txBody>
      </p:sp>
      <p:sp>
        <p:nvSpPr>
          <p:cNvPr id="4" name="s082 text 4">
            <a:extLst xmlns:a="http://schemas.openxmlformats.org/drawingml/2006/main">
              <a:ext uri="{FF2B5EF4-FFF2-40B4-BE49-F238E27FC236}">
                <a16:creationId xmlns:a16="http://schemas.microsoft.com/office/drawing/2014/main" id="{95B43702-6870-4153-86D6-BBF9FE199C6C}"/>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The Encoded Company</a:t>
            </a:r>
          </a:p>
        </p:txBody>
      </p:sp>
      <p:sp>
        <p:nvSpPr>
          <p:cNvPr id="5" name="s082 text 5">
            <a:extLst xmlns:a="http://schemas.openxmlformats.org/drawingml/2006/main">
              <a:ext uri="{FF2B5EF4-FFF2-40B4-BE49-F238E27FC236}">
                <a16:creationId xmlns:a16="http://schemas.microsoft.com/office/drawing/2014/main" id="{47845A39-6A04-43F6-930B-0B4678FCDC57}"/>
              </a:ext>
            </a:extLst>
          </p:cNvPr>
          <p:cNvSpPr>
            <a:spLocks xmlns:a="http://schemas.openxmlformats.org/drawingml/2006/main" noGrp="1"/>
          </p:cNvSpPr>
          <p:nvPr/>
        </p:nvSpPr>
        <p:spPr>
          <a:xfrm xmlns:a="http://schemas.openxmlformats.org/drawingml/2006/main">
            <a:off x="762000" y="3057525"/>
            <a:ext cx="523875" cy="30956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875" b="0" i="0">
                <a:solidFill>
                  <a:srgbClr val="0B8A4B"/>
                </a:solidFill>
                <a:latin typeface="Menlo"/>
                <a:ea typeface="Menlo"/>
                <a:cs typeface="Menlo"/>
              </a:defRPr>
            </a:pPr>
            <a:r>
              <a:rPr sz="1875" b="0" i="0">
                <a:solidFill>
                  <a:srgbClr val="0B8A4B"/>
                </a:solidFill>
                <a:latin typeface="Menlo"/>
                <a:ea typeface="Menlo"/>
                <a:cs typeface="Menlo"/>
              </a:rPr>
              <a:t>01</a:t>
            </a:r>
          </a:p>
        </p:txBody>
      </p:sp>
      <p:sp>
        <p:nvSpPr>
          <p:cNvPr id="6" name="s082 text 6">
            <a:extLst xmlns:a="http://schemas.openxmlformats.org/drawingml/2006/main">
              <a:ext uri="{FF2B5EF4-FFF2-40B4-BE49-F238E27FC236}">
                <a16:creationId xmlns:a16="http://schemas.microsoft.com/office/drawing/2014/main" id="{6469EC2C-2E33-4695-847C-432DB92B4C42}"/>
              </a:ext>
            </a:extLst>
          </p:cNvPr>
          <p:cNvSpPr>
            <a:spLocks xmlns:a="http://schemas.openxmlformats.org/drawingml/2006/main" noGrp="1"/>
          </p:cNvSpPr>
          <p:nvPr/>
        </p:nvSpPr>
        <p:spPr>
          <a:xfrm xmlns:a="http://schemas.openxmlformats.org/drawingml/2006/main">
            <a:off x="1476375" y="2914650"/>
            <a:ext cx="1809750" cy="47997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16667"/>
              </a:lnSpc>
              <a:buNone/>
              <a:defRPr sz="2700" b="1" i="0">
                <a:solidFill>
                  <a:srgbClr val="15291E"/>
                </a:solidFill>
                <a:latin typeface="Plus Jakarta Sans"/>
                <a:ea typeface="Plus Jakarta Sans"/>
                <a:cs typeface="Plus Jakarta Sans"/>
              </a:defRPr>
            </a:pPr>
            <a:r>
              <a:rPr sz="2700" b="1" i="0">
                <a:solidFill>
                  <a:srgbClr val="15291E"/>
                </a:solidFill>
                <a:latin typeface="Plus Jakarta Sans"/>
                <a:ea typeface="Plus Jakarta Sans"/>
                <a:cs typeface="Plus Jakarta Sans"/>
              </a:rPr>
              <a:t>Context</a:t>
            </a:r>
          </a:p>
        </p:txBody>
      </p:sp>
      <p:sp>
        <p:nvSpPr>
          <p:cNvPr id="7" name="s082 text 7">
            <a:extLst xmlns:a="http://schemas.openxmlformats.org/drawingml/2006/main">
              <a:ext uri="{FF2B5EF4-FFF2-40B4-BE49-F238E27FC236}">
                <a16:creationId xmlns:a16="http://schemas.microsoft.com/office/drawing/2014/main" id="{EE04408D-70B2-4122-8014-AF7DDB737D59}"/>
              </a:ext>
            </a:extLst>
          </p:cNvPr>
          <p:cNvSpPr>
            <a:spLocks xmlns:a="http://schemas.openxmlformats.org/drawingml/2006/main" noGrp="1"/>
          </p:cNvSpPr>
          <p:nvPr/>
        </p:nvSpPr>
        <p:spPr>
          <a:xfrm xmlns:a="http://schemas.openxmlformats.org/drawingml/2006/main">
            <a:off x="3476625" y="2952750"/>
            <a:ext cx="11001375" cy="42669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3"/>
          </a:bodyPr>
          <a:lstStyle xmlns:a="http://schemas.openxmlformats.org/drawingml/2006/main"/>
          <a:p xmlns:a="http://schemas.openxmlformats.org/drawingml/2006/main">
            <a:pPr algn="l">
              <a:lnSpc>
                <a:spcPct val="116667"/>
              </a:lnSpc>
              <a:buNone/>
              <a:defRPr sz="2400" b="0" i="0">
                <a:solidFill>
                  <a:srgbClr val="506559"/>
                </a:solidFill>
                <a:latin typeface="Plus Jakarta Sans"/>
                <a:ea typeface="Plus Jakarta Sans"/>
                <a:cs typeface="Plus Jakarta Sans"/>
              </a:defRPr>
            </a:pPr>
            <a:r>
              <a:rPr sz="2400" b="0" i="0">
                <a:solidFill>
                  <a:srgbClr val="506559"/>
                </a:solidFill>
                <a:latin typeface="Plus Jakarta Sans"/>
                <a:ea typeface="Plus Jakarta Sans"/>
                <a:cs typeface="Plus Jakarta Sans"/>
              </a:rPr>
              <a:t>Reviewed background and current decisions</a:t>
            </a:r>
          </a:p>
        </p:txBody>
      </p:sp>
      <p:sp>
        <p:nvSpPr>
          <p:cNvPr id="8" name="s082 text 8">
            <a:extLst xmlns:a="http://schemas.openxmlformats.org/drawingml/2006/main">
              <a:ext uri="{FF2B5EF4-FFF2-40B4-BE49-F238E27FC236}">
                <a16:creationId xmlns:a16="http://schemas.microsoft.com/office/drawing/2014/main" id="{678FDB30-1431-42A8-B0C3-068EEE57DD3B}"/>
              </a:ext>
            </a:extLst>
          </p:cNvPr>
          <p:cNvSpPr>
            <a:spLocks xmlns:a="http://schemas.openxmlformats.org/drawingml/2006/main" noGrp="1"/>
          </p:cNvSpPr>
          <p:nvPr/>
        </p:nvSpPr>
        <p:spPr>
          <a:xfrm xmlns:a="http://schemas.openxmlformats.org/drawingml/2006/main">
            <a:off x="762000" y="3851821"/>
            <a:ext cx="523875" cy="30956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875" b="0" i="0">
                <a:solidFill>
                  <a:srgbClr val="0B8A4B"/>
                </a:solidFill>
                <a:latin typeface="Menlo"/>
                <a:ea typeface="Menlo"/>
                <a:cs typeface="Menlo"/>
              </a:defRPr>
            </a:pPr>
            <a:r>
              <a:rPr sz="1875" b="0" i="0">
                <a:solidFill>
                  <a:srgbClr val="0B8A4B"/>
                </a:solidFill>
                <a:latin typeface="Menlo"/>
                <a:ea typeface="Menlo"/>
                <a:cs typeface="Menlo"/>
              </a:rPr>
              <a:t>02</a:t>
            </a:r>
          </a:p>
        </p:txBody>
      </p:sp>
      <p:sp>
        <p:nvSpPr>
          <p:cNvPr id="9" name="s082 text 9">
            <a:extLst xmlns:a="http://schemas.openxmlformats.org/drawingml/2006/main">
              <a:ext uri="{FF2B5EF4-FFF2-40B4-BE49-F238E27FC236}">
                <a16:creationId xmlns:a16="http://schemas.microsoft.com/office/drawing/2014/main" id="{17F32200-C957-4632-AB9D-91BF172F2F36}"/>
              </a:ext>
            </a:extLst>
          </p:cNvPr>
          <p:cNvSpPr>
            <a:spLocks xmlns:a="http://schemas.openxmlformats.org/drawingml/2006/main" noGrp="1"/>
          </p:cNvSpPr>
          <p:nvPr/>
        </p:nvSpPr>
        <p:spPr>
          <a:xfrm xmlns:a="http://schemas.openxmlformats.org/drawingml/2006/main">
            <a:off x="1476375" y="3708946"/>
            <a:ext cx="1809750" cy="47997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16667"/>
              </a:lnSpc>
              <a:buNone/>
              <a:defRPr sz="2700" b="1" i="0">
                <a:solidFill>
                  <a:srgbClr val="15291E"/>
                </a:solidFill>
                <a:latin typeface="Plus Jakarta Sans"/>
                <a:ea typeface="Plus Jakarta Sans"/>
                <a:cs typeface="Plus Jakarta Sans"/>
              </a:defRPr>
            </a:pPr>
            <a:r>
              <a:rPr sz="2700" b="1" i="0">
                <a:solidFill>
                  <a:srgbClr val="15291E"/>
                </a:solidFill>
                <a:latin typeface="Plus Jakarta Sans"/>
                <a:ea typeface="Plus Jakarta Sans"/>
                <a:cs typeface="Plus Jakarta Sans"/>
              </a:rPr>
              <a:t>Agents</a:t>
            </a:r>
          </a:p>
        </p:txBody>
      </p:sp>
      <p:sp>
        <p:nvSpPr>
          <p:cNvPr id="10" name="s082 text 10">
            <a:extLst xmlns:a="http://schemas.openxmlformats.org/drawingml/2006/main">
              <a:ext uri="{FF2B5EF4-FFF2-40B4-BE49-F238E27FC236}">
                <a16:creationId xmlns:a16="http://schemas.microsoft.com/office/drawing/2014/main" id="{B7375909-E640-40E8-9E08-980D737C1A31}"/>
              </a:ext>
            </a:extLst>
          </p:cNvPr>
          <p:cNvSpPr>
            <a:spLocks xmlns:a="http://schemas.openxmlformats.org/drawingml/2006/main" noGrp="1"/>
          </p:cNvSpPr>
          <p:nvPr/>
        </p:nvSpPr>
        <p:spPr>
          <a:xfrm xmlns:a="http://schemas.openxmlformats.org/drawingml/2006/main">
            <a:off x="3476625" y="3747046"/>
            <a:ext cx="11001375" cy="42669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3"/>
          </a:bodyPr>
          <a:lstStyle xmlns:a="http://schemas.openxmlformats.org/drawingml/2006/main"/>
          <a:p xmlns:a="http://schemas.openxmlformats.org/drawingml/2006/main">
            <a:pPr algn="l">
              <a:lnSpc>
                <a:spcPct val="116667"/>
              </a:lnSpc>
              <a:buNone/>
              <a:defRPr sz="2400" b="0" i="0">
                <a:solidFill>
                  <a:srgbClr val="506559"/>
                </a:solidFill>
                <a:latin typeface="Plus Jakarta Sans"/>
                <a:ea typeface="Plus Jakarta Sans"/>
                <a:cs typeface="Plus Jakarta Sans"/>
              </a:defRPr>
            </a:pPr>
            <a:r>
              <a:rPr sz="2400" b="0" i="0">
                <a:solidFill>
                  <a:srgbClr val="506559"/>
                </a:solidFill>
                <a:latin typeface="Plus Jakarta Sans"/>
                <a:ea typeface="Plus Jakarta Sans"/>
                <a:cs typeface="Plus Jakarta Sans"/>
              </a:rPr>
              <a:t>Responsibilities, inputs and allowed actions</a:t>
            </a:r>
          </a:p>
        </p:txBody>
      </p:sp>
      <p:sp>
        <p:nvSpPr>
          <p:cNvPr id="11" name="s082 text 11">
            <a:extLst xmlns:a="http://schemas.openxmlformats.org/drawingml/2006/main">
              <a:ext uri="{FF2B5EF4-FFF2-40B4-BE49-F238E27FC236}">
                <a16:creationId xmlns:a16="http://schemas.microsoft.com/office/drawing/2014/main" id="{9B4DC8A1-34FE-4E23-97FE-0FD5BD3516B0}"/>
              </a:ext>
            </a:extLst>
          </p:cNvPr>
          <p:cNvSpPr>
            <a:spLocks xmlns:a="http://schemas.openxmlformats.org/drawingml/2006/main" noGrp="1"/>
          </p:cNvSpPr>
          <p:nvPr/>
        </p:nvSpPr>
        <p:spPr>
          <a:xfrm xmlns:a="http://schemas.openxmlformats.org/drawingml/2006/main">
            <a:off x="762000" y="4646116"/>
            <a:ext cx="523875" cy="30956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875" b="0" i="0">
                <a:solidFill>
                  <a:srgbClr val="0B8A4B"/>
                </a:solidFill>
                <a:latin typeface="Menlo"/>
                <a:ea typeface="Menlo"/>
                <a:cs typeface="Menlo"/>
              </a:defRPr>
            </a:pPr>
            <a:r>
              <a:rPr sz="1875" b="0" i="0">
                <a:solidFill>
                  <a:srgbClr val="0B8A4B"/>
                </a:solidFill>
                <a:latin typeface="Menlo"/>
                <a:ea typeface="Menlo"/>
                <a:cs typeface="Menlo"/>
              </a:rPr>
              <a:t>03</a:t>
            </a:r>
          </a:p>
        </p:txBody>
      </p:sp>
      <p:sp>
        <p:nvSpPr>
          <p:cNvPr id="12" name="s082 text 12">
            <a:extLst xmlns:a="http://schemas.openxmlformats.org/drawingml/2006/main">
              <a:ext uri="{FF2B5EF4-FFF2-40B4-BE49-F238E27FC236}">
                <a16:creationId xmlns:a16="http://schemas.microsoft.com/office/drawing/2014/main" id="{47498462-C7A3-4396-A67B-2DFC773828F9}"/>
              </a:ext>
            </a:extLst>
          </p:cNvPr>
          <p:cNvSpPr>
            <a:spLocks xmlns:a="http://schemas.openxmlformats.org/drawingml/2006/main" noGrp="1"/>
          </p:cNvSpPr>
          <p:nvPr/>
        </p:nvSpPr>
        <p:spPr>
          <a:xfrm xmlns:a="http://schemas.openxmlformats.org/drawingml/2006/main">
            <a:off x="1476375" y="4503241"/>
            <a:ext cx="1809750" cy="47997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16667"/>
              </a:lnSpc>
              <a:buNone/>
              <a:defRPr sz="2700" b="1" i="0">
                <a:solidFill>
                  <a:srgbClr val="15291E"/>
                </a:solidFill>
                <a:latin typeface="Plus Jakarta Sans"/>
                <a:ea typeface="Plus Jakarta Sans"/>
                <a:cs typeface="Plus Jakarta Sans"/>
              </a:defRPr>
            </a:pPr>
            <a:r>
              <a:rPr sz="2700" b="1" i="0">
                <a:solidFill>
                  <a:srgbClr val="15291E"/>
                </a:solidFill>
                <a:latin typeface="Plus Jakarta Sans"/>
                <a:ea typeface="Plus Jakarta Sans"/>
                <a:cs typeface="Plus Jakarta Sans"/>
              </a:rPr>
              <a:t>Skills</a:t>
            </a:r>
          </a:p>
        </p:txBody>
      </p:sp>
      <p:sp>
        <p:nvSpPr>
          <p:cNvPr id="13" name="s082 text 13">
            <a:extLst xmlns:a="http://schemas.openxmlformats.org/drawingml/2006/main">
              <a:ext uri="{FF2B5EF4-FFF2-40B4-BE49-F238E27FC236}">
                <a16:creationId xmlns:a16="http://schemas.microsoft.com/office/drawing/2014/main" id="{9860B213-5894-44EF-BCD4-4FA81D077328}"/>
              </a:ext>
            </a:extLst>
          </p:cNvPr>
          <p:cNvSpPr>
            <a:spLocks xmlns:a="http://schemas.openxmlformats.org/drawingml/2006/main" noGrp="1"/>
          </p:cNvSpPr>
          <p:nvPr/>
        </p:nvSpPr>
        <p:spPr>
          <a:xfrm xmlns:a="http://schemas.openxmlformats.org/drawingml/2006/main">
            <a:off x="3476625" y="4541341"/>
            <a:ext cx="11001375" cy="42669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3"/>
          </a:bodyPr>
          <a:lstStyle xmlns:a="http://schemas.openxmlformats.org/drawingml/2006/main"/>
          <a:p xmlns:a="http://schemas.openxmlformats.org/drawingml/2006/main">
            <a:pPr algn="l">
              <a:lnSpc>
                <a:spcPct val="116667"/>
              </a:lnSpc>
              <a:buNone/>
              <a:defRPr sz="2400" b="0" i="0">
                <a:solidFill>
                  <a:srgbClr val="506559"/>
                </a:solidFill>
                <a:latin typeface="Plus Jakarta Sans"/>
                <a:ea typeface="Plus Jakarta Sans"/>
                <a:cs typeface="Plus Jakarta Sans"/>
              </a:defRPr>
            </a:pPr>
            <a:r>
              <a:rPr sz="2400" b="0" i="0">
                <a:solidFill>
                  <a:srgbClr val="506559"/>
                </a:solidFill>
                <a:latin typeface="Plus Jakarta Sans"/>
                <a:ea typeface="Plus Jakarta Sans"/>
                <a:cs typeface="Plus Jakarta Sans"/>
              </a:rPr>
              <a:t>Reusable instructions you can test and improve</a:t>
            </a:r>
          </a:p>
        </p:txBody>
      </p:sp>
      <p:sp>
        <p:nvSpPr>
          <p:cNvPr id="14" name="s082 text 14">
            <a:extLst xmlns:a="http://schemas.openxmlformats.org/drawingml/2006/main">
              <a:ext uri="{FF2B5EF4-FFF2-40B4-BE49-F238E27FC236}">
                <a16:creationId xmlns:a16="http://schemas.microsoft.com/office/drawing/2014/main" id="{F2F36D0A-ED0B-46CA-87F5-DAA22D9A564C}"/>
              </a:ext>
            </a:extLst>
          </p:cNvPr>
          <p:cNvSpPr>
            <a:spLocks xmlns:a="http://schemas.openxmlformats.org/drawingml/2006/main" noGrp="1"/>
          </p:cNvSpPr>
          <p:nvPr/>
        </p:nvSpPr>
        <p:spPr>
          <a:xfrm xmlns:a="http://schemas.openxmlformats.org/drawingml/2006/main">
            <a:off x="762000" y="5440412"/>
            <a:ext cx="523875" cy="30956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875" b="0" i="0">
                <a:solidFill>
                  <a:srgbClr val="0B8A4B"/>
                </a:solidFill>
                <a:latin typeface="Menlo"/>
                <a:ea typeface="Menlo"/>
                <a:cs typeface="Menlo"/>
              </a:defRPr>
            </a:pPr>
            <a:r>
              <a:rPr sz="1875" b="0" i="0">
                <a:solidFill>
                  <a:srgbClr val="0B8A4B"/>
                </a:solidFill>
                <a:latin typeface="Menlo"/>
                <a:ea typeface="Menlo"/>
                <a:cs typeface="Menlo"/>
              </a:rPr>
              <a:t>04</a:t>
            </a:r>
          </a:p>
        </p:txBody>
      </p:sp>
      <p:sp>
        <p:nvSpPr>
          <p:cNvPr id="15" name="s082 text 15">
            <a:extLst xmlns:a="http://schemas.openxmlformats.org/drawingml/2006/main">
              <a:ext uri="{FF2B5EF4-FFF2-40B4-BE49-F238E27FC236}">
                <a16:creationId xmlns:a16="http://schemas.microsoft.com/office/drawing/2014/main" id="{B363F785-BF89-45B0-86E8-1F03251649F2}"/>
              </a:ext>
            </a:extLst>
          </p:cNvPr>
          <p:cNvSpPr>
            <a:spLocks xmlns:a="http://schemas.openxmlformats.org/drawingml/2006/main" noGrp="1"/>
          </p:cNvSpPr>
          <p:nvPr/>
        </p:nvSpPr>
        <p:spPr>
          <a:xfrm xmlns:a="http://schemas.openxmlformats.org/drawingml/2006/main">
            <a:off x="1476375" y="5297537"/>
            <a:ext cx="1809750" cy="47997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16667"/>
              </a:lnSpc>
              <a:buNone/>
              <a:defRPr sz="2700" b="1" i="0">
                <a:solidFill>
                  <a:srgbClr val="15291E"/>
                </a:solidFill>
                <a:latin typeface="Plus Jakarta Sans"/>
                <a:ea typeface="Plus Jakarta Sans"/>
                <a:cs typeface="Plus Jakarta Sans"/>
              </a:defRPr>
            </a:pPr>
            <a:r>
              <a:rPr sz="2700" b="1" i="0">
                <a:solidFill>
                  <a:srgbClr val="15291E"/>
                </a:solidFill>
                <a:latin typeface="Plus Jakarta Sans"/>
                <a:ea typeface="Plus Jakarta Sans"/>
                <a:cs typeface="Plus Jakarta Sans"/>
              </a:rPr>
              <a:t>Structure</a:t>
            </a:r>
          </a:p>
        </p:txBody>
      </p:sp>
      <p:sp>
        <p:nvSpPr>
          <p:cNvPr id="16" name="s082 text 16">
            <a:extLst xmlns:a="http://schemas.openxmlformats.org/drawingml/2006/main">
              <a:ext uri="{FF2B5EF4-FFF2-40B4-BE49-F238E27FC236}">
                <a16:creationId xmlns:a16="http://schemas.microsoft.com/office/drawing/2014/main" id="{881CD8A4-D11A-4884-9693-C38B22D06969}"/>
              </a:ext>
            </a:extLst>
          </p:cNvPr>
          <p:cNvSpPr>
            <a:spLocks xmlns:a="http://schemas.openxmlformats.org/drawingml/2006/main" noGrp="1"/>
          </p:cNvSpPr>
          <p:nvPr/>
        </p:nvSpPr>
        <p:spPr>
          <a:xfrm xmlns:a="http://schemas.openxmlformats.org/drawingml/2006/main">
            <a:off x="3476625" y="5335637"/>
            <a:ext cx="11001375" cy="42669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3"/>
          </a:bodyPr>
          <a:lstStyle xmlns:a="http://schemas.openxmlformats.org/drawingml/2006/main"/>
          <a:p xmlns:a="http://schemas.openxmlformats.org/drawingml/2006/main">
            <a:pPr algn="l">
              <a:lnSpc>
                <a:spcPct val="116667"/>
              </a:lnSpc>
              <a:buNone/>
              <a:defRPr sz="2400" b="0" i="0">
                <a:solidFill>
                  <a:srgbClr val="506559"/>
                </a:solidFill>
                <a:latin typeface="Plus Jakarta Sans"/>
                <a:ea typeface="Plus Jakarta Sans"/>
                <a:cs typeface="Plus Jakarta Sans"/>
              </a:defRPr>
            </a:pPr>
            <a:r>
              <a:rPr sz="2400" b="0" i="0">
                <a:solidFill>
                  <a:srgbClr val="506559"/>
                </a:solidFill>
                <a:latin typeface="Plus Jakarta Sans"/>
                <a:ea typeface="Plus Jakarta Sans"/>
                <a:cs typeface="Plus Jakarta Sans"/>
              </a:rPr>
              <a:t>Where the work and rules belong</a:t>
            </a:r>
          </a:p>
        </p:txBody>
      </p:sp>
      <p:sp>
        <p:nvSpPr>
          <p:cNvPr id="17" name="s082 text 17">
            <a:extLst xmlns:a="http://schemas.openxmlformats.org/drawingml/2006/main">
              <a:ext uri="{FF2B5EF4-FFF2-40B4-BE49-F238E27FC236}">
                <a16:creationId xmlns:a16="http://schemas.microsoft.com/office/drawing/2014/main" id="{3EE5E0CD-7DD1-4958-B4D9-230958EA74FA}"/>
              </a:ext>
            </a:extLst>
          </p:cNvPr>
          <p:cNvSpPr>
            <a:spLocks xmlns:a="http://schemas.openxmlformats.org/drawingml/2006/main" noGrp="1"/>
          </p:cNvSpPr>
          <p:nvPr/>
        </p:nvSpPr>
        <p:spPr>
          <a:xfrm xmlns:a="http://schemas.openxmlformats.org/drawingml/2006/main">
            <a:off x="762000" y="6234708"/>
            <a:ext cx="523875" cy="30956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875" b="0" i="0">
                <a:solidFill>
                  <a:srgbClr val="0B8A4B"/>
                </a:solidFill>
                <a:latin typeface="Menlo"/>
                <a:ea typeface="Menlo"/>
                <a:cs typeface="Menlo"/>
              </a:defRPr>
            </a:pPr>
            <a:r>
              <a:rPr sz="1875" b="0" i="0">
                <a:solidFill>
                  <a:srgbClr val="0B8A4B"/>
                </a:solidFill>
                <a:latin typeface="Menlo"/>
                <a:ea typeface="Menlo"/>
                <a:cs typeface="Menlo"/>
              </a:rPr>
              <a:t>05</a:t>
            </a:r>
          </a:p>
        </p:txBody>
      </p:sp>
      <p:sp>
        <p:nvSpPr>
          <p:cNvPr id="18" name="s082 text 18">
            <a:extLst xmlns:a="http://schemas.openxmlformats.org/drawingml/2006/main">
              <a:ext uri="{FF2B5EF4-FFF2-40B4-BE49-F238E27FC236}">
                <a16:creationId xmlns:a16="http://schemas.microsoft.com/office/drawing/2014/main" id="{8E3AA630-05A6-406A-8C1E-CBD6FD059CA4}"/>
              </a:ext>
            </a:extLst>
          </p:cNvPr>
          <p:cNvSpPr>
            <a:spLocks xmlns:a="http://schemas.openxmlformats.org/drawingml/2006/main" noGrp="1"/>
          </p:cNvSpPr>
          <p:nvPr/>
        </p:nvSpPr>
        <p:spPr>
          <a:xfrm xmlns:a="http://schemas.openxmlformats.org/drawingml/2006/main">
            <a:off x="1476375" y="6091833"/>
            <a:ext cx="1809750" cy="47997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16667"/>
              </a:lnSpc>
              <a:buNone/>
              <a:defRPr sz="2700" b="1" i="0">
                <a:solidFill>
                  <a:srgbClr val="15291E"/>
                </a:solidFill>
                <a:latin typeface="Plus Jakarta Sans"/>
                <a:ea typeface="Plus Jakarta Sans"/>
                <a:cs typeface="Plus Jakarta Sans"/>
              </a:defRPr>
            </a:pPr>
            <a:r>
              <a:rPr sz="2700" b="1" i="0">
                <a:solidFill>
                  <a:srgbClr val="15291E"/>
                </a:solidFill>
                <a:latin typeface="Plus Jakarta Sans"/>
                <a:ea typeface="Plus Jakarta Sans"/>
                <a:cs typeface="Plus Jakarta Sans"/>
              </a:rPr>
              <a:t>Output</a:t>
            </a:r>
          </a:p>
        </p:txBody>
      </p:sp>
      <p:sp>
        <p:nvSpPr>
          <p:cNvPr id="19" name="s082 text 19">
            <a:extLst xmlns:a="http://schemas.openxmlformats.org/drawingml/2006/main">
              <a:ext uri="{FF2B5EF4-FFF2-40B4-BE49-F238E27FC236}">
                <a16:creationId xmlns:a16="http://schemas.microsoft.com/office/drawing/2014/main" id="{895EFC86-7D97-440F-B801-D402AD6A8D6D}"/>
              </a:ext>
            </a:extLst>
          </p:cNvPr>
          <p:cNvSpPr>
            <a:spLocks xmlns:a="http://schemas.openxmlformats.org/drawingml/2006/main" noGrp="1"/>
          </p:cNvSpPr>
          <p:nvPr/>
        </p:nvSpPr>
        <p:spPr>
          <a:xfrm xmlns:a="http://schemas.openxmlformats.org/drawingml/2006/main">
            <a:off x="3476625" y="6129933"/>
            <a:ext cx="11001375" cy="42669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3"/>
          </a:bodyPr>
          <a:lstStyle xmlns:a="http://schemas.openxmlformats.org/drawingml/2006/main"/>
          <a:p xmlns:a="http://schemas.openxmlformats.org/drawingml/2006/main">
            <a:pPr algn="l">
              <a:lnSpc>
                <a:spcPct val="116667"/>
              </a:lnSpc>
              <a:buNone/>
              <a:defRPr sz="2400" b="0" i="0">
                <a:solidFill>
                  <a:srgbClr val="506559"/>
                </a:solidFill>
                <a:latin typeface="Plus Jakarta Sans"/>
                <a:ea typeface="Plus Jakarta Sans"/>
                <a:cs typeface="Plus Jakarta Sans"/>
              </a:defRPr>
            </a:pPr>
            <a:r>
              <a:rPr sz="2400" b="0" i="0">
                <a:solidFill>
                  <a:srgbClr val="506559"/>
                </a:solidFill>
                <a:latin typeface="Plus Jakarta Sans"/>
                <a:ea typeface="Plus Jakarta Sans"/>
                <a:cs typeface="Plus Jakarta Sans"/>
              </a:rPr>
              <a:t>Saved and dated, ready to inspect</a:t>
            </a:r>
          </a:p>
        </p:txBody>
      </p:sp>
      <p:sp>
        <p:nvSpPr>
          <p:cNvPr id="20" name="s082 text 20">
            <a:extLst xmlns:a="http://schemas.openxmlformats.org/drawingml/2006/main">
              <a:ext uri="{FF2B5EF4-FFF2-40B4-BE49-F238E27FC236}">
                <a16:creationId xmlns:a16="http://schemas.microsoft.com/office/drawing/2014/main" id="{C6741A3F-881C-4D01-98C2-057F7CB7063E}"/>
              </a:ext>
            </a:extLst>
          </p:cNvPr>
          <p:cNvSpPr>
            <a:spLocks xmlns:a="http://schemas.openxmlformats.org/drawingml/2006/main" noGrp="1"/>
          </p:cNvSpPr>
          <p:nvPr/>
        </p:nvSpPr>
        <p:spPr>
          <a:xfrm xmlns:a="http://schemas.openxmlformats.org/drawingml/2006/main">
            <a:off x="13737878" y="8086725"/>
            <a:ext cx="740122"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082 / 152</a:t>
            </a:r>
          </a:p>
        </p:txBody>
      </p:sp>
    </p:spTree>
    <p:extLst>
      <p:ext uri="{BB962C8B-B14F-4D97-AF65-F5344CB8AC3E}">
        <p14:creationId xmlns:p14="http://schemas.microsoft.com/office/powerpoint/2010/main" val="680459341"/>
      </p:ext>
    </p:extLst>
  </p:cSld>
</p:sld>
</file>

<file path=ppt/slides/slide83.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7" name=""/>
          <p:cNvPicPr>
            <a:picLocks xmlns:a="http://schemas.openxmlformats.org/drawingml/2006/main" noChangeAspect="1"/>
          </p:cNvPicPr>
          <p:nvPr/>
        </p:nvPicPr>
        <p:blipFill>
          <a:blip xmlns:r="http://schemas.openxmlformats.org/officeDocument/2006/relationships" xmlns:a="http://schemas.openxmlformats.org/drawingml/2006/main" r:embed="Re3c906e038e342f3"/>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83 text 2">
            <a:extLst xmlns:a="http://schemas.openxmlformats.org/drawingml/2006/main">
              <a:ext uri="{FF2B5EF4-FFF2-40B4-BE49-F238E27FC236}">
                <a16:creationId xmlns:a16="http://schemas.microsoft.com/office/drawing/2014/main" id="{05CB5061-A1EB-423F-972C-39E48AFF9410}"/>
              </a:ext>
            </a:extLst>
          </p:cNvPr>
          <p:cNvSpPr>
            <a:spLocks xmlns:a="http://schemas.openxmlformats.org/drawingml/2006/main" noGrp="1"/>
          </p:cNvSpPr>
          <p:nvPr/>
        </p:nvSpPr>
        <p:spPr>
          <a:xfrm xmlns:a="http://schemas.openxmlformats.org/drawingml/2006/main">
            <a:off x="1171575" y="466725"/>
            <a:ext cx="1416397"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0B8A4B"/>
                </a:solidFill>
                <a:latin typeface="Marcellus"/>
                <a:ea typeface="Marcellus"/>
                <a:cs typeface="Marcellus"/>
              </a:defRPr>
            </a:pPr>
            <a:r>
              <a:rPr sz="1950" b="0" i="0">
                <a:solidFill>
                  <a:srgbClr val="0B8A4B"/>
                </a:solidFill>
                <a:latin typeface="Marcellus"/>
                <a:ea typeface="Marcellus"/>
                <a:cs typeface="Marcellus"/>
              </a:rPr>
              <a:t>SKILLTREE</a:t>
            </a:r>
          </a:p>
        </p:txBody>
      </p:sp>
      <p:sp>
        <p:nvSpPr>
          <p:cNvPr id="3" name="s083 text 3">
            <a:extLst xmlns:a="http://schemas.openxmlformats.org/drawingml/2006/main">
              <a:ext uri="{FF2B5EF4-FFF2-40B4-BE49-F238E27FC236}">
                <a16:creationId xmlns:a16="http://schemas.microsoft.com/office/drawing/2014/main" id="{76C66A3B-5D26-45F9-BEB9-F8FDC9716D54}"/>
              </a:ext>
            </a:extLst>
          </p:cNvPr>
          <p:cNvSpPr>
            <a:spLocks xmlns:a="http://schemas.openxmlformats.org/drawingml/2006/main" noGrp="1"/>
          </p:cNvSpPr>
          <p:nvPr/>
        </p:nvSpPr>
        <p:spPr>
          <a:xfrm xmlns:a="http://schemas.openxmlformats.org/drawingml/2006/main">
            <a:off x="13065919" y="476250"/>
            <a:ext cx="1412081"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Your AI workforce</a:t>
            </a:r>
          </a:p>
        </p:txBody>
      </p:sp>
      <p:sp>
        <p:nvSpPr>
          <p:cNvPr id="4" name="s083 text 4">
            <a:extLst xmlns:a="http://schemas.openxmlformats.org/drawingml/2006/main">
              <a:ext uri="{FF2B5EF4-FFF2-40B4-BE49-F238E27FC236}">
                <a16:creationId xmlns:a16="http://schemas.microsoft.com/office/drawing/2014/main" id="{9D667018-CAA0-4CA1-9017-D6A27EFBB0E3}"/>
              </a:ext>
            </a:extLst>
          </p:cNvPr>
          <p:cNvSpPr>
            <a:spLocks xmlns:a="http://schemas.openxmlformats.org/drawingml/2006/main" noGrp="1"/>
          </p:cNvSpPr>
          <p:nvPr/>
        </p:nvSpPr>
        <p:spPr>
          <a:xfrm xmlns:a="http://schemas.openxmlformats.org/drawingml/2006/main">
            <a:off x="762000" y="2038350"/>
            <a:ext cx="12858750" cy="1088082"/>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5"/>
          </a:bodyPr>
          <a:lstStyle xmlns:a="http://schemas.openxmlformats.org/drawingml/2006/main"/>
          <a:p xmlns:a="http://schemas.openxmlformats.org/drawingml/2006/main">
            <a:pPr algn="l">
              <a:lnSpc>
                <a:spcPct val="85000"/>
              </a:lnSpc>
              <a:buNone/>
              <a:defRPr sz="8400" b="0" i="0">
                <a:solidFill>
                  <a:srgbClr val="117A43"/>
                </a:solidFill>
                <a:latin typeface="Instrument Serif"/>
                <a:ea typeface="Instrument Serif"/>
                <a:cs typeface="Instrument Serif"/>
              </a:defRPr>
            </a:pPr>
            <a:r>
              <a:rPr sz="8400" b="0" i="0">
                <a:solidFill>
                  <a:srgbClr val="117A43"/>
                </a:solidFill>
                <a:latin typeface="Instrument Serif"/>
                <a:ea typeface="Instrument Serif"/>
                <a:cs typeface="Instrument Serif"/>
              </a:rPr>
              <a:t>Your AI workforce.</a:t>
            </a:r>
          </a:p>
        </p:txBody>
      </p:sp>
      <p:sp>
        <p:nvSpPr>
          <p:cNvPr id="5" name="s083 text 5">
            <a:extLst xmlns:a="http://schemas.openxmlformats.org/drawingml/2006/main">
              <a:ext uri="{FF2B5EF4-FFF2-40B4-BE49-F238E27FC236}">
                <a16:creationId xmlns:a16="http://schemas.microsoft.com/office/drawing/2014/main" id="{FC976821-20C6-4D2B-88AD-5ECB28934DED}"/>
              </a:ext>
            </a:extLst>
          </p:cNvPr>
          <p:cNvSpPr>
            <a:spLocks xmlns:a="http://schemas.openxmlformats.org/drawingml/2006/main" noGrp="1"/>
          </p:cNvSpPr>
          <p:nvPr/>
        </p:nvSpPr>
        <p:spPr>
          <a:xfrm xmlns:a="http://schemas.openxmlformats.org/drawingml/2006/main">
            <a:off x="762000" y="3650307"/>
            <a:ext cx="1304925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6667"/>
              </a:lnSpc>
              <a:buNone/>
              <a:defRPr sz="2250" b="0" i="0">
                <a:solidFill>
                  <a:srgbClr val="506559"/>
                </a:solidFill>
                <a:latin typeface="Plus Jakarta Sans"/>
                <a:ea typeface="Plus Jakarta Sans"/>
                <a:cs typeface="Plus Jakarta Sans"/>
              </a:defRPr>
            </a:pPr>
            <a:r>
              <a:rPr sz="2250" b="0" i="0">
                <a:solidFill>
                  <a:srgbClr val="506559"/>
                </a:solidFill>
                <a:latin typeface="Plus Jakarta Sans"/>
                <a:ea typeface="Plus Jakarta Sans"/>
                <a:cs typeface="Plus Jakarta Sans"/>
              </a:rPr>
              <a:t>Agents do the work. Skills teach them how.</a:t>
            </a:r>
          </a:p>
        </p:txBody>
      </p:sp>
      <p:sp>
        <p:nvSpPr>
          <p:cNvPr id="6" name="s083 text 6">
            <a:extLst xmlns:a="http://schemas.openxmlformats.org/drawingml/2006/main">
              <a:ext uri="{FF2B5EF4-FFF2-40B4-BE49-F238E27FC236}">
                <a16:creationId xmlns:a16="http://schemas.microsoft.com/office/drawing/2014/main" id="{8CF2E8D4-941F-4973-BDD2-559A8AB9A76B}"/>
              </a:ext>
            </a:extLst>
          </p:cNvPr>
          <p:cNvSpPr>
            <a:spLocks xmlns:a="http://schemas.openxmlformats.org/drawingml/2006/main" noGrp="1"/>
          </p:cNvSpPr>
          <p:nvPr/>
        </p:nvSpPr>
        <p:spPr>
          <a:xfrm xmlns:a="http://schemas.openxmlformats.org/drawingml/2006/main">
            <a:off x="13736389" y="8086725"/>
            <a:ext cx="741611"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083 / 152</a:t>
            </a:r>
          </a:p>
        </p:txBody>
      </p:sp>
    </p:spTree>
    <p:extLst>
      <p:ext uri="{BB962C8B-B14F-4D97-AF65-F5344CB8AC3E}">
        <p14:creationId xmlns:p14="http://schemas.microsoft.com/office/powerpoint/2010/main" val="2131288368"/>
      </p:ext>
    </p:extLst>
  </p:cSld>
</p:sld>
</file>

<file path=ppt/slides/slide84.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7" name=""/>
          <p:cNvPicPr>
            <a:picLocks xmlns:a="http://schemas.openxmlformats.org/drawingml/2006/main" noChangeAspect="1"/>
          </p:cNvPicPr>
          <p:nvPr/>
        </p:nvPicPr>
        <p:blipFill>
          <a:blip xmlns:r="http://schemas.openxmlformats.org/officeDocument/2006/relationships" xmlns:a="http://schemas.openxmlformats.org/drawingml/2006/main" r:embed="R201278f0633a4f9e"/>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84 text 2">
            <a:extLst xmlns:a="http://schemas.openxmlformats.org/drawingml/2006/main">
              <a:ext uri="{FF2B5EF4-FFF2-40B4-BE49-F238E27FC236}">
                <a16:creationId xmlns:a16="http://schemas.microsoft.com/office/drawing/2014/main" id="{E4874D6F-CCFC-48BB-9126-7E6C56B60097}"/>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84 text 3">
            <a:extLst xmlns:a="http://schemas.openxmlformats.org/drawingml/2006/main">
              <a:ext uri="{FF2B5EF4-FFF2-40B4-BE49-F238E27FC236}">
                <a16:creationId xmlns:a16="http://schemas.microsoft.com/office/drawing/2014/main" id="{53DD39F7-730A-4643-802E-23E75897F1A5}"/>
              </a:ext>
            </a:extLst>
          </p:cNvPr>
          <p:cNvSpPr>
            <a:spLocks xmlns:a="http://schemas.openxmlformats.org/drawingml/2006/main" noGrp="1"/>
          </p:cNvSpPr>
          <p:nvPr/>
        </p:nvSpPr>
        <p:spPr>
          <a:xfrm xmlns:a="http://schemas.openxmlformats.org/drawingml/2006/main">
            <a:off x="13065919" y="476250"/>
            <a:ext cx="1412081"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Your AI workforce</a:t>
            </a:r>
          </a:p>
        </p:txBody>
      </p:sp>
      <p:sp>
        <p:nvSpPr>
          <p:cNvPr id="4" name="s084 text 4">
            <a:extLst xmlns:a="http://schemas.openxmlformats.org/drawingml/2006/main">
              <a:ext uri="{FF2B5EF4-FFF2-40B4-BE49-F238E27FC236}">
                <a16:creationId xmlns:a16="http://schemas.microsoft.com/office/drawing/2014/main" id="{C2F1FB0B-6394-4AA5-A49B-238C8096AFF3}"/>
              </a:ext>
            </a:extLst>
          </p:cNvPr>
          <p:cNvSpPr>
            <a:spLocks xmlns:a="http://schemas.openxmlformats.org/drawingml/2006/main" noGrp="1"/>
          </p:cNvSpPr>
          <p:nvPr/>
        </p:nvSpPr>
        <p:spPr>
          <a:xfrm xmlns:a="http://schemas.openxmlformats.org/drawingml/2006/main">
            <a:off x="762000" y="1619250"/>
            <a:ext cx="1266825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5550" b="1" i="0">
                <a:solidFill>
                  <a:srgbClr val="15291E"/>
                </a:solidFill>
                <a:latin typeface="Plus Jakarta Sans"/>
                <a:ea typeface="Plus Jakarta Sans"/>
                <a:cs typeface="Plus Jakarta Sans"/>
              </a:defRPr>
            </a:pPr>
            <a:r>
              <a:rPr sz="5550" b="1" i="0">
                <a:solidFill>
                  <a:srgbClr val="15291E"/>
                </a:solidFill>
                <a:latin typeface="Plus Jakarta Sans"/>
                <a:ea typeface="Plus Jakarta Sans"/>
                <a:cs typeface="Plus Jakarta Sans"/>
              </a:rPr>
              <a:t>Agents: who does the work.</a:t>
            </a:r>
          </a:p>
        </p:txBody>
      </p:sp>
      <p:sp>
        <p:nvSpPr>
          <p:cNvPr id="5" name="s084 text 5">
            <a:extLst xmlns:a="http://schemas.openxmlformats.org/drawingml/2006/main">
              <a:ext uri="{FF2B5EF4-FFF2-40B4-BE49-F238E27FC236}">
                <a16:creationId xmlns:a16="http://schemas.microsoft.com/office/drawing/2014/main" id="{928D9301-125D-4F89-92B6-452741D7E463}"/>
              </a:ext>
            </a:extLst>
          </p:cNvPr>
          <p:cNvSpPr>
            <a:spLocks xmlns:a="http://schemas.openxmlformats.org/drawingml/2006/main" noGrp="1"/>
          </p:cNvSpPr>
          <p:nvPr/>
        </p:nvSpPr>
        <p:spPr>
          <a:xfrm xmlns:a="http://schemas.openxmlformats.org/drawingml/2006/main">
            <a:off x="762000" y="4048125"/>
            <a:ext cx="11811000" cy="52000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8"/>
          </a:bodyPr>
          <a:lstStyle xmlns:a="http://schemas.openxmlformats.org/drawingml/2006/main"/>
          <a:p xmlns:a="http://schemas.openxmlformats.org/drawingml/2006/main">
            <a:pPr algn="l">
              <a:lnSpc>
                <a:spcPct val="116667"/>
              </a:lnSpc>
              <a:buNone/>
              <a:defRPr sz="2925" b="0" i="0">
                <a:solidFill>
                  <a:srgbClr val="506559"/>
                </a:solidFill>
                <a:latin typeface="Plus Jakarta Sans"/>
                <a:ea typeface="Plus Jakarta Sans"/>
                <a:cs typeface="Plus Jakarta Sans"/>
              </a:defRPr>
            </a:pPr>
            <a:r>
              <a:rPr sz="2925" b="0" i="0">
                <a:solidFill>
                  <a:srgbClr val="506559"/>
                </a:solidFill>
                <a:latin typeface="Plus Jakarta Sans"/>
                <a:ea typeface="Plus Jakarta Sans"/>
                <a:cs typeface="Plus Jakarta Sans"/>
              </a:rPr>
              <a:t>Give each agent a clear job, the right context and the tools it needs.</a:t>
            </a:r>
          </a:p>
        </p:txBody>
      </p:sp>
      <p:sp>
        <p:nvSpPr>
          <p:cNvPr id="6" name="s084 text 6">
            <a:extLst xmlns:a="http://schemas.openxmlformats.org/drawingml/2006/main">
              <a:ext uri="{FF2B5EF4-FFF2-40B4-BE49-F238E27FC236}">
                <a16:creationId xmlns:a16="http://schemas.microsoft.com/office/drawing/2014/main" id="{F5D685D7-E2C0-497A-A3AA-91F4538D15AC}"/>
              </a:ext>
            </a:extLst>
          </p:cNvPr>
          <p:cNvSpPr>
            <a:spLocks xmlns:a="http://schemas.openxmlformats.org/drawingml/2006/main" noGrp="1"/>
          </p:cNvSpPr>
          <p:nvPr/>
        </p:nvSpPr>
        <p:spPr>
          <a:xfrm xmlns:a="http://schemas.openxmlformats.org/drawingml/2006/main">
            <a:off x="13732818" y="8086725"/>
            <a:ext cx="745182"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084 / 152</a:t>
            </a:r>
          </a:p>
        </p:txBody>
      </p:sp>
    </p:spTree>
    <p:extLst>
      <p:ext uri="{BB962C8B-B14F-4D97-AF65-F5344CB8AC3E}">
        <p14:creationId xmlns:p14="http://schemas.microsoft.com/office/powerpoint/2010/main" val="1880440398"/>
      </p:ext>
    </p:extLst>
  </p:cSld>
</p:sld>
</file>

<file path=ppt/slides/slide85.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7" name=""/>
          <p:cNvPicPr>
            <a:picLocks xmlns:a="http://schemas.openxmlformats.org/drawingml/2006/main" noChangeAspect="1"/>
          </p:cNvPicPr>
          <p:nvPr/>
        </p:nvPicPr>
        <p:blipFill>
          <a:blip xmlns:r="http://schemas.openxmlformats.org/officeDocument/2006/relationships" xmlns:a="http://schemas.openxmlformats.org/drawingml/2006/main" r:embed="R0592d32c58444a68"/>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85 text 2">
            <a:extLst xmlns:a="http://schemas.openxmlformats.org/drawingml/2006/main">
              <a:ext uri="{FF2B5EF4-FFF2-40B4-BE49-F238E27FC236}">
                <a16:creationId xmlns:a16="http://schemas.microsoft.com/office/drawing/2014/main" id="{56AFFA9D-DC07-4EBA-8C24-53C4FC9372A3}"/>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85 text 3">
            <a:extLst xmlns:a="http://schemas.openxmlformats.org/drawingml/2006/main">
              <a:ext uri="{FF2B5EF4-FFF2-40B4-BE49-F238E27FC236}">
                <a16:creationId xmlns:a16="http://schemas.microsoft.com/office/drawing/2014/main" id="{6BEE7ABE-1E30-43D3-A645-86B41525A164}"/>
              </a:ext>
            </a:extLst>
          </p:cNvPr>
          <p:cNvSpPr>
            <a:spLocks xmlns:a="http://schemas.openxmlformats.org/drawingml/2006/main" noGrp="1"/>
          </p:cNvSpPr>
          <p:nvPr/>
        </p:nvSpPr>
        <p:spPr>
          <a:xfrm xmlns:a="http://schemas.openxmlformats.org/drawingml/2006/main">
            <a:off x="13065919" y="476250"/>
            <a:ext cx="1412081"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Your AI workforce</a:t>
            </a:r>
          </a:p>
        </p:txBody>
      </p:sp>
      <p:sp>
        <p:nvSpPr>
          <p:cNvPr id="4" name="s085 text 4">
            <a:extLst xmlns:a="http://schemas.openxmlformats.org/drawingml/2006/main">
              <a:ext uri="{FF2B5EF4-FFF2-40B4-BE49-F238E27FC236}">
                <a16:creationId xmlns:a16="http://schemas.microsoft.com/office/drawing/2014/main" id="{0B1AED90-957C-42BF-AD1B-C32A6BFF1313}"/>
              </a:ext>
            </a:extLst>
          </p:cNvPr>
          <p:cNvSpPr>
            <a:spLocks xmlns:a="http://schemas.openxmlformats.org/drawingml/2006/main" noGrp="1"/>
          </p:cNvSpPr>
          <p:nvPr/>
        </p:nvSpPr>
        <p:spPr>
          <a:xfrm xmlns:a="http://schemas.openxmlformats.org/drawingml/2006/main">
            <a:off x="762000" y="1619250"/>
            <a:ext cx="1266825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5550" b="1" i="0">
                <a:solidFill>
                  <a:srgbClr val="15291E"/>
                </a:solidFill>
                <a:latin typeface="Plus Jakarta Sans"/>
                <a:ea typeface="Plus Jakarta Sans"/>
                <a:cs typeface="Plus Jakarta Sans"/>
              </a:defRPr>
            </a:pPr>
            <a:r>
              <a:rPr sz="5550" b="1" i="0">
                <a:solidFill>
                  <a:srgbClr val="15291E"/>
                </a:solidFill>
                <a:latin typeface="Plus Jakarta Sans"/>
                <a:ea typeface="Plus Jakarta Sans"/>
                <a:cs typeface="Plus Jakarta Sans"/>
              </a:rPr>
              <a:t>Skills: how the job gets done.</a:t>
            </a:r>
          </a:p>
        </p:txBody>
      </p:sp>
      <p:sp>
        <p:nvSpPr>
          <p:cNvPr id="5" name="s085 text 5">
            <a:extLst xmlns:a="http://schemas.openxmlformats.org/drawingml/2006/main">
              <a:ext uri="{FF2B5EF4-FFF2-40B4-BE49-F238E27FC236}">
                <a16:creationId xmlns:a16="http://schemas.microsoft.com/office/drawing/2014/main" id="{E0B1AEDC-0CEC-47DA-8A60-688C1F3686DC}"/>
              </a:ext>
            </a:extLst>
          </p:cNvPr>
          <p:cNvSpPr>
            <a:spLocks xmlns:a="http://schemas.openxmlformats.org/drawingml/2006/main" noGrp="1"/>
          </p:cNvSpPr>
          <p:nvPr/>
        </p:nvSpPr>
        <p:spPr>
          <a:xfrm xmlns:a="http://schemas.openxmlformats.org/drawingml/2006/main">
            <a:off x="762000" y="4048125"/>
            <a:ext cx="11811000" cy="104001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8"/>
          </a:bodyPr>
          <a:lstStyle xmlns:a="http://schemas.openxmlformats.org/drawingml/2006/main"/>
          <a:p xmlns:a="http://schemas.openxmlformats.org/drawingml/2006/main">
            <a:pPr algn="l">
              <a:lnSpc>
                <a:spcPct val="116667"/>
              </a:lnSpc>
              <a:buNone/>
              <a:defRPr sz="2925" b="0" i="0">
                <a:solidFill>
                  <a:srgbClr val="506559"/>
                </a:solidFill>
                <a:latin typeface="Plus Jakarta Sans"/>
                <a:ea typeface="Plus Jakarta Sans"/>
                <a:cs typeface="Plus Jakarta Sans"/>
              </a:defRPr>
            </a:pPr>
            <a:r>
              <a:rPr sz="2925" b="0" i="0">
                <a:solidFill>
                  <a:srgbClr val="506559"/>
                </a:solidFill>
                <a:latin typeface="Plus Jakarta Sans"/>
                <a:ea typeface="Plus Jakarta Sans"/>
                <a:cs typeface="Plus Jakarta Sans"/>
              </a:rPr>
              <a:t>Your process, examples and standards, written where the agent can</a:t>
            </a:r>
          </a:p>
          <a:p xmlns:a="http://schemas.openxmlformats.org/drawingml/2006/main">
            <a:pPr algn="l">
              <a:lnSpc>
                <a:spcPct val="116667"/>
              </a:lnSpc>
              <a:buNone/>
              <a:defRPr sz="2925" b="0" i="0">
                <a:solidFill>
                  <a:srgbClr val="506559"/>
                </a:solidFill>
                <a:latin typeface="Plus Jakarta Sans"/>
                <a:ea typeface="Plus Jakarta Sans"/>
                <a:cs typeface="Plus Jakarta Sans"/>
              </a:defRPr>
            </a:pPr>
            <a:r>
              <a:rPr sz="2925" b="0" i="0">
                <a:solidFill>
                  <a:srgbClr val="506559"/>
                </a:solidFill>
                <a:latin typeface="Plus Jakarta Sans"/>
                <a:ea typeface="Plus Jakarta Sans"/>
                <a:cs typeface="Plus Jakarta Sans"/>
              </a:rPr>
              <a:t>use them.</a:t>
            </a:r>
          </a:p>
        </p:txBody>
      </p:sp>
      <p:sp>
        <p:nvSpPr>
          <p:cNvPr id="6" name="s085 text 6">
            <a:extLst xmlns:a="http://schemas.openxmlformats.org/drawingml/2006/main">
              <a:ext uri="{FF2B5EF4-FFF2-40B4-BE49-F238E27FC236}">
                <a16:creationId xmlns:a16="http://schemas.microsoft.com/office/drawing/2014/main" id="{D425028E-A366-49DA-8432-9AE78ED09798}"/>
              </a:ext>
            </a:extLst>
          </p:cNvPr>
          <p:cNvSpPr>
            <a:spLocks xmlns:a="http://schemas.openxmlformats.org/drawingml/2006/main" noGrp="1"/>
          </p:cNvSpPr>
          <p:nvPr/>
        </p:nvSpPr>
        <p:spPr>
          <a:xfrm xmlns:a="http://schemas.openxmlformats.org/drawingml/2006/main">
            <a:off x="13735199" y="8086725"/>
            <a:ext cx="742801"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085 / 152</a:t>
            </a:r>
          </a:p>
        </p:txBody>
      </p:sp>
    </p:spTree>
    <p:extLst>
      <p:ext uri="{BB962C8B-B14F-4D97-AF65-F5344CB8AC3E}">
        <p14:creationId xmlns:p14="http://schemas.microsoft.com/office/powerpoint/2010/main" val="1540156584"/>
      </p:ext>
    </p:extLst>
  </p:cSld>
</p:sld>
</file>

<file path=ppt/slides/slide86.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32" name=""/>
          <p:cNvPicPr>
            <a:picLocks xmlns:a="http://schemas.openxmlformats.org/drawingml/2006/main" noChangeAspect="1"/>
          </p:cNvPicPr>
          <p:nvPr/>
        </p:nvPicPr>
        <p:blipFill>
          <a:blip xmlns:r="http://schemas.openxmlformats.org/officeDocument/2006/relationships" xmlns:a="http://schemas.openxmlformats.org/drawingml/2006/main" r:embed="R9e5171622b4d4038"/>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86 text 2">
            <a:extLst xmlns:a="http://schemas.openxmlformats.org/drawingml/2006/main">
              <a:ext uri="{FF2B5EF4-FFF2-40B4-BE49-F238E27FC236}">
                <a16:creationId xmlns:a16="http://schemas.microsoft.com/office/drawing/2014/main" id="{01F581F4-DD0B-437E-A3B3-E19CCD5D22E0}"/>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86 text 3">
            <a:extLst xmlns:a="http://schemas.openxmlformats.org/drawingml/2006/main">
              <a:ext uri="{FF2B5EF4-FFF2-40B4-BE49-F238E27FC236}">
                <a16:creationId xmlns:a16="http://schemas.microsoft.com/office/drawing/2014/main" id="{E2B99008-1E64-4C79-9B67-33C02915A1F7}"/>
              </a:ext>
            </a:extLst>
          </p:cNvPr>
          <p:cNvSpPr>
            <a:spLocks xmlns:a="http://schemas.openxmlformats.org/drawingml/2006/main" noGrp="1"/>
          </p:cNvSpPr>
          <p:nvPr/>
        </p:nvSpPr>
        <p:spPr>
          <a:xfrm xmlns:a="http://schemas.openxmlformats.org/drawingml/2006/main">
            <a:off x="13065919" y="476250"/>
            <a:ext cx="1412081"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Your AI workforce</a:t>
            </a:r>
          </a:p>
        </p:txBody>
      </p:sp>
      <p:sp>
        <p:nvSpPr>
          <p:cNvPr id="4" name="s086 text 4">
            <a:extLst xmlns:a="http://schemas.openxmlformats.org/drawingml/2006/main">
              <a:ext uri="{FF2B5EF4-FFF2-40B4-BE49-F238E27FC236}">
                <a16:creationId xmlns:a16="http://schemas.microsoft.com/office/drawing/2014/main" id="{8300F2EC-5B16-408D-9ABB-ADF8F09577B2}"/>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The worker and the playbook.</a:t>
            </a:r>
          </a:p>
        </p:txBody>
      </p:sp>
      <p:sp>
        <p:nvSpPr>
          <p:cNvPr id="5" name="s086 rect 5">
            <a:extLst xmlns:a="http://schemas.openxmlformats.org/drawingml/2006/main">
              <a:ext uri="{FF2B5EF4-FFF2-40B4-BE49-F238E27FC236}">
                <a16:creationId xmlns:a16="http://schemas.microsoft.com/office/drawing/2014/main" id="{7C748F51-D29C-42EB-AC90-DDA69575163D}"/>
              </a:ext>
            </a:extLst>
          </p:cNvPr>
          <p:cNvSpPr>
            <a:spLocks xmlns:a="http://schemas.openxmlformats.org/drawingml/2006/main" noGrp="1"/>
          </p:cNvSpPr>
          <p:nvPr/>
        </p:nvSpPr>
        <p:spPr>
          <a:xfrm xmlns:a="http://schemas.openxmlformats.org/drawingml/2006/main">
            <a:off x="762000" y="2838450"/>
            <a:ext cx="13716000" cy="5286375"/>
          </a:xfrm>
          <a:prstGeom xmlns:a="http://schemas.openxmlformats.org/drawingml/2006/main" prst="roundRect">
            <a:avLst>
              <a:gd name="adj" fmla="val 3604"/>
            </a:avLst>
          </a:prstGeom>
          <a:solidFill xmlns:a="http://schemas.openxmlformats.org/drawingml/2006/main">
            <a:srgbClr val="FFFFFF"/>
          </a:solidFill>
          <a:ln xmlns:a="http://schemas.openxmlformats.org/drawingml/2006/main" w="9525">
            <a:solidFill>
              <a:srgbClr val="D4D8DD"/>
            </a:solidFill>
            <a:prstDash val="solid"/>
          </a:ln>
        </p:spPr>
      </p:sp>
      <p:sp>
        <p:nvSpPr>
          <p:cNvPr id="6" name="s086 text 6">
            <a:extLst xmlns:a="http://schemas.openxmlformats.org/drawingml/2006/main">
              <a:ext uri="{FF2B5EF4-FFF2-40B4-BE49-F238E27FC236}">
                <a16:creationId xmlns:a16="http://schemas.microsoft.com/office/drawing/2014/main" id="{FD8E6B13-1AE7-4ED2-924C-FEBB9CFA80BD}"/>
              </a:ext>
            </a:extLst>
          </p:cNvPr>
          <p:cNvSpPr>
            <a:spLocks xmlns:a="http://schemas.openxmlformats.org/drawingml/2006/main" noGrp="1"/>
          </p:cNvSpPr>
          <p:nvPr/>
        </p:nvSpPr>
        <p:spPr>
          <a:xfrm xmlns:a="http://schemas.openxmlformats.org/drawingml/2006/main">
            <a:off x="771525" y="2847975"/>
            <a:ext cx="13696950" cy="495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F7680"/>
                </a:solidFill>
                <a:latin typeface="Menlo"/>
                <a:ea typeface="Menlo"/>
                <a:cs typeface="Menlo"/>
              </a:defRPr>
            </a:pPr>
            <a:r>
              <a:rPr sz="1350" b="0" i="0">
                <a:solidFill>
                  <a:srgbClr val="6F7680"/>
                </a:solidFill>
                <a:latin typeface="Menlo"/>
                <a:ea typeface="Menlo"/>
                <a:cs typeface="Menlo"/>
              </a:rPr>
              <a:t>company/ · how agents and skills work together</a:t>
            </a:r>
          </a:p>
        </p:txBody>
      </p:sp>
      <p:pic>
        <p:nvPicPr>
          <p:cNvPr id="38" name=""/>
          <p:cNvPicPr>
            <a:picLocks xmlns:a="http://schemas.openxmlformats.org/drawingml/2006/main" noChangeAspect="1"/>
          </p:cNvPicPr>
          <p:nvPr/>
        </p:nvPicPr>
        <p:blipFill>
          <a:blip xmlns:r="http://schemas.openxmlformats.org/officeDocument/2006/relationships" xmlns:a="http://schemas.openxmlformats.org/drawingml/2006/main" r:embed="Ra6378a6c0d044b49">
            <a:extLst>
              <a:ext uri="{96DAC541-7B7A-43D3-8B79-37D633B846F1}">
                <asvg:svgBlip xmlns:asvg="http://schemas.microsoft.com/office/drawing/2016/SVG/main" r:embed="R11f8c0c1bf9d4010"/>
              </a:ext>
            </a:extLst>
          </a:blip>
          <a:stretch xmlns:a="http://schemas.openxmlformats.org/drawingml/2006/main"/>
        </p:blipFill>
        <p:spPr>
          <a:xfrm xmlns:a="http://schemas.openxmlformats.org/drawingml/2006/main">
            <a:off x="771525" y="3343275"/>
            <a:ext cx="13716000" cy="4762500"/>
          </a:xfrm>
          <a:prstGeom xmlns:a="http://schemas.openxmlformats.org/drawingml/2006/main" prst="rect">
            <a:avLst/>
          </a:prstGeom>
        </p:spPr>
      </p:pic>
      <p:pic>
        <p:nvPicPr>
          <p:cNvPr id="39" name=""/>
          <p:cNvPicPr>
            <a:picLocks xmlns:a="http://schemas.openxmlformats.org/drawingml/2006/main" noChangeAspect="1"/>
          </p:cNvPicPr>
          <p:nvPr/>
        </p:nvPicPr>
        <p:blipFill>
          <a:blip xmlns:r="http://schemas.openxmlformats.org/officeDocument/2006/relationships" xmlns:a="http://schemas.openxmlformats.org/drawingml/2006/main" r:embed="R84163c9691a7466a">
            <a:extLst>
              <a:ext uri="{96DAC541-7B7A-43D3-8B79-37D633B846F1}">
                <asvg:svgBlip xmlns:asvg="http://schemas.microsoft.com/office/drawing/2016/SVG/main" r:embed="R28e35e9655924392"/>
              </a:ext>
            </a:extLst>
          </a:blip>
          <a:stretch xmlns:a="http://schemas.openxmlformats.org/drawingml/2006/main"/>
        </p:blipFill>
        <p:spPr>
          <a:xfrm xmlns:a="http://schemas.openxmlformats.org/drawingml/2006/main">
            <a:off x="1343025" y="4497437"/>
            <a:ext cx="2714625" cy="2120801"/>
          </a:xfrm>
          <a:prstGeom xmlns:a="http://schemas.openxmlformats.org/drawingml/2006/main" prst="rect">
            <a:avLst/>
          </a:prstGeom>
        </p:spPr>
      </p:pic>
      <p:sp>
        <p:nvSpPr>
          <p:cNvPr id="9" name="s086 text 9">
            <a:extLst xmlns:a="http://schemas.openxmlformats.org/drawingml/2006/main">
              <a:ext uri="{FF2B5EF4-FFF2-40B4-BE49-F238E27FC236}">
                <a16:creationId xmlns:a16="http://schemas.microsoft.com/office/drawing/2014/main" id="{6D2856A3-2972-46BE-9138-0E82503AE3EE}"/>
              </a:ext>
            </a:extLst>
          </p:cNvPr>
          <p:cNvSpPr>
            <a:spLocks xmlns:a="http://schemas.openxmlformats.org/drawingml/2006/main" noGrp="1"/>
          </p:cNvSpPr>
          <p:nvPr/>
        </p:nvSpPr>
        <p:spPr>
          <a:xfrm xmlns:a="http://schemas.openxmlformats.org/drawingml/2006/main">
            <a:off x="1152525" y="6657975"/>
            <a:ext cx="3095625"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6667"/>
          </a:bodyPr>
          <a:lstStyle xmlns:a="http://schemas.openxmlformats.org/drawingml/2006/main"/>
          <a:p xmlns:a="http://schemas.openxmlformats.org/drawingml/2006/main">
            <a:pPr algn="ctr">
              <a:lnSpc>
                <a:spcPct val="100000"/>
              </a:lnSpc>
              <a:buNone/>
              <a:defRPr sz="1875" b="0" i="0">
                <a:solidFill>
                  <a:srgbClr val="17221B"/>
                </a:solidFill>
                <a:latin typeface="Menlo"/>
                <a:ea typeface="Menlo"/>
                <a:cs typeface="Menlo"/>
              </a:defRPr>
            </a:pPr>
            <a:r>
              <a:rPr sz="1875" b="0" i="0">
                <a:solidFill>
                  <a:srgbClr val="17221B"/>
                </a:solidFill>
                <a:latin typeface="Menlo"/>
                <a:ea typeface="Menlo"/>
                <a:cs typeface="Menlo"/>
              </a:rPr>
              <a:t>company/</a:t>
            </a:r>
          </a:p>
        </p:txBody>
      </p:sp>
      <p:sp>
        <p:nvSpPr>
          <p:cNvPr id="10" name="s086 text 10">
            <a:extLst xmlns:a="http://schemas.openxmlformats.org/drawingml/2006/main">
              <a:ext uri="{FF2B5EF4-FFF2-40B4-BE49-F238E27FC236}">
                <a16:creationId xmlns:a16="http://schemas.microsoft.com/office/drawing/2014/main" id="{D395C2F0-EAE5-4841-A588-029CBEBAB1EE}"/>
              </a:ext>
            </a:extLst>
          </p:cNvPr>
          <p:cNvSpPr>
            <a:spLocks xmlns:a="http://schemas.openxmlformats.org/drawingml/2006/main" noGrp="1"/>
          </p:cNvSpPr>
          <p:nvPr/>
        </p:nvSpPr>
        <p:spPr>
          <a:xfrm xmlns:a="http://schemas.openxmlformats.org/drawingml/2006/main">
            <a:off x="1152525" y="7124700"/>
            <a:ext cx="3095625" cy="1428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6154"/>
          </a:bodyPr>
          <a:lstStyle xmlns:a="http://schemas.openxmlformats.org/drawingml/2006/main"/>
          <a:p xmlns:a="http://schemas.openxmlformats.org/drawingml/2006/main">
            <a:pPr algn="ctr">
              <a:lnSpc>
                <a:spcPct val="100000"/>
              </a:lnSpc>
              <a:buNone/>
              <a:defRPr sz="975" b="0" i="0">
                <a:solidFill>
                  <a:srgbClr val="7A8087"/>
                </a:solidFill>
                <a:latin typeface="Menlo"/>
                <a:ea typeface="Menlo"/>
                <a:cs typeface="Menlo"/>
              </a:defRPr>
            </a:pPr>
            <a:r>
              <a:rPr sz="975" b="0" i="0">
                <a:solidFill>
                  <a:srgbClr val="7A8087"/>
                </a:solidFill>
                <a:latin typeface="Menlo"/>
                <a:ea typeface="Menlo"/>
                <a:cs typeface="Menlo"/>
              </a:rPr>
              <a:t>EACH PART HAS A JOB</a:t>
            </a:r>
          </a:p>
        </p:txBody>
      </p:sp>
      <p:sp>
        <p:nvSpPr>
          <p:cNvPr id="11" name="s086 rect 11">
            <a:extLst xmlns:a="http://schemas.openxmlformats.org/drawingml/2006/main">
              <a:ext uri="{FF2B5EF4-FFF2-40B4-BE49-F238E27FC236}">
                <a16:creationId xmlns:a16="http://schemas.microsoft.com/office/drawing/2014/main" id="{34B1EDAF-9E57-4E5B-8698-1C11AA9B445A}"/>
              </a:ext>
            </a:extLst>
          </p:cNvPr>
          <p:cNvSpPr>
            <a:spLocks xmlns:a="http://schemas.openxmlformats.org/drawingml/2006/main" noGrp="1"/>
          </p:cNvSpPr>
          <p:nvPr/>
        </p:nvSpPr>
        <p:spPr>
          <a:xfrm xmlns:a="http://schemas.openxmlformats.org/drawingml/2006/main">
            <a:off x="5438775" y="3476625"/>
            <a:ext cx="8820150" cy="971550"/>
          </a:xfrm>
          <a:prstGeom xmlns:a="http://schemas.openxmlformats.org/drawingml/2006/main" prst="roundRect">
            <a:avLst>
              <a:gd name="adj" fmla="val 15686"/>
            </a:avLst>
          </a:prstGeom>
          <a:solidFill xmlns:a="http://schemas.openxmlformats.org/drawingml/2006/main">
            <a:srgbClr val="FFFFFF"/>
          </a:solidFill>
          <a:ln xmlns:a="http://schemas.openxmlformats.org/drawingml/2006/main" w="9525">
            <a:solidFill>
              <a:srgbClr val="D4D8DD"/>
            </a:solidFill>
            <a:prstDash val="solid"/>
          </a:ln>
        </p:spPr>
      </p:sp>
      <p:sp>
        <p:nvSpPr>
          <p:cNvPr id="12" name="s086 text 12">
            <a:extLst xmlns:a="http://schemas.openxmlformats.org/drawingml/2006/main">
              <a:ext uri="{FF2B5EF4-FFF2-40B4-BE49-F238E27FC236}">
                <a16:creationId xmlns:a16="http://schemas.microsoft.com/office/drawing/2014/main" id="{2D46FBB1-C869-4AF5-B4F5-14B4FE38E0DF}"/>
              </a:ext>
            </a:extLst>
          </p:cNvPr>
          <p:cNvSpPr>
            <a:spLocks xmlns:a="http://schemas.openxmlformats.org/drawingml/2006/main" noGrp="1"/>
          </p:cNvSpPr>
          <p:nvPr/>
        </p:nvSpPr>
        <p:spPr>
          <a:xfrm xmlns:a="http://schemas.openxmlformats.org/drawingml/2006/main">
            <a:off x="5676900" y="3686175"/>
            <a:ext cx="160586" cy="152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238"/>
          </a:bodyPr>
          <a:lstStyle xmlns:a="http://schemas.openxmlformats.org/drawingml/2006/main"/>
          <a:p xmlns:a="http://schemas.openxmlformats.org/drawingml/2006/main">
            <a:pPr algn="l">
              <a:lnSpc>
                <a:spcPct val="100000"/>
              </a:lnSpc>
              <a:buNone/>
              <a:defRPr sz="1050" b="0" i="0">
                <a:solidFill>
                  <a:srgbClr val="0B8A4B"/>
                </a:solidFill>
                <a:latin typeface="Menlo"/>
                <a:ea typeface="Menlo"/>
                <a:cs typeface="Menlo"/>
              </a:defRPr>
            </a:pPr>
            <a:r>
              <a:rPr sz="1050" b="0" i="0">
                <a:solidFill>
                  <a:srgbClr val="0B8A4B"/>
                </a:solidFill>
                <a:latin typeface="Menlo"/>
                <a:ea typeface="Menlo"/>
                <a:cs typeface="Menlo"/>
              </a:rPr>
              <a:t>01</a:t>
            </a:r>
          </a:p>
        </p:txBody>
      </p:sp>
      <p:sp>
        <p:nvSpPr>
          <p:cNvPr id="13" name="s086 text 13">
            <a:extLst xmlns:a="http://schemas.openxmlformats.org/drawingml/2006/main">
              <a:ext uri="{FF2B5EF4-FFF2-40B4-BE49-F238E27FC236}">
                <a16:creationId xmlns:a16="http://schemas.microsoft.com/office/drawing/2014/main" id="{682B1197-981D-46B2-A72B-4DA49833CFB8}"/>
              </a:ext>
            </a:extLst>
          </p:cNvPr>
          <p:cNvSpPr>
            <a:spLocks xmlns:a="http://schemas.openxmlformats.org/drawingml/2006/main" noGrp="1"/>
          </p:cNvSpPr>
          <p:nvPr/>
        </p:nvSpPr>
        <p:spPr>
          <a:xfrm xmlns:a="http://schemas.openxmlformats.org/drawingml/2006/main">
            <a:off x="5970836" y="3662363"/>
            <a:ext cx="601861" cy="2000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222"/>
          </a:bodyPr>
          <a:lstStyle xmlns:a="http://schemas.openxmlformats.org/drawingml/2006/main"/>
          <a:p xmlns:a="http://schemas.openxmlformats.org/drawingml/2006/main">
            <a:pPr algn="l">
              <a:lnSpc>
                <a:spcPct val="100000"/>
              </a:lnSpc>
              <a:buNone/>
              <a:defRPr sz="1350" b="0" i="0">
                <a:solidFill>
                  <a:srgbClr val="1C2520"/>
                </a:solidFill>
                <a:latin typeface="Menlo"/>
                <a:ea typeface="Menlo"/>
                <a:cs typeface="Menlo"/>
              </a:defRPr>
            </a:pPr>
            <a:r>
              <a:rPr sz="1350" b="0" i="0">
                <a:solidFill>
                  <a:srgbClr val="1C2520"/>
                </a:solidFill>
                <a:latin typeface="Menlo"/>
                <a:ea typeface="Menlo"/>
                <a:cs typeface="Menlo"/>
              </a:rPr>
              <a:t>Agent</a:t>
            </a:r>
          </a:p>
        </p:txBody>
      </p:sp>
      <p:sp>
        <p:nvSpPr>
          <p:cNvPr id="14" name="s086 text 14">
            <a:extLst xmlns:a="http://schemas.openxmlformats.org/drawingml/2006/main">
              <a:ext uri="{FF2B5EF4-FFF2-40B4-BE49-F238E27FC236}">
                <a16:creationId xmlns:a16="http://schemas.microsoft.com/office/drawing/2014/main" id="{51304267-9C8C-4FE2-85B7-389D3519DB34}"/>
              </a:ext>
            </a:extLst>
          </p:cNvPr>
          <p:cNvSpPr>
            <a:spLocks xmlns:a="http://schemas.openxmlformats.org/drawingml/2006/main" noGrp="1"/>
          </p:cNvSpPr>
          <p:nvPr/>
        </p:nvSpPr>
        <p:spPr>
          <a:xfrm xmlns:a="http://schemas.openxmlformats.org/drawingml/2006/main">
            <a:off x="6706046" y="3676650"/>
            <a:ext cx="1462385" cy="171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125" b="0" i="0">
                <a:solidFill>
                  <a:srgbClr val="747A82"/>
                </a:solidFill>
                <a:latin typeface="Menlo"/>
                <a:ea typeface="Menlo"/>
                <a:cs typeface="Menlo"/>
              </a:defRPr>
            </a:pPr>
            <a:r>
              <a:rPr sz="1125" b="0" i="0">
                <a:solidFill>
                  <a:srgbClr val="747A82"/>
                </a:solidFill>
                <a:latin typeface="Menlo"/>
                <a:ea typeface="Menlo"/>
                <a:cs typeface="Menlo"/>
              </a:rPr>
              <a:t>who does the work</a:t>
            </a:r>
          </a:p>
        </p:txBody>
      </p:sp>
      <p:sp>
        <p:nvSpPr>
          <p:cNvPr id="15" name="s086 text 15">
            <a:extLst xmlns:a="http://schemas.openxmlformats.org/drawingml/2006/main">
              <a:ext uri="{FF2B5EF4-FFF2-40B4-BE49-F238E27FC236}">
                <a16:creationId xmlns:a16="http://schemas.microsoft.com/office/drawing/2014/main" id="{CA77E8C0-574A-4722-83E2-4AF9F3E5878D}"/>
              </a:ext>
            </a:extLst>
          </p:cNvPr>
          <p:cNvSpPr>
            <a:spLocks xmlns:a="http://schemas.openxmlformats.org/drawingml/2006/main" noGrp="1"/>
          </p:cNvSpPr>
          <p:nvPr/>
        </p:nvSpPr>
        <p:spPr>
          <a:xfrm xmlns:a="http://schemas.openxmlformats.org/drawingml/2006/main">
            <a:off x="5676900" y="4014788"/>
            <a:ext cx="8343900" cy="247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500" b="0" i="0">
                <a:solidFill>
                  <a:srgbClr val="505964"/>
                </a:solidFill>
                <a:latin typeface="Menlo"/>
                <a:ea typeface="Menlo"/>
                <a:cs typeface="Menlo"/>
              </a:defRPr>
            </a:pPr>
            <a:r>
              <a:rPr sz="1500" b="0" i="0">
                <a:solidFill>
                  <a:srgbClr val="505964"/>
                </a:solidFill>
                <a:latin typeface="Menlo"/>
                <a:ea typeface="Menlo"/>
                <a:cs typeface="Menlo"/>
              </a:rPr>
              <a:t>content-operator.md — your content worker’s instructions</a:t>
            </a:r>
          </a:p>
        </p:txBody>
      </p:sp>
      <p:sp>
        <p:nvSpPr>
          <p:cNvPr id="16" name="s086 rect 16">
            <a:extLst xmlns:a="http://schemas.openxmlformats.org/drawingml/2006/main">
              <a:ext uri="{FF2B5EF4-FFF2-40B4-BE49-F238E27FC236}">
                <a16:creationId xmlns:a16="http://schemas.microsoft.com/office/drawing/2014/main" id="{75EE9B86-9379-4789-A020-05B9753AC1A2}"/>
              </a:ext>
            </a:extLst>
          </p:cNvPr>
          <p:cNvSpPr>
            <a:spLocks xmlns:a="http://schemas.openxmlformats.org/drawingml/2006/main" noGrp="1"/>
          </p:cNvSpPr>
          <p:nvPr/>
        </p:nvSpPr>
        <p:spPr>
          <a:xfrm xmlns:a="http://schemas.openxmlformats.org/drawingml/2006/main">
            <a:off x="5438775" y="4581525"/>
            <a:ext cx="8820150" cy="971550"/>
          </a:xfrm>
          <a:prstGeom xmlns:a="http://schemas.openxmlformats.org/drawingml/2006/main" prst="roundRect">
            <a:avLst>
              <a:gd name="adj" fmla="val 15686"/>
            </a:avLst>
          </a:prstGeom>
          <a:solidFill xmlns:a="http://schemas.openxmlformats.org/drawingml/2006/main">
            <a:srgbClr val="FFFFFF"/>
          </a:solidFill>
          <a:ln xmlns:a="http://schemas.openxmlformats.org/drawingml/2006/main" w="9525">
            <a:solidFill>
              <a:srgbClr val="D4D8DD"/>
            </a:solidFill>
            <a:prstDash val="solid"/>
          </a:ln>
        </p:spPr>
      </p:sp>
      <p:sp>
        <p:nvSpPr>
          <p:cNvPr id="17" name="s086 text 17">
            <a:extLst xmlns:a="http://schemas.openxmlformats.org/drawingml/2006/main">
              <a:ext uri="{FF2B5EF4-FFF2-40B4-BE49-F238E27FC236}">
                <a16:creationId xmlns:a16="http://schemas.microsoft.com/office/drawing/2014/main" id="{8ED65D3D-4307-4641-88DD-FC8A4735741E}"/>
              </a:ext>
            </a:extLst>
          </p:cNvPr>
          <p:cNvSpPr>
            <a:spLocks xmlns:a="http://schemas.openxmlformats.org/drawingml/2006/main" noGrp="1"/>
          </p:cNvSpPr>
          <p:nvPr/>
        </p:nvSpPr>
        <p:spPr>
          <a:xfrm xmlns:a="http://schemas.openxmlformats.org/drawingml/2006/main">
            <a:off x="5676900" y="4791075"/>
            <a:ext cx="160586" cy="152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238"/>
          </a:bodyPr>
          <a:lstStyle xmlns:a="http://schemas.openxmlformats.org/drawingml/2006/main"/>
          <a:p xmlns:a="http://schemas.openxmlformats.org/drawingml/2006/main">
            <a:pPr algn="l">
              <a:lnSpc>
                <a:spcPct val="100000"/>
              </a:lnSpc>
              <a:buNone/>
              <a:defRPr sz="1050" b="0" i="0">
                <a:solidFill>
                  <a:srgbClr val="0B8A4B"/>
                </a:solidFill>
                <a:latin typeface="Menlo"/>
                <a:ea typeface="Menlo"/>
                <a:cs typeface="Menlo"/>
              </a:defRPr>
            </a:pPr>
            <a:r>
              <a:rPr sz="1050" b="0" i="0">
                <a:solidFill>
                  <a:srgbClr val="0B8A4B"/>
                </a:solidFill>
                <a:latin typeface="Menlo"/>
                <a:ea typeface="Menlo"/>
                <a:cs typeface="Menlo"/>
              </a:rPr>
              <a:t>02</a:t>
            </a:r>
          </a:p>
        </p:txBody>
      </p:sp>
      <p:sp>
        <p:nvSpPr>
          <p:cNvPr id="18" name="s086 text 18">
            <a:extLst xmlns:a="http://schemas.openxmlformats.org/drawingml/2006/main">
              <a:ext uri="{FF2B5EF4-FFF2-40B4-BE49-F238E27FC236}">
                <a16:creationId xmlns:a16="http://schemas.microsoft.com/office/drawing/2014/main" id="{8DFFA950-78F5-46CF-B6FD-C077654EA8F0}"/>
              </a:ext>
            </a:extLst>
          </p:cNvPr>
          <p:cNvSpPr>
            <a:spLocks xmlns:a="http://schemas.openxmlformats.org/drawingml/2006/main" noGrp="1"/>
          </p:cNvSpPr>
          <p:nvPr/>
        </p:nvSpPr>
        <p:spPr>
          <a:xfrm xmlns:a="http://schemas.openxmlformats.org/drawingml/2006/main">
            <a:off x="5970836" y="4767263"/>
            <a:ext cx="601861" cy="2000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222"/>
          </a:bodyPr>
          <a:lstStyle xmlns:a="http://schemas.openxmlformats.org/drawingml/2006/main"/>
          <a:p xmlns:a="http://schemas.openxmlformats.org/drawingml/2006/main">
            <a:pPr algn="l">
              <a:lnSpc>
                <a:spcPct val="100000"/>
              </a:lnSpc>
              <a:buNone/>
              <a:defRPr sz="1350" b="0" i="0">
                <a:solidFill>
                  <a:srgbClr val="1C2520"/>
                </a:solidFill>
                <a:latin typeface="Menlo"/>
                <a:ea typeface="Menlo"/>
                <a:cs typeface="Menlo"/>
              </a:defRPr>
            </a:pPr>
            <a:r>
              <a:rPr sz="1350" b="0" i="0">
                <a:solidFill>
                  <a:srgbClr val="1C2520"/>
                </a:solidFill>
                <a:latin typeface="Menlo"/>
                <a:ea typeface="Menlo"/>
                <a:cs typeface="Menlo"/>
              </a:rPr>
              <a:t>Skill</a:t>
            </a:r>
          </a:p>
        </p:txBody>
      </p:sp>
      <p:sp>
        <p:nvSpPr>
          <p:cNvPr id="19" name="s086 text 19">
            <a:extLst xmlns:a="http://schemas.openxmlformats.org/drawingml/2006/main">
              <a:ext uri="{FF2B5EF4-FFF2-40B4-BE49-F238E27FC236}">
                <a16:creationId xmlns:a16="http://schemas.microsoft.com/office/drawing/2014/main" id="{BA265818-1BF7-4391-B1D1-26A72336A73F}"/>
              </a:ext>
            </a:extLst>
          </p:cNvPr>
          <p:cNvSpPr>
            <a:spLocks xmlns:a="http://schemas.openxmlformats.org/drawingml/2006/main" noGrp="1"/>
          </p:cNvSpPr>
          <p:nvPr/>
        </p:nvSpPr>
        <p:spPr>
          <a:xfrm xmlns:a="http://schemas.openxmlformats.org/drawingml/2006/main">
            <a:off x="6706046" y="4781550"/>
            <a:ext cx="2236589" cy="171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125" b="0" i="0">
                <a:solidFill>
                  <a:srgbClr val="747A82"/>
                </a:solidFill>
                <a:latin typeface="Menlo"/>
                <a:ea typeface="Menlo"/>
                <a:cs typeface="Menlo"/>
              </a:defRPr>
            </a:pPr>
            <a:r>
              <a:rPr sz="1125" b="0" i="0">
                <a:solidFill>
                  <a:srgbClr val="747A82"/>
                </a:solidFill>
                <a:latin typeface="Menlo"/>
                <a:ea typeface="Menlo"/>
                <a:cs typeface="Menlo"/>
              </a:rPr>
              <a:t>how to do a particular job</a:t>
            </a:r>
          </a:p>
        </p:txBody>
      </p:sp>
      <p:sp>
        <p:nvSpPr>
          <p:cNvPr id="20" name="s086 text 20">
            <a:extLst xmlns:a="http://schemas.openxmlformats.org/drawingml/2006/main">
              <a:ext uri="{FF2B5EF4-FFF2-40B4-BE49-F238E27FC236}">
                <a16:creationId xmlns:a16="http://schemas.microsoft.com/office/drawing/2014/main" id="{BF0FAD99-27B8-4C48-A7E8-AD489F7F9C80}"/>
              </a:ext>
            </a:extLst>
          </p:cNvPr>
          <p:cNvSpPr>
            <a:spLocks xmlns:a="http://schemas.openxmlformats.org/drawingml/2006/main" noGrp="1"/>
          </p:cNvSpPr>
          <p:nvPr/>
        </p:nvSpPr>
        <p:spPr>
          <a:xfrm xmlns:a="http://schemas.openxmlformats.org/drawingml/2006/main">
            <a:off x="5676900" y="5119688"/>
            <a:ext cx="8343900" cy="247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500" b="0" i="0">
                <a:solidFill>
                  <a:srgbClr val="505964"/>
                </a:solidFill>
                <a:latin typeface="Menlo"/>
                <a:ea typeface="Menlo"/>
                <a:cs typeface="Menlo"/>
              </a:defRPr>
            </a:pPr>
            <a:r>
              <a:rPr sz="1500" b="0" i="0">
                <a:solidFill>
                  <a:srgbClr val="505964"/>
                </a:solidFill>
                <a:latin typeface="Menlo"/>
                <a:ea typeface="Menlo"/>
                <a:cs typeface="Menlo"/>
              </a:rPr>
              <a:t>content-brief/SKILL.md — steps and quality rules</a:t>
            </a:r>
          </a:p>
        </p:txBody>
      </p:sp>
      <p:sp>
        <p:nvSpPr>
          <p:cNvPr id="21" name="s086 rect 21">
            <a:extLst xmlns:a="http://schemas.openxmlformats.org/drawingml/2006/main">
              <a:ext uri="{FF2B5EF4-FFF2-40B4-BE49-F238E27FC236}">
                <a16:creationId xmlns:a16="http://schemas.microsoft.com/office/drawing/2014/main" id="{07EDD14E-3E38-432F-B0D4-051DEB814B93}"/>
              </a:ext>
            </a:extLst>
          </p:cNvPr>
          <p:cNvSpPr>
            <a:spLocks xmlns:a="http://schemas.openxmlformats.org/drawingml/2006/main" noGrp="1"/>
          </p:cNvSpPr>
          <p:nvPr/>
        </p:nvSpPr>
        <p:spPr>
          <a:xfrm xmlns:a="http://schemas.openxmlformats.org/drawingml/2006/main">
            <a:off x="5438775" y="5686425"/>
            <a:ext cx="8820150" cy="971550"/>
          </a:xfrm>
          <a:prstGeom xmlns:a="http://schemas.openxmlformats.org/drawingml/2006/main" prst="roundRect">
            <a:avLst>
              <a:gd name="adj" fmla="val 15686"/>
            </a:avLst>
          </a:prstGeom>
          <a:solidFill xmlns:a="http://schemas.openxmlformats.org/drawingml/2006/main">
            <a:srgbClr val="FFFFFF"/>
          </a:solidFill>
          <a:ln xmlns:a="http://schemas.openxmlformats.org/drawingml/2006/main" w="9525">
            <a:solidFill>
              <a:srgbClr val="D4D8DD"/>
            </a:solidFill>
            <a:prstDash val="solid"/>
          </a:ln>
        </p:spPr>
      </p:sp>
      <p:sp>
        <p:nvSpPr>
          <p:cNvPr id="22" name="s086 text 22">
            <a:extLst xmlns:a="http://schemas.openxmlformats.org/drawingml/2006/main">
              <a:ext uri="{FF2B5EF4-FFF2-40B4-BE49-F238E27FC236}">
                <a16:creationId xmlns:a16="http://schemas.microsoft.com/office/drawing/2014/main" id="{98CC88AD-3CA1-4938-AFF7-CB96AA0C986A}"/>
              </a:ext>
            </a:extLst>
          </p:cNvPr>
          <p:cNvSpPr>
            <a:spLocks xmlns:a="http://schemas.openxmlformats.org/drawingml/2006/main" noGrp="1"/>
          </p:cNvSpPr>
          <p:nvPr/>
        </p:nvSpPr>
        <p:spPr>
          <a:xfrm xmlns:a="http://schemas.openxmlformats.org/drawingml/2006/main">
            <a:off x="5676900" y="5895975"/>
            <a:ext cx="160586" cy="152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238"/>
          </a:bodyPr>
          <a:lstStyle xmlns:a="http://schemas.openxmlformats.org/drawingml/2006/main"/>
          <a:p xmlns:a="http://schemas.openxmlformats.org/drawingml/2006/main">
            <a:pPr algn="l">
              <a:lnSpc>
                <a:spcPct val="100000"/>
              </a:lnSpc>
              <a:buNone/>
              <a:defRPr sz="1050" b="0" i="0">
                <a:solidFill>
                  <a:srgbClr val="0B8A4B"/>
                </a:solidFill>
                <a:latin typeface="Menlo"/>
                <a:ea typeface="Menlo"/>
                <a:cs typeface="Menlo"/>
              </a:defRPr>
            </a:pPr>
            <a:r>
              <a:rPr sz="1050" b="0" i="0">
                <a:solidFill>
                  <a:srgbClr val="0B8A4B"/>
                </a:solidFill>
                <a:latin typeface="Menlo"/>
                <a:ea typeface="Menlo"/>
                <a:cs typeface="Menlo"/>
              </a:rPr>
              <a:t>03</a:t>
            </a:r>
          </a:p>
        </p:txBody>
      </p:sp>
      <p:sp>
        <p:nvSpPr>
          <p:cNvPr id="23" name="s086 text 23">
            <a:extLst xmlns:a="http://schemas.openxmlformats.org/drawingml/2006/main">
              <a:ext uri="{FF2B5EF4-FFF2-40B4-BE49-F238E27FC236}">
                <a16:creationId xmlns:a16="http://schemas.microsoft.com/office/drawing/2014/main" id="{61CCE3F4-6876-427B-B3E2-62AE069F9B65}"/>
              </a:ext>
            </a:extLst>
          </p:cNvPr>
          <p:cNvSpPr>
            <a:spLocks xmlns:a="http://schemas.openxmlformats.org/drawingml/2006/main" noGrp="1"/>
          </p:cNvSpPr>
          <p:nvPr/>
        </p:nvSpPr>
        <p:spPr>
          <a:xfrm xmlns:a="http://schemas.openxmlformats.org/drawingml/2006/main">
            <a:off x="5970836" y="5872163"/>
            <a:ext cx="963067" cy="2000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222"/>
          </a:bodyPr>
          <a:lstStyle xmlns:a="http://schemas.openxmlformats.org/drawingml/2006/main"/>
          <a:p xmlns:a="http://schemas.openxmlformats.org/drawingml/2006/main">
            <a:pPr algn="l">
              <a:lnSpc>
                <a:spcPct val="100000"/>
              </a:lnSpc>
              <a:buNone/>
              <a:defRPr sz="1350" b="0" i="0">
                <a:solidFill>
                  <a:srgbClr val="1C2520"/>
                </a:solidFill>
                <a:latin typeface="Menlo"/>
                <a:ea typeface="Menlo"/>
                <a:cs typeface="Menlo"/>
              </a:defRPr>
            </a:pPr>
            <a:r>
              <a:rPr sz="1350" b="0" i="0">
                <a:solidFill>
                  <a:srgbClr val="1C2520"/>
                </a:solidFill>
                <a:latin typeface="Menlo"/>
                <a:ea typeface="Menlo"/>
                <a:cs typeface="Menlo"/>
              </a:rPr>
              <a:t>Workflow</a:t>
            </a:r>
          </a:p>
        </p:txBody>
      </p:sp>
      <p:sp>
        <p:nvSpPr>
          <p:cNvPr id="24" name="s086 text 24">
            <a:extLst xmlns:a="http://schemas.openxmlformats.org/drawingml/2006/main">
              <a:ext uri="{FF2B5EF4-FFF2-40B4-BE49-F238E27FC236}">
                <a16:creationId xmlns:a16="http://schemas.microsoft.com/office/drawing/2014/main" id="{192D1199-E52A-4A7C-A03F-214301CE2290}"/>
              </a:ext>
            </a:extLst>
          </p:cNvPr>
          <p:cNvSpPr>
            <a:spLocks xmlns:a="http://schemas.openxmlformats.org/drawingml/2006/main" noGrp="1"/>
          </p:cNvSpPr>
          <p:nvPr/>
        </p:nvSpPr>
        <p:spPr>
          <a:xfrm xmlns:a="http://schemas.openxmlformats.org/drawingml/2006/main">
            <a:off x="7067252" y="5886450"/>
            <a:ext cx="1806476" cy="171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125" b="0" i="0">
                <a:solidFill>
                  <a:srgbClr val="747A82"/>
                </a:solidFill>
                <a:latin typeface="Menlo"/>
                <a:ea typeface="Menlo"/>
                <a:cs typeface="Menlo"/>
              </a:defRPr>
            </a:pPr>
            <a:r>
              <a:rPr sz="1125" b="0" i="0">
                <a:solidFill>
                  <a:srgbClr val="747A82"/>
                </a:solidFill>
                <a:latin typeface="Menlo"/>
                <a:ea typeface="Menlo"/>
                <a:cs typeface="Menlo"/>
              </a:rPr>
              <a:t>the order of the work</a:t>
            </a:r>
          </a:p>
        </p:txBody>
      </p:sp>
      <p:sp>
        <p:nvSpPr>
          <p:cNvPr id="25" name="s086 text 25">
            <a:extLst xmlns:a="http://schemas.openxmlformats.org/drawingml/2006/main">
              <a:ext uri="{FF2B5EF4-FFF2-40B4-BE49-F238E27FC236}">
                <a16:creationId xmlns:a16="http://schemas.microsoft.com/office/drawing/2014/main" id="{D30E9A55-274E-4D71-939C-1808039888DC}"/>
              </a:ext>
            </a:extLst>
          </p:cNvPr>
          <p:cNvSpPr>
            <a:spLocks xmlns:a="http://schemas.openxmlformats.org/drawingml/2006/main" noGrp="1"/>
          </p:cNvSpPr>
          <p:nvPr/>
        </p:nvSpPr>
        <p:spPr>
          <a:xfrm xmlns:a="http://schemas.openxmlformats.org/drawingml/2006/main">
            <a:off x="5676900" y="6224588"/>
            <a:ext cx="8343900" cy="247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500" b="0" i="0">
                <a:solidFill>
                  <a:srgbClr val="505964"/>
                </a:solidFill>
                <a:latin typeface="Menlo"/>
                <a:ea typeface="Menlo"/>
                <a:cs typeface="Menlo"/>
              </a:defRPr>
            </a:pPr>
            <a:r>
              <a:rPr sz="1500" b="0" i="0">
                <a:solidFill>
                  <a:srgbClr val="505964"/>
                </a:solidFill>
                <a:latin typeface="Menlo"/>
                <a:ea typeface="Menlo"/>
                <a:cs typeface="Menlo"/>
              </a:rPr>
              <a:t>Read sources → make brief → draft → review</a:t>
            </a:r>
          </a:p>
        </p:txBody>
      </p:sp>
      <p:sp>
        <p:nvSpPr>
          <p:cNvPr id="26" name="s086 rect 26">
            <a:extLst xmlns:a="http://schemas.openxmlformats.org/drawingml/2006/main">
              <a:ext uri="{FF2B5EF4-FFF2-40B4-BE49-F238E27FC236}">
                <a16:creationId xmlns:a16="http://schemas.microsoft.com/office/drawing/2014/main" id="{EEE3D7B6-D85C-4234-B4AC-B37EBDB9655E}"/>
              </a:ext>
            </a:extLst>
          </p:cNvPr>
          <p:cNvSpPr>
            <a:spLocks xmlns:a="http://schemas.openxmlformats.org/drawingml/2006/main" noGrp="1"/>
          </p:cNvSpPr>
          <p:nvPr/>
        </p:nvSpPr>
        <p:spPr>
          <a:xfrm xmlns:a="http://schemas.openxmlformats.org/drawingml/2006/main">
            <a:off x="5438775" y="6791325"/>
            <a:ext cx="8820150" cy="971550"/>
          </a:xfrm>
          <a:prstGeom xmlns:a="http://schemas.openxmlformats.org/drawingml/2006/main" prst="roundRect">
            <a:avLst>
              <a:gd name="adj" fmla="val 15686"/>
            </a:avLst>
          </a:prstGeom>
          <a:solidFill xmlns:a="http://schemas.openxmlformats.org/drawingml/2006/main">
            <a:srgbClr val="FFFFFF"/>
          </a:solidFill>
          <a:ln xmlns:a="http://schemas.openxmlformats.org/drawingml/2006/main" w="9525">
            <a:solidFill>
              <a:srgbClr val="D4D8DD"/>
            </a:solidFill>
            <a:prstDash val="solid"/>
          </a:ln>
        </p:spPr>
      </p:sp>
      <p:sp>
        <p:nvSpPr>
          <p:cNvPr id="27" name="s086 text 27">
            <a:extLst xmlns:a="http://schemas.openxmlformats.org/drawingml/2006/main">
              <a:ext uri="{FF2B5EF4-FFF2-40B4-BE49-F238E27FC236}">
                <a16:creationId xmlns:a16="http://schemas.microsoft.com/office/drawing/2014/main" id="{F8007AF3-6C2E-44D1-8DFE-7A6A1E0FD150}"/>
              </a:ext>
            </a:extLst>
          </p:cNvPr>
          <p:cNvSpPr>
            <a:spLocks xmlns:a="http://schemas.openxmlformats.org/drawingml/2006/main" noGrp="1"/>
          </p:cNvSpPr>
          <p:nvPr/>
        </p:nvSpPr>
        <p:spPr>
          <a:xfrm xmlns:a="http://schemas.openxmlformats.org/drawingml/2006/main">
            <a:off x="5676900" y="7000875"/>
            <a:ext cx="160586" cy="152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238"/>
          </a:bodyPr>
          <a:lstStyle xmlns:a="http://schemas.openxmlformats.org/drawingml/2006/main"/>
          <a:p xmlns:a="http://schemas.openxmlformats.org/drawingml/2006/main">
            <a:pPr algn="l">
              <a:lnSpc>
                <a:spcPct val="100000"/>
              </a:lnSpc>
              <a:buNone/>
              <a:defRPr sz="1050" b="0" i="0">
                <a:solidFill>
                  <a:srgbClr val="0B8A4B"/>
                </a:solidFill>
                <a:latin typeface="Menlo"/>
                <a:ea typeface="Menlo"/>
                <a:cs typeface="Menlo"/>
              </a:defRPr>
            </a:pPr>
            <a:r>
              <a:rPr sz="1050" b="0" i="0">
                <a:solidFill>
                  <a:srgbClr val="0B8A4B"/>
                </a:solidFill>
                <a:latin typeface="Menlo"/>
                <a:ea typeface="Menlo"/>
                <a:cs typeface="Menlo"/>
              </a:rPr>
              <a:t>04</a:t>
            </a:r>
          </a:p>
        </p:txBody>
      </p:sp>
      <p:sp>
        <p:nvSpPr>
          <p:cNvPr id="28" name="s086 text 28">
            <a:extLst xmlns:a="http://schemas.openxmlformats.org/drawingml/2006/main">
              <a:ext uri="{FF2B5EF4-FFF2-40B4-BE49-F238E27FC236}">
                <a16:creationId xmlns:a16="http://schemas.microsoft.com/office/drawing/2014/main" id="{BAD8365C-6002-4ACD-B868-49402193B11C}"/>
              </a:ext>
            </a:extLst>
          </p:cNvPr>
          <p:cNvSpPr>
            <a:spLocks xmlns:a="http://schemas.openxmlformats.org/drawingml/2006/main" noGrp="1"/>
          </p:cNvSpPr>
          <p:nvPr/>
        </p:nvSpPr>
        <p:spPr>
          <a:xfrm xmlns:a="http://schemas.openxmlformats.org/drawingml/2006/main">
            <a:off x="5970836" y="6977063"/>
            <a:ext cx="722263" cy="2000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222"/>
          </a:bodyPr>
          <a:lstStyle xmlns:a="http://schemas.openxmlformats.org/drawingml/2006/main"/>
          <a:p xmlns:a="http://schemas.openxmlformats.org/drawingml/2006/main">
            <a:pPr algn="l">
              <a:lnSpc>
                <a:spcPct val="100000"/>
              </a:lnSpc>
              <a:buNone/>
              <a:defRPr sz="1350" b="0" i="0">
                <a:solidFill>
                  <a:srgbClr val="1C2520"/>
                </a:solidFill>
                <a:latin typeface="Menlo"/>
                <a:ea typeface="Menlo"/>
                <a:cs typeface="Menlo"/>
              </a:defRPr>
            </a:pPr>
            <a:r>
              <a:rPr sz="1350" b="0" i="0">
                <a:solidFill>
                  <a:srgbClr val="1C2520"/>
                </a:solidFill>
                <a:latin typeface="Menlo"/>
                <a:ea typeface="Menlo"/>
                <a:cs typeface="Menlo"/>
              </a:rPr>
              <a:t>Output</a:t>
            </a:r>
          </a:p>
        </p:txBody>
      </p:sp>
      <p:sp>
        <p:nvSpPr>
          <p:cNvPr id="29" name="s086 text 29">
            <a:extLst xmlns:a="http://schemas.openxmlformats.org/drawingml/2006/main">
              <a:ext uri="{FF2B5EF4-FFF2-40B4-BE49-F238E27FC236}">
                <a16:creationId xmlns:a16="http://schemas.microsoft.com/office/drawing/2014/main" id="{517F4073-7309-4024-81C7-C902E7F23231}"/>
              </a:ext>
            </a:extLst>
          </p:cNvPr>
          <p:cNvSpPr>
            <a:spLocks xmlns:a="http://schemas.openxmlformats.org/drawingml/2006/main" noGrp="1"/>
          </p:cNvSpPr>
          <p:nvPr/>
        </p:nvSpPr>
        <p:spPr>
          <a:xfrm xmlns:a="http://schemas.openxmlformats.org/drawingml/2006/main">
            <a:off x="6826448" y="6991350"/>
            <a:ext cx="2150566" cy="171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125" b="0" i="0">
                <a:solidFill>
                  <a:srgbClr val="747A82"/>
                </a:solidFill>
                <a:latin typeface="Menlo"/>
                <a:ea typeface="Menlo"/>
                <a:cs typeface="Menlo"/>
              </a:defRPr>
            </a:pPr>
            <a:r>
              <a:rPr sz="1125" b="0" i="0">
                <a:solidFill>
                  <a:srgbClr val="747A82"/>
                </a:solidFill>
                <a:latin typeface="Menlo"/>
                <a:ea typeface="Menlo"/>
                <a:cs typeface="Menlo"/>
              </a:rPr>
              <a:t>what you can open and use</a:t>
            </a:r>
          </a:p>
        </p:txBody>
      </p:sp>
      <p:sp>
        <p:nvSpPr>
          <p:cNvPr id="30" name="s086 text 30">
            <a:extLst xmlns:a="http://schemas.openxmlformats.org/drawingml/2006/main">
              <a:ext uri="{FF2B5EF4-FFF2-40B4-BE49-F238E27FC236}">
                <a16:creationId xmlns:a16="http://schemas.microsoft.com/office/drawing/2014/main" id="{5788F249-F149-4505-BE2D-3D8B9A5035F0}"/>
              </a:ext>
            </a:extLst>
          </p:cNvPr>
          <p:cNvSpPr>
            <a:spLocks xmlns:a="http://schemas.openxmlformats.org/drawingml/2006/main" noGrp="1"/>
          </p:cNvSpPr>
          <p:nvPr/>
        </p:nvSpPr>
        <p:spPr>
          <a:xfrm xmlns:a="http://schemas.openxmlformats.org/drawingml/2006/main">
            <a:off x="5676900" y="7329488"/>
            <a:ext cx="8343900" cy="247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500" b="0" i="0">
                <a:solidFill>
                  <a:srgbClr val="505964"/>
                </a:solidFill>
                <a:latin typeface="Menlo"/>
                <a:ea typeface="Menlo"/>
                <a:cs typeface="Menlo"/>
              </a:defRPr>
            </a:pPr>
            <a:r>
              <a:rPr sz="1500" b="0" i="0">
                <a:solidFill>
                  <a:srgbClr val="505964"/>
                </a:solidFill>
                <a:latin typeface="Menlo"/>
                <a:ea typeface="Menlo"/>
                <a:cs typeface="Menlo"/>
              </a:rPr>
              <a:t>outputs/ — the saved brief, draft and review</a:t>
            </a:r>
          </a:p>
        </p:txBody>
      </p:sp>
      <p:sp>
        <p:nvSpPr>
          <p:cNvPr id="31" name="s086 text 31">
            <a:extLst xmlns:a="http://schemas.openxmlformats.org/drawingml/2006/main">
              <a:ext uri="{FF2B5EF4-FFF2-40B4-BE49-F238E27FC236}">
                <a16:creationId xmlns:a16="http://schemas.microsoft.com/office/drawing/2014/main" id="{A0F5FFA0-3549-4165-9286-E57090065894}"/>
              </a:ext>
            </a:extLst>
          </p:cNvPr>
          <p:cNvSpPr>
            <a:spLocks xmlns:a="http://schemas.openxmlformats.org/drawingml/2006/main" noGrp="1"/>
          </p:cNvSpPr>
          <p:nvPr/>
        </p:nvSpPr>
        <p:spPr>
          <a:xfrm xmlns:a="http://schemas.openxmlformats.org/drawingml/2006/main">
            <a:off x="13738473" y="8086725"/>
            <a:ext cx="73952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086 / 152</a:t>
            </a:r>
          </a:p>
        </p:txBody>
      </p:sp>
    </p:spTree>
    <p:extLst>
      <p:ext uri="{BB962C8B-B14F-4D97-AF65-F5344CB8AC3E}">
        <p14:creationId xmlns:p14="http://schemas.microsoft.com/office/powerpoint/2010/main" val="682787078"/>
      </p:ext>
    </p:extLst>
  </p:cSld>
</p:sld>
</file>

<file path=ppt/slides/slide87.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1" name=""/>
          <p:cNvPicPr>
            <a:picLocks xmlns:a="http://schemas.openxmlformats.org/drawingml/2006/main" noChangeAspect="1"/>
          </p:cNvPicPr>
          <p:nvPr/>
        </p:nvPicPr>
        <p:blipFill>
          <a:blip xmlns:r="http://schemas.openxmlformats.org/officeDocument/2006/relationships" xmlns:a="http://schemas.openxmlformats.org/drawingml/2006/main" r:embed="R8614cc272df94321"/>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87 text 2">
            <a:extLst xmlns:a="http://schemas.openxmlformats.org/drawingml/2006/main">
              <a:ext uri="{FF2B5EF4-FFF2-40B4-BE49-F238E27FC236}">
                <a16:creationId xmlns:a16="http://schemas.microsoft.com/office/drawing/2014/main" id="{06847662-4EBF-41AD-9100-0AA4BEC77FF9}"/>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87 text 3">
            <a:extLst xmlns:a="http://schemas.openxmlformats.org/drawingml/2006/main">
              <a:ext uri="{FF2B5EF4-FFF2-40B4-BE49-F238E27FC236}">
                <a16:creationId xmlns:a16="http://schemas.microsoft.com/office/drawing/2014/main" id="{2CD0EE7D-F618-47D4-821F-9BD527253B52}"/>
              </a:ext>
            </a:extLst>
          </p:cNvPr>
          <p:cNvSpPr>
            <a:spLocks xmlns:a="http://schemas.openxmlformats.org/drawingml/2006/main" noGrp="1"/>
          </p:cNvSpPr>
          <p:nvPr/>
        </p:nvSpPr>
        <p:spPr>
          <a:xfrm xmlns:a="http://schemas.openxmlformats.org/drawingml/2006/main">
            <a:off x="13065919" y="476250"/>
            <a:ext cx="1412081"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Your AI workforce</a:t>
            </a:r>
          </a:p>
        </p:txBody>
      </p:sp>
      <p:sp>
        <p:nvSpPr>
          <p:cNvPr id="4" name="s087 text 4">
            <a:extLst xmlns:a="http://schemas.openxmlformats.org/drawingml/2006/main">
              <a:ext uri="{FF2B5EF4-FFF2-40B4-BE49-F238E27FC236}">
                <a16:creationId xmlns:a16="http://schemas.microsoft.com/office/drawing/2014/main" id="{D3DD0E18-0F06-45C8-AD87-4336A0AB1556}"/>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Role instructions and a running agent</a:t>
            </a:r>
          </a:p>
        </p:txBody>
      </p:sp>
      <p:sp>
        <p:nvSpPr>
          <p:cNvPr id="5" name="s087 text 5">
            <a:extLst xmlns:a="http://schemas.openxmlformats.org/drawingml/2006/main">
              <a:ext uri="{FF2B5EF4-FFF2-40B4-BE49-F238E27FC236}">
                <a16:creationId xmlns:a16="http://schemas.microsoft.com/office/drawing/2014/main" id="{FCF79A6F-0FFB-417A-9A62-6AB174BD82D6}"/>
              </a:ext>
            </a:extLst>
          </p:cNvPr>
          <p:cNvSpPr>
            <a:spLocks xmlns:a="http://schemas.openxmlformats.org/drawingml/2006/main" noGrp="1"/>
          </p:cNvSpPr>
          <p:nvPr/>
        </p:nvSpPr>
        <p:spPr>
          <a:xfrm xmlns:a="http://schemas.openxmlformats.org/drawingml/2006/main">
            <a:off x="762000" y="3609975"/>
            <a:ext cx="6524625"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506559"/>
                </a:solidFill>
                <a:latin typeface="Plus Jakarta Sans"/>
                <a:ea typeface="Plus Jakarta Sans"/>
                <a:cs typeface="Plus Jakarta Sans"/>
              </a:defRPr>
            </a:pPr>
            <a:r>
              <a:rPr sz="2100" b="0" i="0">
                <a:solidFill>
                  <a:srgbClr val="506559"/>
                </a:solidFill>
                <a:latin typeface="Plus Jakarta Sans"/>
                <a:ea typeface="Plus Jakarta Sans"/>
                <a:cs typeface="Plus Jakarta Sans"/>
              </a:rPr>
              <a:t>Defined role</a:t>
            </a:r>
          </a:p>
        </p:txBody>
      </p:sp>
      <p:sp>
        <p:nvSpPr>
          <p:cNvPr id="6" name="s087 text 6">
            <a:extLst xmlns:a="http://schemas.openxmlformats.org/drawingml/2006/main">
              <a:ext uri="{FF2B5EF4-FFF2-40B4-BE49-F238E27FC236}">
                <a16:creationId xmlns:a16="http://schemas.microsoft.com/office/drawing/2014/main" id="{EAFC998E-6A0B-4C48-BBEE-86DC01036973}"/>
              </a:ext>
            </a:extLst>
          </p:cNvPr>
          <p:cNvSpPr>
            <a:spLocks xmlns:a="http://schemas.openxmlformats.org/drawingml/2006/main" noGrp="1"/>
          </p:cNvSpPr>
          <p:nvPr/>
        </p:nvSpPr>
        <p:spPr>
          <a:xfrm xmlns:a="http://schemas.openxmlformats.org/drawingml/2006/main">
            <a:off x="762000" y="4276725"/>
            <a:ext cx="6524625" cy="98673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Responsibility and scope are written</a:t>
            </a:r>
          </a:p>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down.</a:t>
            </a:r>
          </a:p>
        </p:txBody>
      </p:sp>
      <p:sp>
        <p:nvSpPr>
          <p:cNvPr id="7" name="s087 text 7">
            <a:extLst xmlns:a="http://schemas.openxmlformats.org/drawingml/2006/main">
              <a:ext uri="{FF2B5EF4-FFF2-40B4-BE49-F238E27FC236}">
                <a16:creationId xmlns:a16="http://schemas.microsoft.com/office/drawing/2014/main" id="{984188A3-3450-4628-9A57-C3F4DF772612}"/>
              </a:ext>
            </a:extLst>
          </p:cNvPr>
          <p:cNvSpPr>
            <a:spLocks xmlns:a="http://schemas.openxmlformats.org/drawingml/2006/main" noGrp="1"/>
          </p:cNvSpPr>
          <p:nvPr/>
        </p:nvSpPr>
        <p:spPr>
          <a:xfrm xmlns:a="http://schemas.openxmlformats.org/drawingml/2006/main">
            <a:off x="7953375" y="3609975"/>
            <a:ext cx="6524625"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506559"/>
                </a:solidFill>
                <a:latin typeface="Plus Jakarta Sans"/>
                <a:ea typeface="Plus Jakarta Sans"/>
                <a:cs typeface="Plus Jakarta Sans"/>
              </a:defRPr>
            </a:pPr>
            <a:r>
              <a:rPr sz="2100" b="0" i="0">
                <a:solidFill>
                  <a:srgbClr val="506559"/>
                </a:solidFill>
                <a:latin typeface="Plus Jakarta Sans"/>
                <a:ea typeface="Plus Jakarta Sans"/>
                <a:cs typeface="Plus Jakarta Sans"/>
              </a:rPr>
              <a:t>Observed run</a:t>
            </a:r>
          </a:p>
        </p:txBody>
      </p:sp>
      <p:sp>
        <p:nvSpPr>
          <p:cNvPr id="8" name="s087 text 8">
            <a:extLst xmlns:a="http://schemas.openxmlformats.org/drawingml/2006/main">
              <a:ext uri="{FF2B5EF4-FFF2-40B4-BE49-F238E27FC236}">
                <a16:creationId xmlns:a16="http://schemas.microsoft.com/office/drawing/2014/main" id="{30DD4494-D42E-4BA8-A151-A33B04F3F279}"/>
              </a:ext>
            </a:extLst>
          </p:cNvPr>
          <p:cNvSpPr>
            <a:spLocks xmlns:a="http://schemas.openxmlformats.org/drawingml/2006/main" noGrp="1"/>
          </p:cNvSpPr>
          <p:nvPr/>
        </p:nvSpPr>
        <p:spPr>
          <a:xfrm xmlns:a="http://schemas.openxmlformats.org/drawingml/2006/main">
            <a:off x="7953375" y="4276725"/>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The runtime uses context and tools.</a:t>
            </a:r>
          </a:p>
        </p:txBody>
      </p:sp>
      <p:sp>
        <p:nvSpPr>
          <p:cNvPr id="9" name="s087 text 9">
            <a:extLst xmlns:a="http://schemas.openxmlformats.org/drawingml/2006/main">
              <a:ext uri="{FF2B5EF4-FFF2-40B4-BE49-F238E27FC236}">
                <a16:creationId xmlns:a16="http://schemas.microsoft.com/office/drawing/2014/main" id="{EF1B766F-C9EB-4D37-8B6E-1AD7BF4580DD}"/>
              </a:ext>
            </a:extLst>
          </p:cNvPr>
          <p:cNvSpPr>
            <a:spLocks xmlns:a="http://schemas.openxmlformats.org/drawingml/2006/main" noGrp="1"/>
          </p:cNvSpPr>
          <p:nvPr/>
        </p:nvSpPr>
        <p:spPr>
          <a:xfrm xmlns:a="http://schemas.openxmlformats.org/drawingml/2006/main">
            <a:off x="7953375" y="5036790"/>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A result and review record exist.</a:t>
            </a:r>
          </a:p>
        </p:txBody>
      </p:sp>
      <p:sp>
        <p:nvSpPr>
          <p:cNvPr id="10" name="s087 text 10">
            <a:extLst xmlns:a="http://schemas.openxmlformats.org/drawingml/2006/main">
              <a:ext uri="{FF2B5EF4-FFF2-40B4-BE49-F238E27FC236}">
                <a16:creationId xmlns:a16="http://schemas.microsoft.com/office/drawing/2014/main" id="{30612DCE-2D54-4F31-AA09-DC2A07F6B397}"/>
              </a:ext>
            </a:extLst>
          </p:cNvPr>
          <p:cNvSpPr>
            <a:spLocks xmlns:a="http://schemas.openxmlformats.org/drawingml/2006/main" noGrp="1"/>
          </p:cNvSpPr>
          <p:nvPr/>
        </p:nvSpPr>
        <p:spPr>
          <a:xfrm xmlns:a="http://schemas.openxmlformats.org/drawingml/2006/main">
            <a:off x="13747700" y="8086725"/>
            <a:ext cx="73030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087 / 152</a:t>
            </a:r>
          </a:p>
        </p:txBody>
      </p:sp>
    </p:spTree>
    <p:extLst>
      <p:ext uri="{BB962C8B-B14F-4D97-AF65-F5344CB8AC3E}">
        <p14:creationId xmlns:p14="http://schemas.microsoft.com/office/powerpoint/2010/main" val="262828281"/>
      </p:ext>
    </p:extLst>
  </p:cSld>
</p:sld>
</file>

<file path=ppt/slides/slide88.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25" name=""/>
          <p:cNvPicPr>
            <a:picLocks xmlns:a="http://schemas.openxmlformats.org/drawingml/2006/main" noChangeAspect="1"/>
          </p:cNvPicPr>
          <p:nvPr/>
        </p:nvPicPr>
        <p:blipFill>
          <a:blip xmlns:r="http://schemas.openxmlformats.org/officeDocument/2006/relationships" xmlns:a="http://schemas.openxmlformats.org/drawingml/2006/main" r:embed="R5e348ad2d3c0413e"/>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88 text 2">
            <a:extLst xmlns:a="http://schemas.openxmlformats.org/drawingml/2006/main">
              <a:ext uri="{FF2B5EF4-FFF2-40B4-BE49-F238E27FC236}">
                <a16:creationId xmlns:a16="http://schemas.microsoft.com/office/drawing/2014/main" id="{21EC04EF-AD0F-49F5-A2F4-B7AF40992F9B}"/>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88 text 3">
            <a:extLst xmlns:a="http://schemas.openxmlformats.org/drawingml/2006/main">
              <a:ext uri="{FF2B5EF4-FFF2-40B4-BE49-F238E27FC236}">
                <a16:creationId xmlns:a16="http://schemas.microsoft.com/office/drawing/2014/main" id="{4C5B58A1-DD25-490D-9C96-1447A122929C}"/>
              </a:ext>
            </a:extLst>
          </p:cNvPr>
          <p:cNvSpPr>
            <a:spLocks xmlns:a="http://schemas.openxmlformats.org/drawingml/2006/main" noGrp="1"/>
          </p:cNvSpPr>
          <p:nvPr/>
        </p:nvSpPr>
        <p:spPr>
          <a:xfrm xmlns:a="http://schemas.openxmlformats.org/drawingml/2006/main">
            <a:off x="13065919" y="476250"/>
            <a:ext cx="1412081"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Your AI workforce</a:t>
            </a:r>
          </a:p>
        </p:txBody>
      </p:sp>
      <p:sp>
        <p:nvSpPr>
          <p:cNvPr id="4" name="s088 text 4">
            <a:extLst xmlns:a="http://schemas.openxmlformats.org/drawingml/2006/main">
              <a:ext uri="{FF2B5EF4-FFF2-40B4-BE49-F238E27FC236}">
                <a16:creationId xmlns:a16="http://schemas.microsoft.com/office/drawing/2014/main" id="{4E999A27-6008-4DB6-A145-64F873CDF08C}"/>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One worker. Several useful skills.</a:t>
            </a:r>
          </a:p>
        </p:txBody>
      </p:sp>
      <p:sp>
        <p:nvSpPr>
          <p:cNvPr id="5" name="s088 line 5">
            <a:extLst xmlns:a="http://schemas.openxmlformats.org/drawingml/2006/main">
              <a:ext uri="{FF2B5EF4-FFF2-40B4-BE49-F238E27FC236}">
                <a16:creationId xmlns:a16="http://schemas.microsoft.com/office/drawing/2014/main" id="{31A139A1-2884-492C-9CEB-0E202B4F0B92}"/>
              </a:ext>
            </a:extLst>
          </p:cNvPr>
          <p:cNvSpPr>
            <a:spLocks xmlns:a="http://schemas.openxmlformats.org/drawingml/2006/main" noGrp="1"/>
          </p:cNvSpPr>
          <p:nvPr/>
        </p:nvSpPr>
        <p:spPr>
          <a:xfrm xmlns:a="http://schemas.openxmlformats.org/drawingml/2006/main" flipH="0" flipV="0">
            <a:off x="3869531" y="5334000"/>
            <a:ext cx="428625" cy="0"/>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6" name="s088 line 5 arrowhead">
            <a:extLst xmlns:a="http://schemas.openxmlformats.org/drawingml/2006/main">
              <a:ext uri="{FF2B5EF4-FFF2-40B4-BE49-F238E27FC236}">
                <a16:creationId xmlns:a16="http://schemas.microsoft.com/office/drawing/2014/main" id="{2B14F368-DDA2-4D10-9EA5-387F07A75289}"/>
              </a:ext>
            </a:extLst>
          </p:cNvPr>
          <p:cNvSpPr>
            <a:spLocks xmlns:a="http://schemas.openxmlformats.org/drawingml/2006/main" noGrp="1"/>
          </p:cNvSpPr>
          <p:nvPr/>
        </p:nvSpPr>
        <p:spPr>
          <a:xfrm xmlns:a="http://schemas.openxmlformats.org/drawingml/2006/main">
            <a:off x="4221956" y="5297424"/>
            <a:ext cx="76200" cy="73152"/>
          </a:xfrm>
          <a:custGeom xmlns:a="http://schemas.openxmlformats.org/drawingml/2006/main">
            <a:pathLst>
              <a:path w="76200" h="73152">
                <a:moveTo>
                  <a:pt x="76200" y="36576"/>
                </a:moveTo>
                <a:lnTo>
                  <a:pt x="0" y="73152"/>
                </a:lnTo>
                <a:lnTo>
                  <a:pt x="0" y="0"/>
                </a:lnTo>
                <a:close/>
              </a:path>
            </a:pathLst>
          </a:custGeom>
          <a:solidFill xmlns:a="http://schemas.openxmlformats.org/drawingml/2006/main">
            <a:srgbClr val="506559"/>
          </a:solidFill>
          <a:ln xmlns:a="http://schemas.openxmlformats.org/drawingml/2006/main" w="0">
            <a:noFill/>
            <a:prstDash val="solid"/>
          </a:ln>
        </p:spPr>
      </p:sp>
      <p:sp>
        <p:nvSpPr>
          <p:cNvPr id="7" name="s088 line 6">
            <a:extLst xmlns:a="http://schemas.openxmlformats.org/drawingml/2006/main">
              <a:ext uri="{FF2B5EF4-FFF2-40B4-BE49-F238E27FC236}">
                <a16:creationId xmlns:a16="http://schemas.microsoft.com/office/drawing/2014/main" id="{3E19678A-254D-4AA6-BE19-531189689E0E}"/>
              </a:ext>
            </a:extLst>
          </p:cNvPr>
          <p:cNvSpPr>
            <a:spLocks xmlns:a="http://schemas.openxmlformats.org/drawingml/2006/main" noGrp="1"/>
          </p:cNvSpPr>
          <p:nvPr/>
        </p:nvSpPr>
        <p:spPr>
          <a:xfrm xmlns:a="http://schemas.openxmlformats.org/drawingml/2006/main" flipH="0" flipV="0">
            <a:off x="7405688" y="5334000"/>
            <a:ext cx="428625" cy="0"/>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8" name="s088 line 6 arrowhead">
            <a:extLst xmlns:a="http://schemas.openxmlformats.org/drawingml/2006/main">
              <a:ext uri="{FF2B5EF4-FFF2-40B4-BE49-F238E27FC236}">
                <a16:creationId xmlns:a16="http://schemas.microsoft.com/office/drawing/2014/main" id="{005101D6-3B40-4D7D-99B5-9D7407A2405A}"/>
              </a:ext>
            </a:extLst>
          </p:cNvPr>
          <p:cNvSpPr>
            <a:spLocks xmlns:a="http://schemas.openxmlformats.org/drawingml/2006/main" noGrp="1"/>
          </p:cNvSpPr>
          <p:nvPr/>
        </p:nvSpPr>
        <p:spPr>
          <a:xfrm xmlns:a="http://schemas.openxmlformats.org/drawingml/2006/main">
            <a:off x="7758113" y="5297424"/>
            <a:ext cx="76200" cy="73152"/>
          </a:xfrm>
          <a:custGeom xmlns:a="http://schemas.openxmlformats.org/drawingml/2006/main">
            <a:pathLst>
              <a:path w="76200" h="73152">
                <a:moveTo>
                  <a:pt x="76200" y="36576"/>
                </a:moveTo>
                <a:lnTo>
                  <a:pt x="0" y="73152"/>
                </a:lnTo>
                <a:lnTo>
                  <a:pt x="0" y="0"/>
                </a:lnTo>
                <a:close/>
              </a:path>
            </a:pathLst>
          </a:custGeom>
          <a:solidFill xmlns:a="http://schemas.openxmlformats.org/drawingml/2006/main">
            <a:srgbClr val="506559"/>
          </a:solidFill>
          <a:ln xmlns:a="http://schemas.openxmlformats.org/drawingml/2006/main" w="0">
            <a:noFill/>
            <a:prstDash val="solid"/>
          </a:ln>
        </p:spPr>
      </p:sp>
      <p:sp>
        <p:nvSpPr>
          <p:cNvPr id="9" name="s088 line 7">
            <a:extLst xmlns:a="http://schemas.openxmlformats.org/drawingml/2006/main">
              <a:ext uri="{FF2B5EF4-FFF2-40B4-BE49-F238E27FC236}">
                <a16:creationId xmlns:a16="http://schemas.microsoft.com/office/drawing/2014/main" id="{828177A5-4A5D-4F0F-85D4-4AB574B2DD6C}"/>
              </a:ext>
            </a:extLst>
          </p:cNvPr>
          <p:cNvSpPr>
            <a:spLocks xmlns:a="http://schemas.openxmlformats.org/drawingml/2006/main" noGrp="1"/>
          </p:cNvSpPr>
          <p:nvPr/>
        </p:nvSpPr>
        <p:spPr>
          <a:xfrm xmlns:a="http://schemas.openxmlformats.org/drawingml/2006/main" flipH="0" flipV="0">
            <a:off x="10941844" y="5334000"/>
            <a:ext cx="428625" cy="0"/>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10" name="s088 line 7 arrowhead">
            <a:extLst xmlns:a="http://schemas.openxmlformats.org/drawingml/2006/main">
              <a:ext uri="{FF2B5EF4-FFF2-40B4-BE49-F238E27FC236}">
                <a16:creationId xmlns:a16="http://schemas.microsoft.com/office/drawing/2014/main" id="{EA4CC8D0-9008-48EE-A780-B958D56602D1}"/>
              </a:ext>
            </a:extLst>
          </p:cNvPr>
          <p:cNvSpPr>
            <a:spLocks xmlns:a="http://schemas.openxmlformats.org/drawingml/2006/main" noGrp="1"/>
          </p:cNvSpPr>
          <p:nvPr/>
        </p:nvSpPr>
        <p:spPr>
          <a:xfrm xmlns:a="http://schemas.openxmlformats.org/drawingml/2006/main">
            <a:off x="11294269" y="5297424"/>
            <a:ext cx="76200" cy="73152"/>
          </a:xfrm>
          <a:custGeom xmlns:a="http://schemas.openxmlformats.org/drawingml/2006/main">
            <a:pathLst>
              <a:path w="76200" h="73152">
                <a:moveTo>
                  <a:pt x="76200" y="36576"/>
                </a:moveTo>
                <a:lnTo>
                  <a:pt x="0" y="73152"/>
                </a:lnTo>
                <a:lnTo>
                  <a:pt x="0" y="0"/>
                </a:lnTo>
                <a:close/>
              </a:path>
            </a:pathLst>
          </a:custGeom>
          <a:solidFill xmlns:a="http://schemas.openxmlformats.org/drawingml/2006/main">
            <a:srgbClr val="506559"/>
          </a:solidFill>
          <a:ln xmlns:a="http://schemas.openxmlformats.org/drawingml/2006/main" w="0">
            <a:noFill/>
            <a:prstDash val="solid"/>
          </a:ln>
        </p:spPr>
      </p:sp>
      <p:sp>
        <p:nvSpPr>
          <p:cNvPr id="11" name="s088 rect 8">
            <a:extLst xmlns:a="http://schemas.openxmlformats.org/drawingml/2006/main">
              <a:ext uri="{FF2B5EF4-FFF2-40B4-BE49-F238E27FC236}">
                <a16:creationId xmlns:a16="http://schemas.microsoft.com/office/drawing/2014/main" id="{E3C92163-32D9-4514-9AF8-42781CCACE81}"/>
              </a:ext>
            </a:extLst>
          </p:cNvPr>
          <p:cNvSpPr>
            <a:spLocks xmlns:a="http://schemas.openxmlformats.org/drawingml/2006/main" noGrp="1"/>
          </p:cNvSpPr>
          <p:nvPr/>
        </p:nvSpPr>
        <p:spPr>
          <a:xfrm xmlns:a="http://schemas.openxmlformats.org/drawingml/2006/main">
            <a:off x="762000" y="4500563"/>
            <a:ext cx="3107531" cy="1666875"/>
          </a:xfrm>
          <a:prstGeom xmlns:a="http://schemas.openxmlformats.org/drawingml/2006/main" prst="roundRect">
            <a:avLst>
              <a:gd name="adj" fmla="val 8000"/>
            </a:avLst>
          </a:prstGeom>
          <a:solidFill xmlns:a="http://schemas.openxmlformats.org/drawingml/2006/main">
            <a:srgbClr val="FFFFFF"/>
          </a:solidFill>
          <a:ln xmlns:a="http://schemas.openxmlformats.org/drawingml/2006/main" w="9525">
            <a:solidFill>
              <a:srgbClr val="D5DDD7"/>
            </a:solidFill>
            <a:prstDash val="solid"/>
          </a:ln>
        </p:spPr>
      </p:sp>
      <p:sp>
        <p:nvSpPr>
          <p:cNvPr id="12" name="s088 text 9">
            <a:extLst xmlns:a="http://schemas.openxmlformats.org/drawingml/2006/main">
              <a:ext uri="{FF2B5EF4-FFF2-40B4-BE49-F238E27FC236}">
                <a16:creationId xmlns:a16="http://schemas.microsoft.com/office/drawing/2014/main" id="{7B2371C9-2B0B-43CB-ACE4-5526A454A1A5}"/>
              </a:ext>
            </a:extLst>
          </p:cNvPr>
          <p:cNvSpPr>
            <a:spLocks xmlns:a="http://schemas.openxmlformats.org/drawingml/2006/main" noGrp="1"/>
          </p:cNvSpPr>
          <p:nvPr/>
        </p:nvSpPr>
        <p:spPr>
          <a:xfrm xmlns:a="http://schemas.openxmlformats.org/drawingml/2006/main">
            <a:off x="981075" y="4972199"/>
            <a:ext cx="2669381"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Content operator</a:t>
            </a:r>
          </a:p>
        </p:txBody>
      </p:sp>
      <p:sp>
        <p:nvSpPr>
          <p:cNvPr id="13" name="s088 text 10">
            <a:extLst xmlns:a="http://schemas.openxmlformats.org/drawingml/2006/main">
              <a:ext uri="{FF2B5EF4-FFF2-40B4-BE49-F238E27FC236}">
                <a16:creationId xmlns:a16="http://schemas.microsoft.com/office/drawing/2014/main" id="{046268C7-FF0A-428B-B315-4086E4B6EA35}"/>
              </a:ext>
            </a:extLst>
          </p:cNvPr>
          <p:cNvSpPr>
            <a:spLocks xmlns:a="http://schemas.openxmlformats.org/drawingml/2006/main" noGrp="1"/>
          </p:cNvSpPr>
          <p:nvPr/>
        </p:nvSpPr>
        <p:spPr>
          <a:xfrm xmlns:a="http://schemas.openxmlformats.org/drawingml/2006/main">
            <a:off x="981075" y="5406479"/>
            <a:ext cx="2669381" cy="28917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Performs the current task</a:t>
            </a:r>
          </a:p>
        </p:txBody>
      </p:sp>
      <p:sp>
        <p:nvSpPr>
          <p:cNvPr id="14" name="s088 rect 11">
            <a:extLst xmlns:a="http://schemas.openxmlformats.org/drawingml/2006/main">
              <a:ext uri="{FF2B5EF4-FFF2-40B4-BE49-F238E27FC236}">
                <a16:creationId xmlns:a16="http://schemas.microsoft.com/office/drawing/2014/main" id="{51DBAF44-9F17-450E-9F29-B7AF2F5B755D}"/>
              </a:ext>
            </a:extLst>
          </p:cNvPr>
          <p:cNvSpPr>
            <a:spLocks xmlns:a="http://schemas.openxmlformats.org/drawingml/2006/main" noGrp="1"/>
          </p:cNvSpPr>
          <p:nvPr/>
        </p:nvSpPr>
        <p:spPr>
          <a:xfrm xmlns:a="http://schemas.openxmlformats.org/drawingml/2006/main">
            <a:off x="4298156" y="4500563"/>
            <a:ext cx="3107531" cy="1666875"/>
          </a:xfrm>
          <a:prstGeom xmlns:a="http://schemas.openxmlformats.org/drawingml/2006/main" prst="roundRect">
            <a:avLst>
              <a:gd name="adj" fmla="val 8000"/>
            </a:avLst>
          </a:prstGeom>
          <a:solidFill xmlns:a="http://schemas.openxmlformats.org/drawingml/2006/main">
            <a:srgbClr val="FFFFFF"/>
          </a:solidFill>
          <a:ln xmlns:a="http://schemas.openxmlformats.org/drawingml/2006/main" w="9525">
            <a:solidFill>
              <a:srgbClr val="D5DDD7"/>
            </a:solidFill>
            <a:prstDash val="solid"/>
          </a:ln>
        </p:spPr>
      </p:sp>
      <p:sp>
        <p:nvSpPr>
          <p:cNvPr id="15" name="s088 text 12">
            <a:extLst xmlns:a="http://schemas.openxmlformats.org/drawingml/2006/main">
              <a:ext uri="{FF2B5EF4-FFF2-40B4-BE49-F238E27FC236}">
                <a16:creationId xmlns:a16="http://schemas.microsoft.com/office/drawing/2014/main" id="{9B8A0C0F-37B4-40FA-903E-A205E9653B7B}"/>
              </a:ext>
            </a:extLst>
          </p:cNvPr>
          <p:cNvSpPr>
            <a:spLocks xmlns:a="http://schemas.openxmlformats.org/drawingml/2006/main" noGrp="1"/>
          </p:cNvSpPr>
          <p:nvPr/>
        </p:nvSpPr>
        <p:spPr>
          <a:xfrm xmlns:a="http://schemas.openxmlformats.org/drawingml/2006/main">
            <a:off x="4517231" y="4972199"/>
            <a:ext cx="2669381"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Brief skill</a:t>
            </a:r>
          </a:p>
        </p:txBody>
      </p:sp>
      <p:sp>
        <p:nvSpPr>
          <p:cNvPr id="16" name="s088 text 13">
            <a:extLst xmlns:a="http://schemas.openxmlformats.org/drawingml/2006/main">
              <a:ext uri="{FF2B5EF4-FFF2-40B4-BE49-F238E27FC236}">
                <a16:creationId xmlns:a16="http://schemas.microsoft.com/office/drawing/2014/main" id="{DFB44A54-98F1-4DD9-A777-445E76A4D7E5}"/>
              </a:ext>
            </a:extLst>
          </p:cNvPr>
          <p:cNvSpPr>
            <a:spLocks xmlns:a="http://schemas.openxmlformats.org/drawingml/2006/main" noGrp="1"/>
          </p:cNvSpPr>
          <p:nvPr/>
        </p:nvSpPr>
        <p:spPr>
          <a:xfrm xmlns:a="http://schemas.openxmlformats.org/drawingml/2006/main">
            <a:off x="4517231" y="5406479"/>
            <a:ext cx="2669381" cy="28917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Select a useful angle</a:t>
            </a:r>
          </a:p>
        </p:txBody>
      </p:sp>
      <p:sp>
        <p:nvSpPr>
          <p:cNvPr id="17" name="s088 rect 14">
            <a:extLst xmlns:a="http://schemas.openxmlformats.org/drawingml/2006/main">
              <a:ext uri="{FF2B5EF4-FFF2-40B4-BE49-F238E27FC236}">
                <a16:creationId xmlns:a16="http://schemas.microsoft.com/office/drawing/2014/main" id="{C19D807F-6CAD-44DE-82DB-CB5FE6E3360A}"/>
              </a:ext>
            </a:extLst>
          </p:cNvPr>
          <p:cNvSpPr>
            <a:spLocks xmlns:a="http://schemas.openxmlformats.org/drawingml/2006/main" noGrp="1"/>
          </p:cNvSpPr>
          <p:nvPr/>
        </p:nvSpPr>
        <p:spPr>
          <a:xfrm xmlns:a="http://schemas.openxmlformats.org/drawingml/2006/main">
            <a:off x="7834313" y="4500563"/>
            <a:ext cx="3107531" cy="1666875"/>
          </a:xfrm>
          <a:prstGeom xmlns:a="http://schemas.openxmlformats.org/drawingml/2006/main" prst="roundRect">
            <a:avLst>
              <a:gd name="adj" fmla="val 8000"/>
            </a:avLst>
          </a:prstGeom>
          <a:solidFill xmlns:a="http://schemas.openxmlformats.org/drawingml/2006/main">
            <a:srgbClr val="FFFFFF"/>
          </a:solidFill>
          <a:ln xmlns:a="http://schemas.openxmlformats.org/drawingml/2006/main" w="9525">
            <a:solidFill>
              <a:srgbClr val="D5DDD7"/>
            </a:solidFill>
            <a:prstDash val="solid"/>
          </a:ln>
        </p:spPr>
      </p:sp>
      <p:sp>
        <p:nvSpPr>
          <p:cNvPr id="18" name="s088 text 15">
            <a:extLst xmlns:a="http://schemas.openxmlformats.org/drawingml/2006/main">
              <a:ext uri="{FF2B5EF4-FFF2-40B4-BE49-F238E27FC236}">
                <a16:creationId xmlns:a16="http://schemas.microsoft.com/office/drawing/2014/main" id="{D177AD48-CEA4-497B-A520-309328841B53}"/>
              </a:ext>
            </a:extLst>
          </p:cNvPr>
          <p:cNvSpPr>
            <a:spLocks xmlns:a="http://schemas.openxmlformats.org/drawingml/2006/main" noGrp="1"/>
          </p:cNvSpPr>
          <p:nvPr/>
        </p:nvSpPr>
        <p:spPr>
          <a:xfrm xmlns:a="http://schemas.openxmlformats.org/drawingml/2006/main">
            <a:off x="8053388" y="4972199"/>
            <a:ext cx="2669381"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Draft skill</a:t>
            </a:r>
          </a:p>
        </p:txBody>
      </p:sp>
      <p:sp>
        <p:nvSpPr>
          <p:cNvPr id="19" name="s088 text 16">
            <a:extLst xmlns:a="http://schemas.openxmlformats.org/drawingml/2006/main">
              <a:ext uri="{FF2B5EF4-FFF2-40B4-BE49-F238E27FC236}">
                <a16:creationId xmlns:a16="http://schemas.microsoft.com/office/drawing/2014/main" id="{8319F378-2967-4162-AB09-9D515BADFB02}"/>
              </a:ext>
            </a:extLst>
          </p:cNvPr>
          <p:cNvSpPr>
            <a:spLocks xmlns:a="http://schemas.openxmlformats.org/drawingml/2006/main" noGrp="1"/>
          </p:cNvSpPr>
          <p:nvPr/>
        </p:nvSpPr>
        <p:spPr>
          <a:xfrm xmlns:a="http://schemas.openxmlformats.org/drawingml/2006/main">
            <a:off x="8053388" y="5406479"/>
            <a:ext cx="2669381" cy="28917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Write for the reader</a:t>
            </a:r>
          </a:p>
        </p:txBody>
      </p:sp>
      <p:sp>
        <p:nvSpPr>
          <p:cNvPr id="20" name="s088 rect 17">
            <a:extLst xmlns:a="http://schemas.openxmlformats.org/drawingml/2006/main">
              <a:ext uri="{FF2B5EF4-FFF2-40B4-BE49-F238E27FC236}">
                <a16:creationId xmlns:a16="http://schemas.microsoft.com/office/drawing/2014/main" id="{BE6D8B46-8372-46EC-B0B7-774571910204}"/>
              </a:ext>
            </a:extLst>
          </p:cNvPr>
          <p:cNvSpPr>
            <a:spLocks xmlns:a="http://schemas.openxmlformats.org/drawingml/2006/main" noGrp="1"/>
          </p:cNvSpPr>
          <p:nvPr/>
        </p:nvSpPr>
        <p:spPr>
          <a:xfrm xmlns:a="http://schemas.openxmlformats.org/drawingml/2006/main">
            <a:off x="11370469" y="4500563"/>
            <a:ext cx="3107531" cy="1666875"/>
          </a:xfrm>
          <a:prstGeom xmlns:a="http://schemas.openxmlformats.org/drawingml/2006/main" prst="roundRect">
            <a:avLst>
              <a:gd name="adj" fmla="val 8000"/>
            </a:avLst>
          </a:prstGeom>
          <a:solidFill xmlns:a="http://schemas.openxmlformats.org/drawingml/2006/main">
            <a:srgbClr val="FFFFFF"/>
          </a:solidFill>
          <a:ln xmlns:a="http://schemas.openxmlformats.org/drawingml/2006/main" w="9525">
            <a:solidFill>
              <a:srgbClr val="D5DDD7"/>
            </a:solidFill>
            <a:prstDash val="solid"/>
          </a:ln>
        </p:spPr>
      </p:sp>
      <p:sp>
        <p:nvSpPr>
          <p:cNvPr id="21" name="s088 text 18">
            <a:extLst xmlns:a="http://schemas.openxmlformats.org/drawingml/2006/main">
              <a:ext uri="{FF2B5EF4-FFF2-40B4-BE49-F238E27FC236}">
                <a16:creationId xmlns:a16="http://schemas.microsoft.com/office/drawing/2014/main" id="{4E84CAC8-6208-4DEE-AC35-50A33A9E7B56}"/>
              </a:ext>
            </a:extLst>
          </p:cNvPr>
          <p:cNvSpPr>
            <a:spLocks xmlns:a="http://schemas.openxmlformats.org/drawingml/2006/main" noGrp="1"/>
          </p:cNvSpPr>
          <p:nvPr/>
        </p:nvSpPr>
        <p:spPr>
          <a:xfrm xmlns:a="http://schemas.openxmlformats.org/drawingml/2006/main">
            <a:off x="11589544" y="4827687"/>
            <a:ext cx="2669381"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Review skill</a:t>
            </a:r>
          </a:p>
        </p:txBody>
      </p:sp>
      <p:sp>
        <p:nvSpPr>
          <p:cNvPr id="22" name="s088 text 19">
            <a:extLst xmlns:a="http://schemas.openxmlformats.org/drawingml/2006/main">
              <a:ext uri="{FF2B5EF4-FFF2-40B4-BE49-F238E27FC236}">
                <a16:creationId xmlns:a16="http://schemas.microsoft.com/office/drawing/2014/main" id="{87789B8F-3692-4341-99D5-90409CBCE659}"/>
              </a:ext>
            </a:extLst>
          </p:cNvPr>
          <p:cNvSpPr>
            <a:spLocks xmlns:a="http://schemas.openxmlformats.org/drawingml/2006/main" noGrp="1"/>
          </p:cNvSpPr>
          <p:nvPr/>
        </p:nvSpPr>
        <p:spPr>
          <a:xfrm xmlns:a="http://schemas.openxmlformats.org/drawingml/2006/main">
            <a:off x="11589544" y="5261967"/>
            <a:ext cx="2669381" cy="57834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Check against the</a:t>
            </a:r>
          </a:p>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standards</a:t>
            </a:r>
          </a:p>
        </p:txBody>
      </p:sp>
      <p:sp>
        <p:nvSpPr>
          <p:cNvPr id="23" name="s088 text 20">
            <a:extLst xmlns:a="http://schemas.openxmlformats.org/drawingml/2006/main">
              <a:ext uri="{FF2B5EF4-FFF2-40B4-BE49-F238E27FC236}">
                <a16:creationId xmlns:a16="http://schemas.microsoft.com/office/drawing/2014/main" id="{CEE4DAFC-9418-43B4-BA57-97EF5EEA1D0F}"/>
              </a:ext>
            </a:extLst>
          </p:cNvPr>
          <p:cNvSpPr>
            <a:spLocks xmlns:a="http://schemas.openxmlformats.org/drawingml/2006/main" noGrp="1"/>
          </p:cNvSpPr>
          <p:nvPr/>
        </p:nvSpPr>
        <p:spPr>
          <a:xfrm xmlns:a="http://schemas.openxmlformats.org/drawingml/2006/main">
            <a:off x="762000" y="8096250"/>
            <a:ext cx="137160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The relationship between the parts</a:t>
            </a:r>
          </a:p>
        </p:txBody>
      </p:sp>
      <p:sp>
        <p:nvSpPr>
          <p:cNvPr id="24" name="s088 text 21">
            <a:extLst xmlns:a="http://schemas.openxmlformats.org/drawingml/2006/main">
              <a:ext uri="{FF2B5EF4-FFF2-40B4-BE49-F238E27FC236}">
                <a16:creationId xmlns:a16="http://schemas.microsoft.com/office/drawing/2014/main" id="{AF1C0A61-BD75-4E92-AD74-3C26EB275FF0}"/>
              </a:ext>
            </a:extLst>
          </p:cNvPr>
          <p:cNvSpPr>
            <a:spLocks xmlns:a="http://schemas.openxmlformats.org/drawingml/2006/main" noGrp="1"/>
          </p:cNvSpPr>
          <p:nvPr/>
        </p:nvSpPr>
        <p:spPr>
          <a:xfrm xmlns:a="http://schemas.openxmlformats.org/drawingml/2006/main">
            <a:off x="13733115" y="8086725"/>
            <a:ext cx="744885"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088 / 152</a:t>
            </a:r>
          </a:p>
        </p:txBody>
      </p:sp>
    </p:spTree>
    <p:extLst>
      <p:ext uri="{BB962C8B-B14F-4D97-AF65-F5344CB8AC3E}">
        <p14:creationId xmlns:p14="http://schemas.microsoft.com/office/powerpoint/2010/main" val="1888539310"/>
      </p:ext>
    </p:extLst>
  </p:cSld>
</p:sld>
</file>

<file path=ppt/slides/slide89.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810ce29384744773"/>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89 text 2">
            <a:extLst xmlns:a="http://schemas.openxmlformats.org/drawingml/2006/main">
              <a:ext uri="{FF2B5EF4-FFF2-40B4-BE49-F238E27FC236}">
                <a16:creationId xmlns:a16="http://schemas.microsoft.com/office/drawing/2014/main" id="{ABA019EA-583B-49FB-880D-9766BE662F41}"/>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89 text 3">
            <a:extLst xmlns:a="http://schemas.openxmlformats.org/drawingml/2006/main">
              <a:ext uri="{FF2B5EF4-FFF2-40B4-BE49-F238E27FC236}">
                <a16:creationId xmlns:a16="http://schemas.microsoft.com/office/drawing/2014/main" id="{8708764C-B6A8-46D2-AA37-A1425EEF4A48}"/>
              </a:ext>
            </a:extLst>
          </p:cNvPr>
          <p:cNvSpPr>
            <a:spLocks xmlns:a="http://schemas.openxmlformats.org/drawingml/2006/main" noGrp="1"/>
          </p:cNvSpPr>
          <p:nvPr/>
        </p:nvSpPr>
        <p:spPr>
          <a:xfrm xmlns:a="http://schemas.openxmlformats.org/drawingml/2006/main">
            <a:off x="13065919" y="476250"/>
            <a:ext cx="1412081"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Your AI workforce</a:t>
            </a:r>
          </a:p>
        </p:txBody>
      </p:sp>
      <p:sp>
        <p:nvSpPr>
          <p:cNvPr id="4" name="s089 text 4">
            <a:extLst xmlns:a="http://schemas.openxmlformats.org/drawingml/2006/main">
              <a:ext uri="{FF2B5EF4-FFF2-40B4-BE49-F238E27FC236}">
                <a16:creationId xmlns:a16="http://schemas.microsoft.com/office/drawing/2014/main" id="{726F4F2D-4F21-4572-B694-9326F985C22E}"/>
              </a:ext>
            </a:extLst>
          </p:cNvPr>
          <p:cNvSpPr>
            <a:spLocks xmlns:a="http://schemas.openxmlformats.org/drawingml/2006/main" noGrp="1"/>
          </p:cNvSpPr>
          <p:nvPr/>
        </p:nvSpPr>
        <p:spPr>
          <a:xfrm xmlns:a="http://schemas.openxmlformats.org/drawingml/2006/main">
            <a:off x="762000" y="1190625"/>
            <a:ext cx="13525500" cy="1095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050" b="1" i="0">
                <a:solidFill>
                  <a:srgbClr val="15291E"/>
                </a:solidFill>
                <a:latin typeface="Plus Jakarta Sans"/>
                <a:ea typeface="Plus Jakarta Sans"/>
                <a:cs typeface="Plus Jakarta Sans"/>
              </a:defRPr>
            </a:pPr>
            <a:r>
              <a:rPr sz="4050" b="1" i="0">
                <a:solidFill>
                  <a:srgbClr val="15291E"/>
                </a:solidFill>
                <a:latin typeface="Plus Jakarta Sans"/>
                <a:ea typeface="Plus Jakarta Sans"/>
                <a:cs typeface="Plus Jakarta Sans"/>
              </a:rPr>
              <a:t>How a skill guides the agent</a:t>
            </a:r>
          </a:p>
        </p:txBody>
      </p:sp>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3020cd9040774a2a"/>
          <a:stretch xmlns:a="http://schemas.openxmlformats.org/drawingml/2006/main"/>
        </p:blipFill>
        <p:spPr>
          <a:xfrm xmlns:a="http://schemas.openxmlformats.org/drawingml/2006/main">
            <a:off x="2867025" y="4470897"/>
            <a:ext cx="9505950" cy="1088030"/>
          </a:xfrm>
          <a:prstGeom xmlns:a="http://schemas.openxmlformats.org/drawingml/2006/main" prst="rect">
            <a:avLst/>
          </a:prstGeom>
        </p:spPr>
      </p:pic>
      <p:sp>
        <p:nvSpPr>
          <p:cNvPr id="6" name="s089 text 6">
            <a:extLst xmlns:a="http://schemas.openxmlformats.org/drawingml/2006/main">
              <a:ext uri="{FF2B5EF4-FFF2-40B4-BE49-F238E27FC236}">
                <a16:creationId xmlns:a16="http://schemas.microsoft.com/office/drawing/2014/main" id="{A168AA75-715C-4ACA-AA41-172127784F3E}"/>
              </a:ext>
            </a:extLst>
          </p:cNvPr>
          <p:cNvSpPr>
            <a:spLocks xmlns:a="http://schemas.openxmlformats.org/drawingml/2006/main" noGrp="1"/>
          </p:cNvSpPr>
          <p:nvPr/>
        </p:nvSpPr>
        <p:spPr>
          <a:xfrm xmlns:a="http://schemas.openxmlformats.org/drawingml/2006/main">
            <a:off x="762000" y="7753350"/>
            <a:ext cx="13716000" cy="26000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08333"/>
              </a:lnSpc>
              <a:buNone/>
              <a:defRPr sz="1575" b="0" i="0">
                <a:solidFill>
                  <a:srgbClr val="506559"/>
                </a:solidFill>
                <a:latin typeface="Plus Jakarta Sans"/>
                <a:ea typeface="Plus Jakarta Sans"/>
                <a:cs typeface="Plus Jakarta Sans"/>
              </a:defRPr>
            </a:pPr>
            <a:r>
              <a:rPr sz="1575" b="0" i="0">
                <a:solidFill>
                  <a:srgbClr val="506559"/>
                </a:solidFill>
                <a:latin typeface="Plus Jakarta Sans"/>
                <a:ea typeface="Plus Jakarta Sans"/>
                <a:cs typeface="Plus Jakarta Sans"/>
              </a:rPr>
              <a:t>Actual source excerpt · Decision Logic in skills/content-brief/SKILL.md, version 0.1.1.</a:t>
            </a:r>
          </a:p>
        </p:txBody>
      </p:sp>
      <p:sp>
        <p:nvSpPr>
          <p:cNvPr id="7" name="s089 text 7">
            <a:extLst xmlns:a="http://schemas.openxmlformats.org/drawingml/2006/main">
              <a:ext uri="{FF2B5EF4-FFF2-40B4-BE49-F238E27FC236}">
                <a16:creationId xmlns:a16="http://schemas.microsoft.com/office/drawing/2014/main" id="{931BE736-4684-46D0-9810-3493D64AC40A}"/>
              </a:ext>
            </a:extLst>
          </p:cNvPr>
          <p:cNvSpPr>
            <a:spLocks xmlns:a="http://schemas.openxmlformats.org/drawingml/2006/main" noGrp="1"/>
          </p:cNvSpPr>
          <p:nvPr/>
        </p:nvSpPr>
        <p:spPr>
          <a:xfrm xmlns:a="http://schemas.openxmlformats.org/drawingml/2006/main">
            <a:off x="13738473" y="8086725"/>
            <a:ext cx="73952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089 / 152</a:t>
            </a:r>
          </a:p>
        </p:txBody>
      </p:sp>
    </p:spTree>
    <p:extLst>
      <p:ext uri="{BB962C8B-B14F-4D97-AF65-F5344CB8AC3E}">
        <p14:creationId xmlns:p14="http://schemas.microsoft.com/office/powerpoint/2010/main" val="1516996169"/>
      </p:ext>
    </p:extLst>
  </p:cSld>
</p:sld>
</file>

<file path=ppt/slides/slide90.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6" name=""/>
          <p:cNvPicPr>
            <a:picLocks xmlns:a="http://schemas.openxmlformats.org/drawingml/2006/main" noChangeAspect="1"/>
          </p:cNvPicPr>
          <p:nvPr/>
        </p:nvPicPr>
        <p:blipFill>
          <a:blip xmlns:r="http://schemas.openxmlformats.org/officeDocument/2006/relationships" xmlns:a="http://schemas.openxmlformats.org/drawingml/2006/main" r:embed="R5dce9efba4314b73"/>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90 text 2">
            <a:extLst xmlns:a="http://schemas.openxmlformats.org/drawingml/2006/main">
              <a:ext uri="{FF2B5EF4-FFF2-40B4-BE49-F238E27FC236}">
                <a16:creationId xmlns:a16="http://schemas.microsoft.com/office/drawing/2014/main" id="{2D726F30-8939-420B-9FF3-588F18ED358F}"/>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90 text 3">
            <a:extLst xmlns:a="http://schemas.openxmlformats.org/drawingml/2006/main">
              <a:ext uri="{FF2B5EF4-FFF2-40B4-BE49-F238E27FC236}">
                <a16:creationId xmlns:a16="http://schemas.microsoft.com/office/drawing/2014/main" id="{000C92FB-DCC1-4D32-A408-A4D770409CEF}"/>
              </a:ext>
            </a:extLst>
          </p:cNvPr>
          <p:cNvSpPr>
            <a:spLocks xmlns:a="http://schemas.openxmlformats.org/drawingml/2006/main" noGrp="1"/>
          </p:cNvSpPr>
          <p:nvPr/>
        </p:nvSpPr>
        <p:spPr>
          <a:xfrm xmlns:a="http://schemas.openxmlformats.org/drawingml/2006/main">
            <a:off x="13065919" y="476250"/>
            <a:ext cx="1412081"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Your AI workforce</a:t>
            </a:r>
          </a:p>
        </p:txBody>
      </p:sp>
      <p:sp>
        <p:nvSpPr>
          <p:cNvPr id="4" name="s090 text 4">
            <a:extLst xmlns:a="http://schemas.openxmlformats.org/drawingml/2006/main">
              <a:ext uri="{FF2B5EF4-FFF2-40B4-BE49-F238E27FC236}">
                <a16:creationId xmlns:a16="http://schemas.microsoft.com/office/drawing/2014/main" id="{6D7D6429-8DD8-4376-94D2-DA7D4CF71682}"/>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The workflow is the handoff.</a:t>
            </a:r>
          </a:p>
        </p:txBody>
      </p:sp>
      <p:sp>
        <p:nvSpPr>
          <p:cNvPr id="5" name="s090 text 5">
            <a:extLst xmlns:a="http://schemas.openxmlformats.org/drawingml/2006/main">
              <a:ext uri="{FF2B5EF4-FFF2-40B4-BE49-F238E27FC236}">
                <a16:creationId xmlns:a16="http://schemas.microsoft.com/office/drawing/2014/main" id="{90A9DDAA-8CAA-4C61-9913-F929936A8BCC}"/>
              </a:ext>
            </a:extLst>
          </p:cNvPr>
          <p:cNvSpPr>
            <a:spLocks xmlns:a="http://schemas.openxmlformats.org/drawingml/2006/main" noGrp="1"/>
          </p:cNvSpPr>
          <p:nvPr/>
        </p:nvSpPr>
        <p:spPr>
          <a:xfrm xmlns:a="http://schemas.openxmlformats.org/drawingml/2006/main">
            <a:off x="762000" y="2914650"/>
            <a:ext cx="1371600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875" b="0" i="0">
                <a:solidFill>
                  <a:srgbClr val="1C7947"/>
                </a:solidFill>
                <a:latin typeface="Plus Jakarta Sans"/>
                <a:ea typeface="Plus Jakarta Sans"/>
                <a:cs typeface="Plus Jakarta Sans"/>
              </a:defRPr>
            </a:pPr>
            <a:r>
              <a:rPr sz="1875" b="0" i="0">
                <a:solidFill>
                  <a:srgbClr val="1C7947"/>
                </a:solidFill>
                <a:latin typeface="Plus Jakarta Sans"/>
                <a:ea typeface="Plus Jakarta Sans"/>
                <a:cs typeface="Plus Jakarta Sans"/>
              </a:rPr>
              <a:t>A short workflow can still be explicit.</a:t>
            </a:r>
          </a:p>
        </p:txBody>
      </p:sp>
      <p:sp>
        <p:nvSpPr>
          <p:cNvPr id="6" name="s090 text 6">
            <a:extLst xmlns:a="http://schemas.openxmlformats.org/drawingml/2006/main">
              <a:ext uri="{FF2B5EF4-FFF2-40B4-BE49-F238E27FC236}">
                <a16:creationId xmlns:a16="http://schemas.microsoft.com/office/drawing/2014/main" id="{B4419A03-46A5-49F1-9D1B-403456755E3F}"/>
              </a:ext>
            </a:extLst>
          </p:cNvPr>
          <p:cNvSpPr>
            <a:spLocks xmlns:a="http://schemas.openxmlformats.org/drawingml/2006/main" noGrp="1"/>
          </p:cNvSpPr>
          <p:nvPr/>
        </p:nvSpPr>
        <p:spPr>
          <a:xfrm xmlns:a="http://schemas.openxmlformats.org/drawingml/2006/main">
            <a:off x="762000" y="349567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01</a:t>
            </a:r>
          </a:p>
        </p:txBody>
      </p:sp>
      <p:sp>
        <p:nvSpPr>
          <p:cNvPr id="7" name="s090 text 7">
            <a:extLst xmlns:a="http://schemas.openxmlformats.org/drawingml/2006/main">
              <a:ext uri="{FF2B5EF4-FFF2-40B4-BE49-F238E27FC236}">
                <a16:creationId xmlns:a16="http://schemas.microsoft.com/office/drawing/2014/main" id="{917E2850-0523-4DDC-BD24-CFDED2A6F4E5}"/>
              </a:ext>
            </a:extLst>
          </p:cNvPr>
          <p:cNvSpPr>
            <a:spLocks xmlns:a="http://schemas.openxmlformats.org/drawingml/2006/main" noGrp="1"/>
          </p:cNvSpPr>
          <p:nvPr/>
        </p:nvSpPr>
        <p:spPr>
          <a:xfrm xmlns:a="http://schemas.openxmlformats.org/drawingml/2006/main">
            <a:off x="1543050" y="365760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Brief</a:t>
            </a:r>
          </a:p>
        </p:txBody>
      </p:sp>
      <p:sp>
        <p:nvSpPr>
          <p:cNvPr id="8" name="s090 text 8">
            <a:extLst xmlns:a="http://schemas.openxmlformats.org/drawingml/2006/main">
              <a:ext uri="{FF2B5EF4-FFF2-40B4-BE49-F238E27FC236}">
                <a16:creationId xmlns:a16="http://schemas.microsoft.com/office/drawing/2014/main" id="{9DFD5429-D523-4C3C-BDF1-1F2DCE5815EC}"/>
              </a:ext>
            </a:extLst>
          </p:cNvPr>
          <p:cNvSpPr>
            <a:spLocks xmlns:a="http://schemas.openxmlformats.org/drawingml/2006/main" noGrp="1"/>
          </p:cNvSpPr>
          <p:nvPr/>
        </p:nvSpPr>
        <p:spPr>
          <a:xfrm xmlns:a="http://schemas.openxmlformats.org/drawingml/2006/main">
            <a:off x="5848350" y="367188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Read the company brain. Choose the angle.</a:t>
            </a:r>
          </a:p>
        </p:txBody>
      </p:sp>
      <p:sp>
        <p:nvSpPr>
          <p:cNvPr id="9" name="s090 text 9">
            <a:extLst xmlns:a="http://schemas.openxmlformats.org/drawingml/2006/main">
              <a:ext uri="{FF2B5EF4-FFF2-40B4-BE49-F238E27FC236}">
                <a16:creationId xmlns:a16="http://schemas.microsoft.com/office/drawing/2014/main" id="{6E90A32D-CF92-4D8B-B446-90CF6C766C29}"/>
              </a:ext>
            </a:extLst>
          </p:cNvPr>
          <p:cNvSpPr>
            <a:spLocks xmlns:a="http://schemas.openxmlformats.org/drawingml/2006/main" noGrp="1"/>
          </p:cNvSpPr>
          <p:nvPr/>
        </p:nvSpPr>
        <p:spPr>
          <a:xfrm xmlns:a="http://schemas.openxmlformats.org/drawingml/2006/main">
            <a:off x="762000" y="442912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02</a:t>
            </a:r>
          </a:p>
        </p:txBody>
      </p:sp>
      <p:sp>
        <p:nvSpPr>
          <p:cNvPr id="10" name="s090 text 10">
            <a:extLst xmlns:a="http://schemas.openxmlformats.org/drawingml/2006/main">
              <a:ext uri="{FF2B5EF4-FFF2-40B4-BE49-F238E27FC236}">
                <a16:creationId xmlns:a16="http://schemas.microsoft.com/office/drawing/2014/main" id="{A61F5EEA-4931-44AF-9D2C-55DA1193EB5B}"/>
              </a:ext>
            </a:extLst>
          </p:cNvPr>
          <p:cNvSpPr>
            <a:spLocks xmlns:a="http://schemas.openxmlformats.org/drawingml/2006/main" noGrp="1"/>
          </p:cNvSpPr>
          <p:nvPr/>
        </p:nvSpPr>
        <p:spPr>
          <a:xfrm xmlns:a="http://schemas.openxmlformats.org/drawingml/2006/main">
            <a:off x="1543050" y="459105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Draft</a:t>
            </a:r>
          </a:p>
        </p:txBody>
      </p:sp>
      <p:sp>
        <p:nvSpPr>
          <p:cNvPr id="11" name="s090 text 11">
            <a:extLst xmlns:a="http://schemas.openxmlformats.org/drawingml/2006/main">
              <a:ext uri="{FF2B5EF4-FFF2-40B4-BE49-F238E27FC236}">
                <a16:creationId xmlns:a16="http://schemas.microsoft.com/office/drawing/2014/main" id="{1A52C148-8C2E-4A0A-9738-AA030E6672B6}"/>
              </a:ext>
            </a:extLst>
          </p:cNvPr>
          <p:cNvSpPr>
            <a:spLocks xmlns:a="http://schemas.openxmlformats.org/drawingml/2006/main" noGrp="1"/>
          </p:cNvSpPr>
          <p:nvPr/>
        </p:nvSpPr>
        <p:spPr>
          <a:xfrm xmlns:a="http://schemas.openxmlformats.org/drawingml/2006/main">
            <a:off x="5848350" y="460533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Use the accepted direction to write the post.</a:t>
            </a:r>
          </a:p>
        </p:txBody>
      </p:sp>
      <p:sp>
        <p:nvSpPr>
          <p:cNvPr id="12" name="s090 text 12">
            <a:extLst xmlns:a="http://schemas.openxmlformats.org/drawingml/2006/main">
              <a:ext uri="{FF2B5EF4-FFF2-40B4-BE49-F238E27FC236}">
                <a16:creationId xmlns:a16="http://schemas.microsoft.com/office/drawing/2014/main" id="{61DA9FD9-BAEC-4B25-AFA3-76B7AC06F568}"/>
              </a:ext>
            </a:extLst>
          </p:cNvPr>
          <p:cNvSpPr>
            <a:spLocks xmlns:a="http://schemas.openxmlformats.org/drawingml/2006/main" noGrp="1"/>
          </p:cNvSpPr>
          <p:nvPr/>
        </p:nvSpPr>
        <p:spPr>
          <a:xfrm xmlns:a="http://schemas.openxmlformats.org/drawingml/2006/main">
            <a:off x="762000" y="536257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03</a:t>
            </a:r>
          </a:p>
        </p:txBody>
      </p:sp>
      <p:sp>
        <p:nvSpPr>
          <p:cNvPr id="13" name="s090 text 13">
            <a:extLst xmlns:a="http://schemas.openxmlformats.org/drawingml/2006/main">
              <a:ext uri="{FF2B5EF4-FFF2-40B4-BE49-F238E27FC236}">
                <a16:creationId xmlns:a16="http://schemas.microsoft.com/office/drawing/2014/main" id="{A105D701-0EB0-4424-B8FE-FB2908ED1E1D}"/>
              </a:ext>
            </a:extLst>
          </p:cNvPr>
          <p:cNvSpPr>
            <a:spLocks xmlns:a="http://schemas.openxmlformats.org/drawingml/2006/main" noGrp="1"/>
          </p:cNvSpPr>
          <p:nvPr/>
        </p:nvSpPr>
        <p:spPr>
          <a:xfrm xmlns:a="http://schemas.openxmlformats.org/drawingml/2006/main">
            <a:off x="1543050" y="552450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Review</a:t>
            </a:r>
          </a:p>
        </p:txBody>
      </p:sp>
      <p:sp>
        <p:nvSpPr>
          <p:cNvPr id="14" name="s090 text 14">
            <a:extLst xmlns:a="http://schemas.openxmlformats.org/drawingml/2006/main">
              <a:ext uri="{FF2B5EF4-FFF2-40B4-BE49-F238E27FC236}">
                <a16:creationId xmlns:a16="http://schemas.microsoft.com/office/drawing/2014/main" id="{C95F93F9-42C9-48AE-9AE2-166BA8767F63}"/>
              </a:ext>
            </a:extLst>
          </p:cNvPr>
          <p:cNvSpPr>
            <a:spLocks xmlns:a="http://schemas.openxmlformats.org/drawingml/2006/main" noGrp="1"/>
          </p:cNvSpPr>
          <p:nvPr/>
        </p:nvSpPr>
        <p:spPr>
          <a:xfrm xmlns:a="http://schemas.openxmlformats.org/drawingml/2006/main">
            <a:off x="5848350" y="553878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Check the facts and voice. Save the next step.</a:t>
            </a:r>
          </a:p>
        </p:txBody>
      </p:sp>
      <p:sp>
        <p:nvSpPr>
          <p:cNvPr id="15" name="s090 text 15">
            <a:extLst xmlns:a="http://schemas.openxmlformats.org/drawingml/2006/main">
              <a:ext uri="{FF2B5EF4-FFF2-40B4-BE49-F238E27FC236}">
                <a16:creationId xmlns:a16="http://schemas.microsoft.com/office/drawing/2014/main" id="{1C95AFD8-7075-4D2E-9FAD-4B72A8E4169E}"/>
              </a:ext>
            </a:extLst>
          </p:cNvPr>
          <p:cNvSpPr>
            <a:spLocks xmlns:a="http://schemas.openxmlformats.org/drawingml/2006/main" noGrp="1"/>
          </p:cNvSpPr>
          <p:nvPr/>
        </p:nvSpPr>
        <p:spPr>
          <a:xfrm xmlns:a="http://schemas.openxmlformats.org/drawingml/2006/main">
            <a:off x="13720614" y="8086725"/>
            <a:ext cx="75738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090 / 152</a:t>
            </a:r>
          </a:p>
        </p:txBody>
      </p:sp>
    </p:spTree>
    <p:extLst>
      <p:ext uri="{BB962C8B-B14F-4D97-AF65-F5344CB8AC3E}">
        <p14:creationId xmlns:p14="http://schemas.microsoft.com/office/powerpoint/2010/main" val="2035923366"/>
      </p:ext>
    </p:extLst>
  </p:cSld>
</p:sld>
</file>

<file path=ppt/slides/slide91.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3a5972230abe4d07"/>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91 text 2">
            <a:extLst xmlns:a="http://schemas.openxmlformats.org/drawingml/2006/main">
              <a:ext uri="{FF2B5EF4-FFF2-40B4-BE49-F238E27FC236}">
                <a16:creationId xmlns:a16="http://schemas.microsoft.com/office/drawing/2014/main" id="{B3BAD00B-09F0-4C53-B717-94EBC75EBBF7}"/>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91 text 3">
            <a:extLst xmlns:a="http://schemas.openxmlformats.org/drawingml/2006/main">
              <a:ext uri="{FF2B5EF4-FFF2-40B4-BE49-F238E27FC236}">
                <a16:creationId xmlns:a16="http://schemas.microsoft.com/office/drawing/2014/main" id="{FBA916C5-954C-4BE4-AFB2-A4A99916529D}"/>
              </a:ext>
            </a:extLst>
          </p:cNvPr>
          <p:cNvSpPr>
            <a:spLocks xmlns:a="http://schemas.openxmlformats.org/drawingml/2006/main" noGrp="1"/>
          </p:cNvSpPr>
          <p:nvPr/>
        </p:nvSpPr>
        <p:spPr>
          <a:xfrm xmlns:a="http://schemas.openxmlformats.org/drawingml/2006/main">
            <a:off x="13065919" y="476250"/>
            <a:ext cx="1412081"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Your AI workforce</a:t>
            </a:r>
          </a:p>
        </p:txBody>
      </p:sp>
      <p:sp>
        <p:nvSpPr>
          <p:cNvPr id="4" name="s091 text 4">
            <a:extLst xmlns:a="http://schemas.openxmlformats.org/drawingml/2006/main">
              <a:ext uri="{FF2B5EF4-FFF2-40B4-BE49-F238E27FC236}">
                <a16:creationId xmlns:a16="http://schemas.microsoft.com/office/drawing/2014/main" id="{11AAFF77-CAE4-44ED-87C2-8337CC9B4A6F}"/>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A tool lets the agent take an action</a:t>
            </a:r>
          </a:p>
        </p:txBody>
      </p:sp>
      <p:sp>
        <p:nvSpPr>
          <p:cNvPr id="5" name="s091 text 5">
            <a:extLst xmlns:a="http://schemas.openxmlformats.org/drawingml/2006/main">
              <a:ext uri="{FF2B5EF4-FFF2-40B4-BE49-F238E27FC236}">
                <a16:creationId xmlns:a16="http://schemas.microsoft.com/office/drawing/2014/main" id="{95B85318-82E9-4124-B663-7CEA2FA095BA}"/>
              </a:ext>
            </a:extLst>
          </p:cNvPr>
          <p:cNvSpPr>
            <a:spLocks xmlns:a="http://schemas.openxmlformats.org/drawingml/2006/main" noGrp="1"/>
          </p:cNvSpPr>
          <p:nvPr/>
        </p:nvSpPr>
        <p:spPr>
          <a:xfrm xmlns:a="http://schemas.openxmlformats.org/drawingml/2006/main">
            <a:off x="762000" y="3362325"/>
            <a:ext cx="12382500" cy="56569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4"/>
          </a:bodyPr>
          <a:lstStyle xmlns:a="http://schemas.openxmlformats.org/drawingml/2006/main"/>
          <a:p xmlns:a="http://schemas.openxmlformats.org/drawingml/2006/main">
            <a:pPr algn="l">
              <a:lnSpc>
                <a:spcPct val="112500"/>
              </a:lnSpc>
              <a:buNone/>
              <a:defRPr sz="3300" b="0" i="0">
                <a:solidFill>
                  <a:srgbClr val="15291E"/>
                </a:solidFill>
                <a:latin typeface="Plus Jakarta Sans"/>
                <a:ea typeface="Plus Jakarta Sans"/>
                <a:cs typeface="Plus Jakarta Sans"/>
              </a:defRPr>
            </a:pPr>
            <a:r>
              <a:rPr sz="3300" b="0" i="0">
                <a:solidFill>
                  <a:srgbClr val="15291E"/>
                </a:solidFill>
                <a:latin typeface="Plus Jakarta Sans"/>
                <a:ea typeface="Plus Jakarta Sans"/>
                <a:cs typeface="Plus Jakarta Sans"/>
              </a:rPr>
              <a:t>How is a skill different from a file-reading tool?</a:t>
            </a:r>
          </a:p>
        </p:txBody>
      </p:sp>
      <p:sp>
        <p:nvSpPr>
          <p:cNvPr id="6" name="s091 text 6">
            <a:extLst xmlns:a="http://schemas.openxmlformats.org/drawingml/2006/main">
              <a:ext uri="{FF2B5EF4-FFF2-40B4-BE49-F238E27FC236}">
                <a16:creationId xmlns:a16="http://schemas.microsoft.com/office/drawing/2014/main" id="{143E9FD3-A406-49DC-98E5-FF3DA4EBE019}"/>
              </a:ext>
            </a:extLst>
          </p:cNvPr>
          <p:cNvSpPr>
            <a:spLocks xmlns:a="http://schemas.openxmlformats.org/drawingml/2006/main" noGrp="1"/>
          </p:cNvSpPr>
          <p:nvPr/>
        </p:nvSpPr>
        <p:spPr>
          <a:xfrm xmlns:a="http://schemas.openxmlformats.org/drawingml/2006/main">
            <a:off x="762000" y="4261396"/>
            <a:ext cx="13239750" cy="139124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3333"/>
              </a:lnSpc>
              <a:buNone/>
              <a:defRPr sz="2925" b="0" i="0">
                <a:solidFill>
                  <a:srgbClr val="194D2D"/>
                </a:solidFill>
                <a:latin typeface="Plus Jakarta Sans"/>
                <a:ea typeface="Plus Jakarta Sans"/>
                <a:cs typeface="Plus Jakarta Sans"/>
              </a:defRPr>
            </a:pPr>
            <a:r>
              <a:rPr sz="2925" b="0" i="0">
                <a:solidFill>
                  <a:srgbClr val="194D2D"/>
                </a:solidFill>
                <a:latin typeface="Plus Jakarta Sans"/>
                <a:ea typeface="Plus Jakarta Sans"/>
                <a:cs typeface="Plus Jakarta Sans"/>
              </a:rPr>
              <a:t>The skill explains the procedure. The tool performs an action, such as</a:t>
            </a:r>
          </a:p>
          <a:p xmlns:a="http://schemas.openxmlformats.org/drawingml/2006/main">
            <a:pPr algn="l">
              <a:lnSpc>
                <a:spcPct val="113333"/>
              </a:lnSpc>
              <a:buNone/>
              <a:defRPr sz="2925" b="0" i="0">
                <a:solidFill>
                  <a:srgbClr val="194D2D"/>
                </a:solidFill>
                <a:latin typeface="Plus Jakarta Sans"/>
                <a:ea typeface="Plus Jakarta Sans"/>
                <a:cs typeface="Plus Jakarta Sans"/>
              </a:defRPr>
            </a:pPr>
            <a:r>
              <a:rPr sz="2925" b="0" i="0">
                <a:solidFill>
                  <a:srgbClr val="194D2D"/>
                </a:solidFill>
                <a:latin typeface="Plus Jakarta Sans"/>
                <a:ea typeface="Plus Jakarta Sans"/>
                <a:cs typeface="Plus Jakarta Sans"/>
              </a:rPr>
              <a:t>reading or saving a file.</a:t>
            </a:r>
          </a:p>
        </p:txBody>
      </p:sp>
      <p:sp>
        <p:nvSpPr>
          <p:cNvPr id="7" name="s091 text 7">
            <a:extLst xmlns:a="http://schemas.openxmlformats.org/drawingml/2006/main">
              <a:ext uri="{FF2B5EF4-FFF2-40B4-BE49-F238E27FC236}">
                <a16:creationId xmlns:a16="http://schemas.microsoft.com/office/drawing/2014/main" id="{5B200209-9665-4E1A-A82B-031913AC9DF2}"/>
              </a:ext>
            </a:extLst>
          </p:cNvPr>
          <p:cNvSpPr>
            <a:spLocks xmlns:a="http://schemas.openxmlformats.org/drawingml/2006/main" noGrp="1"/>
          </p:cNvSpPr>
          <p:nvPr/>
        </p:nvSpPr>
        <p:spPr>
          <a:xfrm xmlns:a="http://schemas.openxmlformats.org/drawingml/2006/main">
            <a:off x="13782526" y="8086725"/>
            <a:ext cx="69547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803"/>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091 / 152</a:t>
            </a:r>
          </a:p>
        </p:txBody>
      </p:sp>
    </p:spTree>
    <p:extLst>
      <p:ext uri="{BB962C8B-B14F-4D97-AF65-F5344CB8AC3E}">
        <p14:creationId xmlns:p14="http://schemas.microsoft.com/office/powerpoint/2010/main" val="43515971"/>
      </p:ext>
    </p:extLst>
  </p:cSld>
</p:sld>
</file>

<file path=ppt/slides/slide92.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27" name=""/>
          <p:cNvPicPr>
            <a:picLocks xmlns:a="http://schemas.openxmlformats.org/drawingml/2006/main" noChangeAspect="1"/>
          </p:cNvPicPr>
          <p:nvPr/>
        </p:nvPicPr>
        <p:blipFill>
          <a:blip xmlns:r="http://schemas.openxmlformats.org/officeDocument/2006/relationships" xmlns:a="http://schemas.openxmlformats.org/drawingml/2006/main" r:embed="Rf1cf2df8c7d94233"/>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92 text 2">
            <a:extLst xmlns:a="http://schemas.openxmlformats.org/drawingml/2006/main">
              <a:ext uri="{FF2B5EF4-FFF2-40B4-BE49-F238E27FC236}">
                <a16:creationId xmlns:a16="http://schemas.microsoft.com/office/drawing/2014/main" id="{51650A85-BC0F-464C-9899-71B6695684D4}"/>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92 text 3">
            <a:extLst xmlns:a="http://schemas.openxmlformats.org/drawingml/2006/main">
              <a:ext uri="{FF2B5EF4-FFF2-40B4-BE49-F238E27FC236}">
                <a16:creationId xmlns:a16="http://schemas.microsoft.com/office/drawing/2014/main" id="{159DA243-CD44-49DF-A560-456B740BF46E}"/>
              </a:ext>
            </a:extLst>
          </p:cNvPr>
          <p:cNvSpPr>
            <a:spLocks xmlns:a="http://schemas.openxmlformats.org/drawingml/2006/main" noGrp="1"/>
          </p:cNvSpPr>
          <p:nvPr/>
        </p:nvSpPr>
        <p:spPr>
          <a:xfrm xmlns:a="http://schemas.openxmlformats.org/drawingml/2006/main">
            <a:off x="13065919" y="476250"/>
            <a:ext cx="1412081"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Your AI workforce</a:t>
            </a:r>
          </a:p>
        </p:txBody>
      </p:sp>
      <p:sp>
        <p:nvSpPr>
          <p:cNvPr id="4" name="s092 text 4">
            <a:extLst xmlns:a="http://schemas.openxmlformats.org/drawingml/2006/main">
              <a:ext uri="{FF2B5EF4-FFF2-40B4-BE49-F238E27FC236}">
                <a16:creationId xmlns:a16="http://schemas.microsoft.com/office/drawing/2014/main" id="{F25A0C08-096B-45B2-B133-08D02F0B0188}"/>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You decide what needs your approval.</a:t>
            </a:r>
          </a:p>
        </p:txBody>
      </p:sp>
      <p:sp>
        <p:nvSpPr>
          <p:cNvPr id="5" name="s092 line 5">
            <a:extLst xmlns:a="http://schemas.openxmlformats.org/drawingml/2006/main">
              <a:ext uri="{FF2B5EF4-FFF2-40B4-BE49-F238E27FC236}">
                <a16:creationId xmlns:a16="http://schemas.microsoft.com/office/drawing/2014/main" id="{ACE4D22E-93D7-4268-8BC8-357C07E163D7}"/>
              </a:ext>
            </a:extLst>
          </p:cNvPr>
          <p:cNvSpPr>
            <a:spLocks xmlns:a="http://schemas.openxmlformats.org/drawingml/2006/main" noGrp="1"/>
          </p:cNvSpPr>
          <p:nvPr/>
        </p:nvSpPr>
        <p:spPr>
          <a:xfrm xmlns:a="http://schemas.openxmlformats.org/drawingml/2006/main" flipH="0" flipV="0">
            <a:off x="4191000" y="5334000"/>
            <a:ext cx="1714500" cy="0"/>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6" name="s092 line 5 arrowhead">
            <a:extLst xmlns:a="http://schemas.openxmlformats.org/drawingml/2006/main">
              <a:ext uri="{FF2B5EF4-FFF2-40B4-BE49-F238E27FC236}">
                <a16:creationId xmlns:a16="http://schemas.microsoft.com/office/drawing/2014/main" id="{6E79F63B-7019-4B10-8A94-7685E19A953A}"/>
              </a:ext>
            </a:extLst>
          </p:cNvPr>
          <p:cNvSpPr>
            <a:spLocks xmlns:a="http://schemas.openxmlformats.org/drawingml/2006/main" noGrp="1"/>
          </p:cNvSpPr>
          <p:nvPr/>
        </p:nvSpPr>
        <p:spPr>
          <a:xfrm xmlns:a="http://schemas.openxmlformats.org/drawingml/2006/main">
            <a:off x="5829300" y="5297424"/>
            <a:ext cx="76200" cy="73152"/>
          </a:xfrm>
          <a:custGeom xmlns:a="http://schemas.openxmlformats.org/drawingml/2006/main">
            <a:pathLst>
              <a:path w="76200" h="73152">
                <a:moveTo>
                  <a:pt x="76200" y="36576"/>
                </a:moveTo>
                <a:lnTo>
                  <a:pt x="0" y="73152"/>
                </a:lnTo>
                <a:lnTo>
                  <a:pt x="0" y="0"/>
                </a:lnTo>
                <a:close/>
              </a:path>
            </a:pathLst>
          </a:custGeom>
          <a:solidFill xmlns:a="http://schemas.openxmlformats.org/drawingml/2006/main">
            <a:srgbClr val="506559"/>
          </a:solidFill>
          <a:ln xmlns:a="http://schemas.openxmlformats.org/drawingml/2006/main" w="0">
            <a:noFill/>
            <a:prstDash val="solid"/>
          </a:ln>
        </p:spPr>
      </p:sp>
      <p:sp>
        <p:nvSpPr>
          <p:cNvPr id="7" name="s092 line 6">
            <a:extLst xmlns:a="http://schemas.openxmlformats.org/drawingml/2006/main">
              <a:ext uri="{FF2B5EF4-FFF2-40B4-BE49-F238E27FC236}">
                <a16:creationId xmlns:a16="http://schemas.microsoft.com/office/drawing/2014/main" id="{43C611CC-E9AC-4D06-9567-E980748370BD}"/>
              </a:ext>
            </a:extLst>
          </p:cNvPr>
          <p:cNvSpPr>
            <a:spLocks xmlns:a="http://schemas.openxmlformats.org/drawingml/2006/main" noGrp="1"/>
          </p:cNvSpPr>
          <p:nvPr/>
        </p:nvSpPr>
        <p:spPr>
          <a:xfrm xmlns:a="http://schemas.openxmlformats.org/drawingml/2006/main" flipH="0" flipV="1">
            <a:off x="9334500" y="3786188"/>
            <a:ext cx="1714500" cy="1547813"/>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8" name="s092 line 6 arrowhead">
            <a:extLst xmlns:a="http://schemas.openxmlformats.org/drawingml/2006/main">
              <a:ext uri="{FF2B5EF4-FFF2-40B4-BE49-F238E27FC236}">
                <a16:creationId xmlns:a16="http://schemas.microsoft.com/office/drawing/2014/main" id="{020F2139-7949-482B-9FC0-1EFB04FD3501}"/>
              </a:ext>
            </a:extLst>
          </p:cNvPr>
          <p:cNvSpPr>
            <a:spLocks xmlns:a="http://schemas.openxmlformats.org/drawingml/2006/main" noGrp="1"/>
          </p:cNvSpPr>
          <p:nvPr/>
        </p:nvSpPr>
        <p:spPr>
          <a:xfrm xmlns:a="http://schemas.openxmlformats.org/drawingml/2006/main">
            <a:off x="10967929" y="3786188"/>
            <a:ext cx="81071" cy="78211"/>
          </a:xfrm>
          <a:custGeom xmlns:a="http://schemas.openxmlformats.org/drawingml/2006/main">
            <a:pathLst>
              <a:path w="81071" h="78211">
                <a:moveTo>
                  <a:pt x="81071" y="0"/>
                </a:moveTo>
                <a:lnTo>
                  <a:pt x="49019" y="78211"/>
                </a:lnTo>
                <a:lnTo>
                  <a:pt x="0" y="23913"/>
                </a:lnTo>
                <a:close/>
              </a:path>
            </a:pathLst>
          </a:custGeom>
          <a:solidFill xmlns:a="http://schemas.openxmlformats.org/drawingml/2006/main">
            <a:srgbClr val="506559"/>
          </a:solidFill>
          <a:ln xmlns:a="http://schemas.openxmlformats.org/drawingml/2006/main" w="0">
            <a:noFill/>
            <a:prstDash val="solid"/>
          </a:ln>
        </p:spPr>
      </p:sp>
      <p:sp>
        <p:nvSpPr>
          <p:cNvPr id="9" name="s092 line 7">
            <a:extLst xmlns:a="http://schemas.openxmlformats.org/drawingml/2006/main">
              <a:ext uri="{FF2B5EF4-FFF2-40B4-BE49-F238E27FC236}">
                <a16:creationId xmlns:a16="http://schemas.microsoft.com/office/drawing/2014/main" id="{696AEC0D-1AA5-45B4-92EF-2D3481CBF5E1}"/>
              </a:ext>
            </a:extLst>
          </p:cNvPr>
          <p:cNvSpPr>
            <a:spLocks xmlns:a="http://schemas.openxmlformats.org/drawingml/2006/main" noGrp="1"/>
          </p:cNvSpPr>
          <p:nvPr/>
        </p:nvSpPr>
        <p:spPr>
          <a:xfrm xmlns:a="http://schemas.openxmlformats.org/drawingml/2006/main" flipH="1" flipV="0">
            <a:off x="9334500" y="3786188"/>
            <a:ext cx="1714500" cy="1547813"/>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10" name="s092 line 7 arrowhead">
            <a:extLst xmlns:a="http://schemas.openxmlformats.org/drawingml/2006/main">
              <a:ext uri="{FF2B5EF4-FFF2-40B4-BE49-F238E27FC236}">
                <a16:creationId xmlns:a16="http://schemas.microsoft.com/office/drawing/2014/main" id="{956CA61F-753C-4A58-B41F-CD1CCFFB61F1}"/>
              </a:ext>
            </a:extLst>
          </p:cNvPr>
          <p:cNvSpPr>
            <a:spLocks xmlns:a="http://schemas.openxmlformats.org/drawingml/2006/main" noGrp="1"/>
          </p:cNvSpPr>
          <p:nvPr/>
        </p:nvSpPr>
        <p:spPr>
          <a:xfrm xmlns:a="http://schemas.openxmlformats.org/drawingml/2006/main">
            <a:off x="9334500" y="5255789"/>
            <a:ext cx="81071" cy="78211"/>
          </a:xfrm>
          <a:custGeom xmlns:a="http://schemas.openxmlformats.org/drawingml/2006/main">
            <a:pathLst>
              <a:path w="81071" h="78211">
                <a:moveTo>
                  <a:pt x="0" y="78211"/>
                </a:moveTo>
                <a:lnTo>
                  <a:pt x="32051" y="0"/>
                </a:lnTo>
                <a:lnTo>
                  <a:pt x="81071" y="54298"/>
                </a:lnTo>
                <a:close/>
              </a:path>
            </a:pathLst>
          </a:custGeom>
          <a:solidFill xmlns:a="http://schemas.openxmlformats.org/drawingml/2006/main">
            <a:srgbClr val="506559"/>
          </a:solidFill>
          <a:ln xmlns:a="http://schemas.openxmlformats.org/drawingml/2006/main" w="0">
            <a:noFill/>
            <a:prstDash val="solid"/>
          </a:ln>
        </p:spPr>
      </p:sp>
      <p:sp>
        <p:nvSpPr>
          <p:cNvPr id="11" name="s092 line 8">
            <a:extLst xmlns:a="http://schemas.openxmlformats.org/drawingml/2006/main">
              <a:ext uri="{FF2B5EF4-FFF2-40B4-BE49-F238E27FC236}">
                <a16:creationId xmlns:a16="http://schemas.microsoft.com/office/drawing/2014/main" id="{E68F1CE3-C91E-474A-85B5-14399D529CDB}"/>
              </a:ext>
            </a:extLst>
          </p:cNvPr>
          <p:cNvSpPr>
            <a:spLocks xmlns:a="http://schemas.openxmlformats.org/drawingml/2006/main" noGrp="1"/>
          </p:cNvSpPr>
          <p:nvPr/>
        </p:nvSpPr>
        <p:spPr>
          <a:xfrm xmlns:a="http://schemas.openxmlformats.org/drawingml/2006/main" flipH="0" flipV="0">
            <a:off x="9334500" y="5334000"/>
            <a:ext cx="1714500" cy="1547813"/>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12" name="s092 line 8 arrowhead">
            <a:extLst xmlns:a="http://schemas.openxmlformats.org/drawingml/2006/main">
              <a:ext uri="{FF2B5EF4-FFF2-40B4-BE49-F238E27FC236}">
                <a16:creationId xmlns:a16="http://schemas.microsoft.com/office/drawing/2014/main" id="{AC650AE6-BD89-44FD-B019-657B661BF867}"/>
              </a:ext>
            </a:extLst>
          </p:cNvPr>
          <p:cNvSpPr>
            <a:spLocks xmlns:a="http://schemas.openxmlformats.org/drawingml/2006/main" noGrp="1"/>
          </p:cNvSpPr>
          <p:nvPr/>
        </p:nvSpPr>
        <p:spPr>
          <a:xfrm xmlns:a="http://schemas.openxmlformats.org/drawingml/2006/main">
            <a:off x="10967929" y="6803601"/>
            <a:ext cx="81071" cy="78211"/>
          </a:xfrm>
          <a:custGeom xmlns:a="http://schemas.openxmlformats.org/drawingml/2006/main">
            <a:pathLst>
              <a:path w="81071" h="78211">
                <a:moveTo>
                  <a:pt x="81071" y="78211"/>
                </a:moveTo>
                <a:lnTo>
                  <a:pt x="0" y="54298"/>
                </a:lnTo>
                <a:lnTo>
                  <a:pt x="49019" y="0"/>
                </a:lnTo>
                <a:close/>
              </a:path>
            </a:pathLst>
          </a:custGeom>
          <a:solidFill xmlns:a="http://schemas.openxmlformats.org/drawingml/2006/main">
            <a:srgbClr val="506559"/>
          </a:solidFill>
          <a:ln xmlns:a="http://schemas.openxmlformats.org/drawingml/2006/main" w="0">
            <a:noFill/>
            <a:prstDash val="solid"/>
          </a:ln>
        </p:spPr>
      </p:sp>
      <p:sp>
        <p:nvSpPr>
          <p:cNvPr id="13" name="s092 rect 9">
            <a:extLst xmlns:a="http://schemas.openxmlformats.org/drawingml/2006/main">
              <a:ext uri="{FF2B5EF4-FFF2-40B4-BE49-F238E27FC236}">
                <a16:creationId xmlns:a16="http://schemas.microsoft.com/office/drawing/2014/main" id="{E3F0559B-8F00-4054-95CB-3D290A31308F}"/>
              </a:ext>
            </a:extLst>
          </p:cNvPr>
          <p:cNvSpPr>
            <a:spLocks xmlns:a="http://schemas.openxmlformats.org/drawingml/2006/main" noGrp="1"/>
          </p:cNvSpPr>
          <p:nvPr/>
        </p:nvSpPr>
        <p:spPr>
          <a:xfrm xmlns:a="http://schemas.openxmlformats.org/drawingml/2006/main">
            <a:off x="762000" y="4500563"/>
            <a:ext cx="3429000" cy="1666875"/>
          </a:xfrm>
          <a:prstGeom xmlns:a="http://schemas.openxmlformats.org/drawingml/2006/main" prst="roundRect">
            <a:avLst>
              <a:gd name="adj" fmla="val 8000"/>
            </a:avLst>
          </a:prstGeom>
          <a:solidFill xmlns:a="http://schemas.openxmlformats.org/drawingml/2006/main">
            <a:srgbClr val="FFFFFF"/>
          </a:solidFill>
          <a:ln xmlns:a="http://schemas.openxmlformats.org/drawingml/2006/main" w="9525">
            <a:solidFill>
              <a:srgbClr val="D5DDD7"/>
            </a:solidFill>
            <a:prstDash val="solid"/>
          </a:ln>
        </p:spPr>
      </p:sp>
      <p:sp>
        <p:nvSpPr>
          <p:cNvPr id="14" name="s092 text 10">
            <a:extLst xmlns:a="http://schemas.openxmlformats.org/drawingml/2006/main">
              <a:ext uri="{FF2B5EF4-FFF2-40B4-BE49-F238E27FC236}">
                <a16:creationId xmlns:a16="http://schemas.microsoft.com/office/drawing/2014/main" id="{9653A5FA-3C48-46DD-A71E-1919404CF739}"/>
              </a:ext>
            </a:extLst>
          </p:cNvPr>
          <p:cNvSpPr>
            <a:spLocks xmlns:a="http://schemas.openxmlformats.org/drawingml/2006/main" noGrp="1"/>
          </p:cNvSpPr>
          <p:nvPr/>
        </p:nvSpPr>
        <p:spPr>
          <a:xfrm xmlns:a="http://schemas.openxmlformats.org/drawingml/2006/main">
            <a:off x="981075" y="4827687"/>
            <a:ext cx="2990850"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Agent</a:t>
            </a:r>
          </a:p>
        </p:txBody>
      </p:sp>
      <p:sp>
        <p:nvSpPr>
          <p:cNvPr id="15" name="s092 text 11">
            <a:extLst xmlns:a="http://schemas.openxmlformats.org/drawingml/2006/main">
              <a:ext uri="{FF2B5EF4-FFF2-40B4-BE49-F238E27FC236}">
                <a16:creationId xmlns:a16="http://schemas.microsoft.com/office/drawing/2014/main" id="{3EE1E53E-A9A7-49D3-9D85-CA72C7FEF03C}"/>
              </a:ext>
            </a:extLst>
          </p:cNvPr>
          <p:cNvSpPr>
            <a:spLocks xmlns:a="http://schemas.openxmlformats.org/drawingml/2006/main" noGrp="1"/>
          </p:cNvSpPr>
          <p:nvPr/>
        </p:nvSpPr>
        <p:spPr>
          <a:xfrm xmlns:a="http://schemas.openxmlformats.org/drawingml/2006/main">
            <a:off x="981075" y="5261967"/>
            <a:ext cx="2990850" cy="57834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Prepares a source-backed</a:t>
            </a:r>
          </a:p>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brief</a:t>
            </a:r>
          </a:p>
        </p:txBody>
      </p:sp>
      <p:sp>
        <p:nvSpPr>
          <p:cNvPr id="16" name="s092 rect 12">
            <a:extLst xmlns:a="http://schemas.openxmlformats.org/drawingml/2006/main">
              <a:ext uri="{FF2B5EF4-FFF2-40B4-BE49-F238E27FC236}">
                <a16:creationId xmlns:a16="http://schemas.microsoft.com/office/drawing/2014/main" id="{EFC10A12-3A79-4FFB-A74E-400180F4A12D}"/>
              </a:ext>
            </a:extLst>
          </p:cNvPr>
          <p:cNvSpPr>
            <a:spLocks xmlns:a="http://schemas.openxmlformats.org/drawingml/2006/main" noGrp="1"/>
          </p:cNvSpPr>
          <p:nvPr/>
        </p:nvSpPr>
        <p:spPr>
          <a:xfrm xmlns:a="http://schemas.openxmlformats.org/drawingml/2006/main">
            <a:off x="5905500" y="4500563"/>
            <a:ext cx="3429000" cy="1666875"/>
          </a:xfrm>
          <a:prstGeom xmlns:a="http://schemas.openxmlformats.org/drawingml/2006/main" prst="roundRect">
            <a:avLst>
              <a:gd name="adj" fmla="val 8000"/>
            </a:avLst>
          </a:prstGeom>
          <a:solidFill xmlns:a="http://schemas.openxmlformats.org/drawingml/2006/main">
            <a:srgbClr val="FFFFFF"/>
          </a:solidFill>
          <a:ln xmlns:a="http://schemas.openxmlformats.org/drawingml/2006/main" w="9525">
            <a:solidFill>
              <a:srgbClr val="D5DDD7"/>
            </a:solidFill>
            <a:prstDash val="solid"/>
          </a:ln>
        </p:spPr>
      </p:sp>
      <p:sp>
        <p:nvSpPr>
          <p:cNvPr id="17" name="s092 text 13">
            <a:extLst xmlns:a="http://schemas.openxmlformats.org/drawingml/2006/main">
              <a:ext uri="{FF2B5EF4-FFF2-40B4-BE49-F238E27FC236}">
                <a16:creationId xmlns:a16="http://schemas.microsoft.com/office/drawing/2014/main" id="{D1DA4968-814E-4DE2-86A0-2AA4FB636E82}"/>
              </a:ext>
            </a:extLst>
          </p:cNvPr>
          <p:cNvSpPr>
            <a:spLocks xmlns:a="http://schemas.openxmlformats.org/drawingml/2006/main" noGrp="1"/>
          </p:cNvSpPr>
          <p:nvPr/>
        </p:nvSpPr>
        <p:spPr>
          <a:xfrm xmlns:a="http://schemas.openxmlformats.org/drawingml/2006/main">
            <a:off x="6124575" y="4827687"/>
            <a:ext cx="2990850"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Owner</a:t>
            </a:r>
          </a:p>
        </p:txBody>
      </p:sp>
      <p:sp>
        <p:nvSpPr>
          <p:cNvPr id="18" name="s092 text 14">
            <a:extLst xmlns:a="http://schemas.openxmlformats.org/drawingml/2006/main">
              <a:ext uri="{FF2B5EF4-FFF2-40B4-BE49-F238E27FC236}">
                <a16:creationId xmlns:a16="http://schemas.microsoft.com/office/drawing/2014/main" id="{BBC37A7F-564C-4F8E-9FC7-6F6462ACE4E5}"/>
              </a:ext>
            </a:extLst>
          </p:cNvPr>
          <p:cNvSpPr>
            <a:spLocks xmlns:a="http://schemas.openxmlformats.org/drawingml/2006/main" noGrp="1"/>
          </p:cNvSpPr>
          <p:nvPr/>
        </p:nvSpPr>
        <p:spPr>
          <a:xfrm xmlns:a="http://schemas.openxmlformats.org/drawingml/2006/main">
            <a:off x="6124575" y="5261967"/>
            <a:ext cx="2990850" cy="57834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Checks relevance, claims</a:t>
            </a:r>
          </a:p>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and direction</a:t>
            </a:r>
          </a:p>
        </p:txBody>
      </p:sp>
      <p:sp>
        <p:nvSpPr>
          <p:cNvPr id="19" name="s092 rect 15">
            <a:extLst xmlns:a="http://schemas.openxmlformats.org/drawingml/2006/main">
              <a:ext uri="{FF2B5EF4-FFF2-40B4-BE49-F238E27FC236}">
                <a16:creationId xmlns:a16="http://schemas.microsoft.com/office/drawing/2014/main" id="{09C06154-AABB-45FD-940F-BCF119CC4F73}"/>
              </a:ext>
            </a:extLst>
          </p:cNvPr>
          <p:cNvSpPr>
            <a:spLocks xmlns:a="http://schemas.openxmlformats.org/drawingml/2006/main" noGrp="1"/>
          </p:cNvSpPr>
          <p:nvPr/>
        </p:nvSpPr>
        <p:spPr>
          <a:xfrm xmlns:a="http://schemas.openxmlformats.org/drawingml/2006/main">
            <a:off x="11049000" y="2952750"/>
            <a:ext cx="3429000" cy="1666875"/>
          </a:xfrm>
          <a:prstGeom xmlns:a="http://schemas.openxmlformats.org/drawingml/2006/main" prst="roundRect">
            <a:avLst>
              <a:gd name="adj" fmla="val 8000"/>
            </a:avLst>
          </a:prstGeom>
          <a:solidFill xmlns:a="http://schemas.openxmlformats.org/drawingml/2006/main">
            <a:srgbClr val="FFFFFF"/>
          </a:solidFill>
          <a:ln xmlns:a="http://schemas.openxmlformats.org/drawingml/2006/main" w="9525">
            <a:solidFill>
              <a:srgbClr val="D5DDD7"/>
            </a:solidFill>
            <a:prstDash val="solid"/>
          </a:ln>
        </p:spPr>
      </p:sp>
      <p:sp>
        <p:nvSpPr>
          <p:cNvPr id="20" name="s092 text 16">
            <a:extLst xmlns:a="http://schemas.openxmlformats.org/drawingml/2006/main">
              <a:ext uri="{FF2B5EF4-FFF2-40B4-BE49-F238E27FC236}">
                <a16:creationId xmlns:a16="http://schemas.microsoft.com/office/drawing/2014/main" id="{9B3E0143-7C4E-4480-9096-008F4092B292}"/>
              </a:ext>
            </a:extLst>
          </p:cNvPr>
          <p:cNvSpPr>
            <a:spLocks xmlns:a="http://schemas.openxmlformats.org/drawingml/2006/main" noGrp="1"/>
          </p:cNvSpPr>
          <p:nvPr/>
        </p:nvSpPr>
        <p:spPr>
          <a:xfrm xmlns:a="http://schemas.openxmlformats.org/drawingml/2006/main">
            <a:off x="11268075" y="3424386"/>
            <a:ext cx="2990850"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Revision</a:t>
            </a:r>
          </a:p>
        </p:txBody>
      </p:sp>
      <p:sp>
        <p:nvSpPr>
          <p:cNvPr id="21" name="s092 text 17">
            <a:extLst xmlns:a="http://schemas.openxmlformats.org/drawingml/2006/main">
              <a:ext uri="{FF2B5EF4-FFF2-40B4-BE49-F238E27FC236}">
                <a16:creationId xmlns:a16="http://schemas.microsoft.com/office/drawing/2014/main" id="{2B8DA99F-A0EA-41DF-8255-226C0DCDB00E}"/>
              </a:ext>
            </a:extLst>
          </p:cNvPr>
          <p:cNvSpPr>
            <a:spLocks xmlns:a="http://schemas.openxmlformats.org/drawingml/2006/main" noGrp="1"/>
          </p:cNvSpPr>
          <p:nvPr/>
        </p:nvSpPr>
        <p:spPr>
          <a:xfrm xmlns:a="http://schemas.openxmlformats.org/drawingml/2006/main">
            <a:off x="11268075" y="3858667"/>
            <a:ext cx="2990850" cy="28917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Corrects the specific finding</a:t>
            </a:r>
          </a:p>
        </p:txBody>
      </p:sp>
      <p:sp>
        <p:nvSpPr>
          <p:cNvPr id="22" name="s092 rect 18">
            <a:extLst xmlns:a="http://schemas.openxmlformats.org/drawingml/2006/main">
              <a:ext uri="{FF2B5EF4-FFF2-40B4-BE49-F238E27FC236}">
                <a16:creationId xmlns:a16="http://schemas.microsoft.com/office/drawing/2014/main" id="{D54B3C62-5DFE-4BB6-9B4E-4A76F58FEB09}"/>
              </a:ext>
            </a:extLst>
          </p:cNvPr>
          <p:cNvSpPr>
            <a:spLocks xmlns:a="http://schemas.openxmlformats.org/drawingml/2006/main" noGrp="1"/>
          </p:cNvSpPr>
          <p:nvPr/>
        </p:nvSpPr>
        <p:spPr>
          <a:xfrm xmlns:a="http://schemas.openxmlformats.org/drawingml/2006/main">
            <a:off x="11049000" y="6048375"/>
            <a:ext cx="3429000" cy="1666875"/>
          </a:xfrm>
          <a:prstGeom xmlns:a="http://schemas.openxmlformats.org/drawingml/2006/main" prst="roundRect">
            <a:avLst>
              <a:gd name="adj" fmla="val 8000"/>
            </a:avLst>
          </a:prstGeom>
          <a:solidFill xmlns:a="http://schemas.openxmlformats.org/drawingml/2006/main">
            <a:srgbClr val="FFFFFF"/>
          </a:solidFill>
          <a:ln xmlns:a="http://schemas.openxmlformats.org/drawingml/2006/main" w="9525">
            <a:solidFill>
              <a:srgbClr val="D5DDD7"/>
            </a:solidFill>
            <a:prstDash val="solid"/>
          </a:ln>
        </p:spPr>
      </p:sp>
      <p:sp>
        <p:nvSpPr>
          <p:cNvPr id="23" name="s092 text 19">
            <a:extLst xmlns:a="http://schemas.openxmlformats.org/drawingml/2006/main">
              <a:ext uri="{FF2B5EF4-FFF2-40B4-BE49-F238E27FC236}">
                <a16:creationId xmlns:a16="http://schemas.microsoft.com/office/drawing/2014/main" id="{D8C08E22-4DF4-4654-9985-D6F27E5D47D2}"/>
              </a:ext>
            </a:extLst>
          </p:cNvPr>
          <p:cNvSpPr>
            <a:spLocks xmlns:a="http://schemas.openxmlformats.org/drawingml/2006/main" noGrp="1"/>
          </p:cNvSpPr>
          <p:nvPr/>
        </p:nvSpPr>
        <p:spPr>
          <a:xfrm xmlns:a="http://schemas.openxmlformats.org/drawingml/2006/main">
            <a:off x="11268075" y="6375499"/>
            <a:ext cx="2990850"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Next stage</a:t>
            </a:r>
          </a:p>
        </p:txBody>
      </p:sp>
      <p:sp>
        <p:nvSpPr>
          <p:cNvPr id="24" name="s092 text 20">
            <a:extLst xmlns:a="http://schemas.openxmlformats.org/drawingml/2006/main">
              <a:ext uri="{FF2B5EF4-FFF2-40B4-BE49-F238E27FC236}">
                <a16:creationId xmlns:a16="http://schemas.microsoft.com/office/drawing/2014/main" id="{6E448B25-1795-4CDC-9735-49CF534D5624}"/>
              </a:ext>
            </a:extLst>
          </p:cNvPr>
          <p:cNvSpPr>
            <a:spLocks xmlns:a="http://schemas.openxmlformats.org/drawingml/2006/main" noGrp="1"/>
          </p:cNvSpPr>
          <p:nvPr/>
        </p:nvSpPr>
        <p:spPr>
          <a:xfrm xmlns:a="http://schemas.openxmlformats.org/drawingml/2006/main">
            <a:off x="11268075" y="6809780"/>
            <a:ext cx="2990850" cy="57834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Receives the accepted</a:t>
            </a:r>
          </a:p>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direction</a:t>
            </a:r>
          </a:p>
        </p:txBody>
      </p:sp>
      <p:sp>
        <p:nvSpPr>
          <p:cNvPr id="25" name="s092 text 21">
            <a:extLst xmlns:a="http://schemas.openxmlformats.org/drawingml/2006/main">
              <a:ext uri="{FF2B5EF4-FFF2-40B4-BE49-F238E27FC236}">
                <a16:creationId xmlns:a16="http://schemas.microsoft.com/office/drawing/2014/main" id="{6CC231D9-D054-4CE2-ABBA-5FED7F92E335}"/>
              </a:ext>
            </a:extLst>
          </p:cNvPr>
          <p:cNvSpPr>
            <a:spLocks xmlns:a="http://schemas.openxmlformats.org/drawingml/2006/main" noGrp="1"/>
          </p:cNvSpPr>
          <p:nvPr/>
        </p:nvSpPr>
        <p:spPr>
          <a:xfrm xmlns:a="http://schemas.openxmlformats.org/drawingml/2006/main">
            <a:off x="762000" y="8096250"/>
            <a:ext cx="137160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Owner acceptance is recorded only after the actual review.</a:t>
            </a:r>
          </a:p>
        </p:txBody>
      </p:sp>
      <p:sp>
        <p:nvSpPr>
          <p:cNvPr id="26" name="s092 text 22">
            <a:extLst xmlns:a="http://schemas.openxmlformats.org/drawingml/2006/main">
              <a:ext uri="{FF2B5EF4-FFF2-40B4-BE49-F238E27FC236}">
                <a16:creationId xmlns:a16="http://schemas.microsoft.com/office/drawing/2014/main" id="{758A3DB4-A6D1-43F3-9437-A5DD462BF7E5}"/>
              </a:ext>
            </a:extLst>
          </p:cNvPr>
          <p:cNvSpPr>
            <a:spLocks xmlns:a="http://schemas.openxmlformats.org/drawingml/2006/main" noGrp="1"/>
          </p:cNvSpPr>
          <p:nvPr/>
        </p:nvSpPr>
        <p:spPr>
          <a:xfrm xmlns:a="http://schemas.openxmlformats.org/drawingml/2006/main">
            <a:off x="13743236" y="8086725"/>
            <a:ext cx="73476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092 / 152</a:t>
            </a:r>
          </a:p>
        </p:txBody>
      </p:sp>
    </p:spTree>
    <p:extLst>
      <p:ext uri="{BB962C8B-B14F-4D97-AF65-F5344CB8AC3E}">
        <p14:creationId xmlns:p14="http://schemas.microsoft.com/office/powerpoint/2010/main" val="1935962896"/>
      </p:ext>
    </p:extLst>
  </p:cSld>
</p:sld>
</file>

<file path=ppt/slides/slide93.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58" name=""/>
          <p:cNvPicPr>
            <a:picLocks xmlns:a="http://schemas.openxmlformats.org/drawingml/2006/main" noChangeAspect="1"/>
          </p:cNvPicPr>
          <p:nvPr/>
        </p:nvPicPr>
        <p:blipFill>
          <a:blip xmlns:r="http://schemas.openxmlformats.org/officeDocument/2006/relationships" xmlns:a="http://schemas.openxmlformats.org/drawingml/2006/main" r:embed="Rc3b298cf2ed9468d"/>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93 text 2">
            <a:extLst xmlns:a="http://schemas.openxmlformats.org/drawingml/2006/main">
              <a:ext uri="{FF2B5EF4-FFF2-40B4-BE49-F238E27FC236}">
                <a16:creationId xmlns:a16="http://schemas.microsoft.com/office/drawing/2014/main" id="{41D04ACB-E271-4685-840B-B6B30A4B95CA}"/>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93 text 3">
            <a:extLst xmlns:a="http://schemas.openxmlformats.org/drawingml/2006/main">
              <a:ext uri="{FF2B5EF4-FFF2-40B4-BE49-F238E27FC236}">
                <a16:creationId xmlns:a16="http://schemas.microsoft.com/office/drawing/2014/main" id="{2C03D92C-74B5-4A0B-9897-4A8380C5212B}"/>
              </a:ext>
            </a:extLst>
          </p:cNvPr>
          <p:cNvSpPr>
            <a:spLocks xmlns:a="http://schemas.openxmlformats.org/drawingml/2006/main" noGrp="1"/>
          </p:cNvSpPr>
          <p:nvPr/>
        </p:nvSpPr>
        <p:spPr>
          <a:xfrm xmlns:a="http://schemas.openxmlformats.org/drawingml/2006/main">
            <a:off x="13065919" y="476250"/>
            <a:ext cx="1412081"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Your AI workforce</a:t>
            </a:r>
          </a:p>
        </p:txBody>
      </p:sp>
      <p:sp>
        <p:nvSpPr>
          <p:cNvPr id="4" name="s093 text 4">
            <a:extLst xmlns:a="http://schemas.openxmlformats.org/drawingml/2006/main">
              <a:ext uri="{FF2B5EF4-FFF2-40B4-BE49-F238E27FC236}">
                <a16:creationId xmlns:a16="http://schemas.microsoft.com/office/drawing/2014/main" id="{5AF20B50-6B18-4FD1-AF35-4FB97B97F19A}"/>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Five levels. You set each one.</a:t>
            </a:r>
          </a:p>
        </p:txBody>
      </p:sp>
      <p:sp>
        <p:nvSpPr>
          <p:cNvPr id="5" name="s093 rect 5">
            <a:extLst xmlns:a="http://schemas.openxmlformats.org/drawingml/2006/main">
              <a:ext uri="{FF2B5EF4-FFF2-40B4-BE49-F238E27FC236}">
                <a16:creationId xmlns:a16="http://schemas.microsoft.com/office/drawing/2014/main" id="{051BEE17-915E-4BC2-A1C0-691A1FE7BE27}"/>
              </a:ext>
            </a:extLst>
          </p:cNvPr>
          <p:cNvSpPr>
            <a:spLocks xmlns:a="http://schemas.openxmlformats.org/drawingml/2006/main" noGrp="1"/>
          </p:cNvSpPr>
          <p:nvPr/>
        </p:nvSpPr>
        <p:spPr>
          <a:xfrm xmlns:a="http://schemas.openxmlformats.org/drawingml/2006/main">
            <a:off x="762000" y="2838450"/>
            <a:ext cx="13716000" cy="4495800"/>
          </a:xfrm>
          <a:prstGeom xmlns:a="http://schemas.openxmlformats.org/drawingml/2006/main" prst="roundRect">
            <a:avLst>
              <a:gd name="adj" fmla="val 2542"/>
            </a:avLst>
          </a:prstGeom>
          <a:solidFill xmlns:a="http://schemas.openxmlformats.org/drawingml/2006/main">
            <a:srgbClr val="FFFFFF"/>
          </a:solidFill>
          <a:ln xmlns:a="http://schemas.openxmlformats.org/drawingml/2006/main" w="9525">
            <a:solidFill>
              <a:srgbClr val="D4D8DD"/>
            </a:solidFill>
            <a:prstDash val="solid"/>
          </a:ln>
        </p:spPr>
      </p:sp>
      <p:sp>
        <p:nvSpPr>
          <p:cNvPr id="6" name="s093 rect 6">
            <a:extLst xmlns:a="http://schemas.openxmlformats.org/drawingml/2006/main">
              <a:ext uri="{FF2B5EF4-FFF2-40B4-BE49-F238E27FC236}">
                <a16:creationId xmlns:a16="http://schemas.microsoft.com/office/drawing/2014/main" id="{B26DEBDC-0A8E-43FC-9EF1-FC936E79E02D}"/>
              </a:ext>
            </a:extLst>
          </p:cNvPr>
          <p:cNvSpPr>
            <a:spLocks xmlns:a="http://schemas.openxmlformats.org/drawingml/2006/main" noGrp="1"/>
          </p:cNvSpPr>
          <p:nvPr/>
        </p:nvSpPr>
        <p:spPr>
          <a:xfrm xmlns:a="http://schemas.openxmlformats.org/drawingml/2006/main">
            <a:off x="771525" y="2847975"/>
            <a:ext cx="13696950" cy="895350"/>
          </a:xfrm>
          <a:prstGeom xmlns:a="http://schemas.openxmlformats.org/drawingml/2006/main" prst="rect">
            <a:avLst/>
          </a:prstGeom>
          <a:noFill xmlns:a="http://schemas.openxmlformats.org/drawingml/2006/main"/>
          <a:ln xmlns:a="http://schemas.openxmlformats.org/drawingml/2006/main" w="0">
            <a:noFill/>
            <a:prstDash val="solid"/>
          </a:ln>
        </p:spPr>
      </p:sp>
      <p:sp>
        <p:nvSpPr>
          <p:cNvPr id="7" name="s093 text 7">
            <a:extLst xmlns:a="http://schemas.openxmlformats.org/drawingml/2006/main">
              <a:ext uri="{FF2B5EF4-FFF2-40B4-BE49-F238E27FC236}">
                <a16:creationId xmlns:a16="http://schemas.microsoft.com/office/drawing/2014/main" id="{DAC2365D-6FB4-4D02-8FC7-3C3A482E6EFF}"/>
              </a:ext>
            </a:extLst>
          </p:cNvPr>
          <p:cNvSpPr>
            <a:spLocks xmlns:a="http://schemas.openxmlformats.org/drawingml/2006/main" noGrp="1"/>
          </p:cNvSpPr>
          <p:nvPr/>
        </p:nvSpPr>
        <p:spPr>
          <a:xfrm xmlns:a="http://schemas.openxmlformats.org/drawingml/2006/main">
            <a:off x="1009650" y="3148459"/>
            <a:ext cx="419100" cy="28470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69"/>
          </a:bodyPr>
          <a:lstStyle xmlns:a="http://schemas.openxmlformats.org/drawingml/2006/main"/>
          <a:p xmlns:a="http://schemas.openxmlformats.org/drawingml/2006/main">
            <a:pPr algn="l">
              <a:lnSpc>
                <a:spcPct val="108333"/>
              </a:lnSpc>
              <a:buNone/>
              <a:defRPr sz="1725" b="0" i="0">
                <a:solidFill>
                  <a:srgbClr val="506559"/>
                </a:solidFill>
                <a:latin typeface="Menlo"/>
                <a:ea typeface="Menlo"/>
                <a:cs typeface="Menlo"/>
              </a:defRPr>
            </a:pPr>
            <a:r>
              <a:rPr sz="1725" b="0" i="0">
                <a:solidFill>
                  <a:srgbClr val="506559"/>
                </a:solidFill>
                <a:latin typeface="Menlo"/>
                <a:ea typeface="Menlo"/>
                <a:cs typeface="Menlo"/>
              </a:rPr>
              <a:t>L1</a:t>
            </a:r>
          </a:p>
        </p:txBody>
      </p:sp>
      <p:sp>
        <p:nvSpPr>
          <p:cNvPr id="8" name="s093 rect 8">
            <a:extLst xmlns:a="http://schemas.openxmlformats.org/drawingml/2006/main">
              <a:ext uri="{FF2B5EF4-FFF2-40B4-BE49-F238E27FC236}">
                <a16:creationId xmlns:a16="http://schemas.microsoft.com/office/drawing/2014/main" id="{E0A1342D-6A02-4392-91E4-189716876050}"/>
              </a:ext>
            </a:extLst>
          </p:cNvPr>
          <p:cNvSpPr>
            <a:spLocks xmlns:a="http://schemas.openxmlformats.org/drawingml/2006/main" noGrp="1"/>
          </p:cNvSpPr>
          <p:nvPr/>
        </p:nvSpPr>
        <p:spPr>
          <a:xfrm xmlns:a="http://schemas.openxmlformats.org/drawingml/2006/main">
            <a:off x="1619250" y="3219450"/>
            <a:ext cx="142875" cy="142875"/>
          </a:xfrm>
          <a:prstGeom xmlns:a="http://schemas.openxmlformats.org/drawingml/2006/main" prst="roundRect">
            <a:avLst>
              <a:gd name="adj" fmla="val 50000"/>
            </a:avLst>
          </a:prstGeom>
          <a:solidFill xmlns:a="http://schemas.openxmlformats.org/drawingml/2006/main">
            <a:srgbClr val="172B1E"/>
          </a:solidFill>
          <a:ln xmlns:a="http://schemas.openxmlformats.org/drawingml/2006/main" w="9525">
            <a:solidFill>
              <a:srgbClr val="172B1E"/>
            </a:solidFill>
            <a:prstDash val="solid"/>
          </a:ln>
        </p:spPr>
      </p:sp>
      <p:sp>
        <p:nvSpPr>
          <p:cNvPr id="9" name="s093 rect 9">
            <a:extLst xmlns:a="http://schemas.openxmlformats.org/drawingml/2006/main">
              <a:ext uri="{FF2B5EF4-FFF2-40B4-BE49-F238E27FC236}">
                <a16:creationId xmlns:a16="http://schemas.microsoft.com/office/drawing/2014/main" id="{8C13A8C6-06F7-4CAA-9578-BBBC4826821A}"/>
              </a:ext>
            </a:extLst>
          </p:cNvPr>
          <p:cNvSpPr>
            <a:spLocks xmlns:a="http://schemas.openxmlformats.org/drawingml/2006/main" noGrp="1"/>
          </p:cNvSpPr>
          <p:nvPr/>
        </p:nvSpPr>
        <p:spPr>
          <a:xfrm xmlns:a="http://schemas.openxmlformats.org/drawingml/2006/main">
            <a:off x="1828800" y="3219450"/>
            <a:ext cx="142875" cy="142875"/>
          </a:xfrm>
          <a:prstGeom xmlns:a="http://schemas.openxmlformats.org/drawingml/2006/main" prst="roundRect">
            <a:avLst>
              <a:gd name="adj" fmla="val 50000"/>
            </a:avLst>
          </a:prstGeom>
          <a:noFill xmlns:a="http://schemas.openxmlformats.org/drawingml/2006/main"/>
          <a:ln xmlns:a="http://schemas.openxmlformats.org/drawingml/2006/main" w="9525">
            <a:solidFill>
              <a:srgbClr val="BCCBC1"/>
            </a:solidFill>
            <a:prstDash val="solid"/>
          </a:ln>
        </p:spPr>
      </p:sp>
      <p:sp>
        <p:nvSpPr>
          <p:cNvPr id="10" name="s093 rect 10">
            <a:extLst xmlns:a="http://schemas.openxmlformats.org/drawingml/2006/main">
              <a:ext uri="{FF2B5EF4-FFF2-40B4-BE49-F238E27FC236}">
                <a16:creationId xmlns:a16="http://schemas.microsoft.com/office/drawing/2014/main" id="{5912B26F-7CC6-490C-B50B-B108AF34780E}"/>
              </a:ext>
            </a:extLst>
          </p:cNvPr>
          <p:cNvSpPr>
            <a:spLocks xmlns:a="http://schemas.openxmlformats.org/drawingml/2006/main" noGrp="1"/>
          </p:cNvSpPr>
          <p:nvPr/>
        </p:nvSpPr>
        <p:spPr>
          <a:xfrm xmlns:a="http://schemas.openxmlformats.org/drawingml/2006/main">
            <a:off x="2038350" y="3219450"/>
            <a:ext cx="142875" cy="142875"/>
          </a:xfrm>
          <a:prstGeom xmlns:a="http://schemas.openxmlformats.org/drawingml/2006/main" prst="roundRect">
            <a:avLst>
              <a:gd name="adj" fmla="val 50000"/>
            </a:avLst>
          </a:prstGeom>
          <a:noFill xmlns:a="http://schemas.openxmlformats.org/drawingml/2006/main"/>
          <a:ln xmlns:a="http://schemas.openxmlformats.org/drawingml/2006/main" w="9525">
            <a:solidFill>
              <a:srgbClr val="BCCBC1"/>
            </a:solidFill>
            <a:prstDash val="solid"/>
          </a:ln>
        </p:spPr>
      </p:sp>
      <p:sp>
        <p:nvSpPr>
          <p:cNvPr id="11" name="s093 rect 11">
            <a:extLst xmlns:a="http://schemas.openxmlformats.org/drawingml/2006/main">
              <a:ext uri="{FF2B5EF4-FFF2-40B4-BE49-F238E27FC236}">
                <a16:creationId xmlns:a16="http://schemas.microsoft.com/office/drawing/2014/main" id="{5A0C3C48-554D-4212-B57D-4419C9B8C53D}"/>
              </a:ext>
            </a:extLst>
          </p:cNvPr>
          <p:cNvSpPr>
            <a:spLocks xmlns:a="http://schemas.openxmlformats.org/drawingml/2006/main" noGrp="1"/>
          </p:cNvSpPr>
          <p:nvPr/>
        </p:nvSpPr>
        <p:spPr>
          <a:xfrm xmlns:a="http://schemas.openxmlformats.org/drawingml/2006/main">
            <a:off x="2247900" y="3219450"/>
            <a:ext cx="142875" cy="142875"/>
          </a:xfrm>
          <a:prstGeom xmlns:a="http://schemas.openxmlformats.org/drawingml/2006/main" prst="roundRect">
            <a:avLst>
              <a:gd name="adj" fmla="val 50000"/>
            </a:avLst>
          </a:prstGeom>
          <a:noFill xmlns:a="http://schemas.openxmlformats.org/drawingml/2006/main"/>
          <a:ln xmlns:a="http://schemas.openxmlformats.org/drawingml/2006/main" w="9525">
            <a:solidFill>
              <a:srgbClr val="BCCBC1"/>
            </a:solidFill>
            <a:prstDash val="solid"/>
          </a:ln>
        </p:spPr>
      </p:sp>
      <p:sp>
        <p:nvSpPr>
          <p:cNvPr id="12" name="s093 rect 12">
            <a:extLst xmlns:a="http://schemas.openxmlformats.org/drawingml/2006/main">
              <a:ext uri="{FF2B5EF4-FFF2-40B4-BE49-F238E27FC236}">
                <a16:creationId xmlns:a16="http://schemas.microsoft.com/office/drawing/2014/main" id="{5F0D9D58-44B7-48B9-AA41-CFD80E7FB43B}"/>
              </a:ext>
            </a:extLst>
          </p:cNvPr>
          <p:cNvSpPr>
            <a:spLocks xmlns:a="http://schemas.openxmlformats.org/drawingml/2006/main" noGrp="1"/>
          </p:cNvSpPr>
          <p:nvPr/>
        </p:nvSpPr>
        <p:spPr>
          <a:xfrm xmlns:a="http://schemas.openxmlformats.org/drawingml/2006/main">
            <a:off x="2457450" y="3219450"/>
            <a:ext cx="142875" cy="142875"/>
          </a:xfrm>
          <a:prstGeom xmlns:a="http://schemas.openxmlformats.org/drawingml/2006/main" prst="roundRect">
            <a:avLst>
              <a:gd name="adj" fmla="val 50000"/>
            </a:avLst>
          </a:prstGeom>
          <a:noFill xmlns:a="http://schemas.openxmlformats.org/drawingml/2006/main"/>
          <a:ln xmlns:a="http://schemas.openxmlformats.org/drawingml/2006/main" w="9525">
            <a:solidFill>
              <a:srgbClr val="BCCBC1"/>
            </a:solidFill>
            <a:prstDash val="solid"/>
          </a:ln>
        </p:spPr>
      </p:sp>
      <p:sp>
        <p:nvSpPr>
          <p:cNvPr id="13" name="s093 text 13">
            <a:extLst xmlns:a="http://schemas.openxmlformats.org/drawingml/2006/main">
              <a:ext uri="{FF2B5EF4-FFF2-40B4-BE49-F238E27FC236}">
                <a16:creationId xmlns:a16="http://schemas.microsoft.com/office/drawing/2014/main" id="{83BF4689-E261-4F4B-ABA3-DABB94E2B197}"/>
              </a:ext>
            </a:extLst>
          </p:cNvPr>
          <p:cNvSpPr>
            <a:spLocks xmlns:a="http://schemas.openxmlformats.org/drawingml/2006/main" noGrp="1"/>
          </p:cNvSpPr>
          <p:nvPr/>
        </p:nvSpPr>
        <p:spPr>
          <a:xfrm xmlns:a="http://schemas.openxmlformats.org/drawingml/2006/main">
            <a:off x="2933700" y="3136106"/>
            <a:ext cx="2571750" cy="30956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875" b="1" i="0">
                <a:solidFill>
                  <a:srgbClr val="15291E"/>
                </a:solidFill>
                <a:latin typeface="Plus Jakarta Sans"/>
                <a:ea typeface="Plus Jakarta Sans"/>
                <a:cs typeface="Plus Jakarta Sans"/>
              </a:defRPr>
            </a:pPr>
            <a:r>
              <a:rPr sz="1875" b="1" i="0">
                <a:solidFill>
                  <a:srgbClr val="15291E"/>
                </a:solidFill>
                <a:latin typeface="Plus Jakarta Sans"/>
                <a:ea typeface="Plus Jakarta Sans"/>
                <a:cs typeface="Plus Jakarta Sans"/>
              </a:rPr>
              <a:t>Lookup</a:t>
            </a:r>
          </a:p>
        </p:txBody>
      </p:sp>
      <p:sp>
        <p:nvSpPr>
          <p:cNvPr id="14" name="s093 text 14">
            <a:extLst xmlns:a="http://schemas.openxmlformats.org/drawingml/2006/main">
              <a:ext uri="{FF2B5EF4-FFF2-40B4-BE49-F238E27FC236}">
                <a16:creationId xmlns:a16="http://schemas.microsoft.com/office/drawing/2014/main" id="{05F4B2C5-5B6B-4F9E-AE6F-EEBCF30D1F3D}"/>
              </a:ext>
            </a:extLst>
          </p:cNvPr>
          <p:cNvSpPr>
            <a:spLocks xmlns:a="http://schemas.openxmlformats.org/drawingml/2006/main" noGrp="1"/>
          </p:cNvSpPr>
          <p:nvPr/>
        </p:nvSpPr>
        <p:spPr>
          <a:xfrm xmlns:a="http://schemas.openxmlformats.org/drawingml/2006/main">
            <a:off x="5695950" y="3136553"/>
            <a:ext cx="6315075" cy="30852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1"/>
          </a:bodyPr>
          <a:lstStyle xmlns:a="http://schemas.openxmlformats.org/drawingml/2006/main"/>
          <a:p xmlns:a="http://schemas.openxmlformats.org/drawingml/2006/main">
            <a:pPr algn="l">
              <a:lnSpc>
                <a:spcPct val="112500"/>
              </a:lnSpc>
              <a:buNone/>
              <a:defRPr sz="1800" b="0" i="0">
                <a:solidFill>
                  <a:srgbClr val="506559"/>
                </a:solidFill>
                <a:latin typeface="Plus Jakarta Sans"/>
                <a:ea typeface="Plus Jakarta Sans"/>
                <a:cs typeface="Plus Jakarta Sans"/>
              </a:defRPr>
            </a:pPr>
            <a:r>
              <a:rPr sz="1800" b="0" i="0">
                <a:solidFill>
                  <a:srgbClr val="506559"/>
                </a:solidFill>
                <a:latin typeface="Plus Jakarta Sans"/>
                <a:ea typeface="Plus Jakarta Sans"/>
                <a:cs typeface="Plus Jakarta Sans"/>
              </a:rPr>
              <a:t>Finds the current offer and relevant source notes.</a:t>
            </a:r>
          </a:p>
        </p:txBody>
      </p:sp>
      <p:sp>
        <p:nvSpPr>
          <p:cNvPr id="15" name="s093 text 15">
            <a:extLst xmlns:a="http://schemas.openxmlformats.org/drawingml/2006/main">
              <a:ext uri="{FF2B5EF4-FFF2-40B4-BE49-F238E27FC236}">
                <a16:creationId xmlns:a16="http://schemas.microsoft.com/office/drawing/2014/main" id="{5CF3403C-DDCA-4458-92AA-EAB87459D54B}"/>
              </a:ext>
            </a:extLst>
          </p:cNvPr>
          <p:cNvSpPr>
            <a:spLocks xmlns:a="http://schemas.openxmlformats.org/drawingml/2006/main" noGrp="1"/>
          </p:cNvSpPr>
          <p:nvPr/>
        </p:nvSpPr>
        <p:spPr>
          <a:xfrm xmlns:a="http://schemas.openxmlformats.org/drawingml/2006/main">
            <a:off x="12201525" y="3169444"/>
            <a:ext cx="2028825" cy="24288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ctr">
              <a:lnSpc>
                <a:spcPct val="125000"/>
              </a:lnSpc>
              <a:buNone/>
              <a:defRPr sz="1275" b="0" i="0">
                <a:solidFill>
                  <a:srgbClr val="53675B"/>
                </a:solidFill>
                <a:latin typeface="Menlo"/>
                <a:ea typeface="Menlo"/>
                <a:cs typeface="Menlo"/>
              </a:defRPr>
            </a:pPr>
            <a:r>
              <a:rPr sz="1275" b="0" i="0">
                <a:solidFill>
                  <a:srgbClr val="53675B"/>
                </a:solidFill>
                <a:latin typeface="Menlo"/>
                <a:ea typeface="Menlo"/>
                <a:cs typeface="Menlo"/>
              </a:rPr>
              <a:t>You decide</a:t>
            </a:r>
          </a:p>
        </p:txBody>
      </p:sp>
      <p:sp>
        <p:nvSpPr>
          <p:cNvPr id="16" name="s093 rect 16">
            <a:extLst xmlns:a="http://schemas.openxmlformats.org/drawingml/2006/main">
              <a:ext uri="{FF2B5EF4-FFF2-40B4-BE49-F238E27FC236}">
                <a16:creationId xmlns:a16="http://schemas.microsoft.com/office/drawing/2014/main" id="{021EBB3E-ED7C-49E2-B59A-6D5596DE020E}"/>
              </a:ext>
            </a:extLst>
          </p:cNvPr>
          <p:cNvSpPr>
            <a:spLocks xmlns:a="http://schemas.openxmlformats.org/drawingml/2006/main" noGrp="1"/>
          </p:cNvSpPr>
          <p:nvPr/>
        </p:nvSpPr>
        <p:spPr>
          <a:xfrm xmlns:a="http://schemas.openxmlformats.org/drawingml/2006/main">
            <a:off x="771525" y="3743325"/>
            <a:ext cx="13696950" cy="895350"/>
          </a:xfrm>
          <a:prstGeom xmlns:a="http://schemas.openxmlformats.org/drawingml/2006/main" prst="rect">
            <a:avLst/>
          </a:prstGeom>
          <a:solidFill xmlns:a="http://schemas.openxmlformats.org/drawingml/2006/main">
            <a:srgbClr val="E9F4EC"/>
          </a:solidFill>
          <a:ln xmlns:a="http://schemas.openxmlformats.org/drawingml/2006/main" w="0">
            <a:noFill/>
            <a:prstDash val="solid"/>
          </a:ln>
        </p:spPr>
      </p:sp>
      <p:sp>
        <p:nvSpPr>
          <p:cNvPr id="17" name="s093 text 17">
            <a:extLst xmlns:a="http://schemas.openxmlformats.org/drawingml/2006/main">
              <a:ext uri="{FF2B5EF4-FFF2-40B4-BE49-F238E27FC236}">
                <a16:creationId xmlns:a16="http://schemas.microsoft.com/office/drawing/2014/main" id="{01B91DED-98CE-4E88-9353-6F74BD15DD65}"/>
              </a:ext>
            </a:extLst>
          </p:cNvPr>
          <p:cNvSpPr>
            <a:spLocks xmlns:a="http://schemas.openxmlformats.org/drawingml/2006/main" noGrp="1"/>
          </p:cNvSpPr>
          <p:nvPr/>
        </p:nvSpPr>
        <p:spPr>
          <a:xfrm xmlns:a="http://schemas.openxmlformats.org/drawingml/2006/main">
            <a:off x="1009650" y="4043809"/>
            <a:ext cx="419100" cy="28470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69"/>
          </a:bodyPr>
          <a:lstStyle xmlns:a="http://schemas.openxmlformats.org/drawingml/2006/main"/>
          <a:p xmlns:a="http://schemas.openxmlformats.org/drawingml/2006/main">
            <a:pPr algn="l">
              <a:lnSpc>
                <a:spcPct val="108333"/>
              </a:lnSpc>
              <a:buNone/>
              <a:defRPr sz="1725" b="0" i="0">
                <a:solidFill>
                  <a:srgbClr val="506559"/>
                </a:solidFill>
                <a:latin typeface="Menlo"/>
                <a:ea typeface="Menlo"/>
                <a:cs typeface="Menlo"/>
              </a:defRPr>
            </a:pPr>
            <a:r>
              <a:rPr sz="1725" b="0" i="0">
                <a:solidFill>
                  <a:srgbClr val="506559"/>
                </a:solidFill>
                <a:latin typeface="Menlo"/>
                <a:ea typeface="Menlo"/>
                <a:cs typeface="Menlo"/>
              </a:rPr>
              <a:t>L2</a:t>
            </a:r>
          </a:p>
        </p:txBody>
      </p:sp>
      <p:sp>
        <p:nvSpPr>
          <p:cNvPr id="18" name="s093 rect 18">
            <a:extLst xmlns:a="http://schemas.openxmlformats.org/drawingml/2006/main">
              <a:ext uri="{FF2B5EF4-FFF2-40B4-BE49-F238E27FC236}">
                <a16:creationId xmlns:a16="http://schemas.microsoft.com/office/drawing/2014/main" id="{9FAD918F-2BCA-484A-BEC8-C7AB102A1F0F}"/>
              </a:ext>
            </a:extLst>
          </p:cNvPr>
          <p:cNvSpPr>
            <a:spLocks xmlns:a="http://schemas.openxmlformats.org/drawingml/2006/main" noGrp="1"/>
          </p:cNvSpPr>
          <p:nvPr/>
        </p:nvSpPr>
        <p:spPr>
          <a:xfrm xmlns:a="http://schemas.openxmlformats.org/drawingml/2006/main">
            <a:off x="1619250" y="4114800"/>
            <a:ext cx="142875" cy="142875"/>
          </a:xfrm>
          <a:prstGeom xmlns:a="http://schemas.openxmlformats.org/drawingml/2006/main" prst="roundRect">
            <a:avLst>
              <a:gd name="adj" fmla="val 50000"/>
            </a:avLst>
          </a:prstGeom>
          <a:solidFill xmlns:a="http://schemas.openxmlformats.org/drawingml/2006/main">
            <a:srgbClr val="0B8A4B"/>
          </a:solidFill>
          <a:ln xmlns:a="http://schemas.openxmlformats.org/drawingml/2006/main" w="9525">
            <a:solidFill>
              <a:srgbClr val="0B8A4B"/>
            </a:solidFill>
            <a:prstDash val="solid"/>
          </a:ln>
        </p:spPr>
      </p:sp>
      <p:sp>
        <p:nvSpPr>
          <p:cNvPr id="19" name="s093 rect 19">
            <a:extLst xmlns:a="http://schemas.openxmlformats.org/drawingml/2006/main">
              <a:ext uri="{FF2B5EF4-FFF2-40B4-BE49-F238E27FC236}">
                <a16:creationId xmlns:a16="http://schemas.microsoft.com/office/drawing/2014/main" id="{C2BDF706-CAC7-4A10-B3A2-0292C67C1169}"/>
              </a:ext>
            </a:extLst>
          </p:cNvPr>
          <p:cNvSpPr>
            <a:spLocks xmlns:a="http://schemas.openxmlformats.org/drawingml/2006/main" noGrp="1"/>
          </p:cNvSpPr>
          <p:nvPr/>
        </p:nvSpPr>
        <p:spPr>
          <a:xfrm xmlns:a="http://schemas.openxmlformats.org/drawingml/2006/main">
            <a:off x="1828800" y="4114800"/>
            <a:ext cx="142875" cy="142875"/>
          </a:xfrm>
          <a:prstGeom xmlns:a="http://schemas.openxmlformats.org/drawingml/2006/main" prst="roundRect">
            <a:avLst>
              <a:gd name="adj" fmla="val 50000"/>
            </a:avLst>
          </a:prstGeom>
          <a:solidFill xmlns:a="http://schemas.openxmlformats.org/drawingml/2006/main">
            <a:srgbClr val="0B8A4B"/>
          </a:solidFill>
          <a:ln xmlns:a="http://schemas.openxmlformats.org/drawingml/2006/main" w="9525">
            <a:solidFill>
              <a:srgbClr val="0B8A4B"/>
            </a:solidFill>
            <a:prstDash val="solid"/>
          </a:ln>
        </p:spPr>
      </p:sp>
      <p:sp>
        <p:nvSpPr>
          <p:cNvPr id="20" name="s093 rect 20">
            <a:extLst xmlns:a="http://schemas.openxmlformats.org/drawingml/2006/main">
              <a:ext uri="{FF2B5EF4-FFF2-40B4-BE49-F238E27FC236}">
                <a16:creationId xmlns:a16="http://schemas.microsoft.com/office/drawing/2014/main" id="{747C5439-B2EB-444A-855B-4C1823CF89F5}"/>
              </a:ext>
            </a:extLst>
          </p:cNvPr>
          <p:cNvSpPr>
            <a:spLocks xmlns:a="http://schemas.openxmlformats.org/drawingml/2006/main" noGrp="1"/>
          </p:cNvSpPr>
          <p:nvPr/>
        </p:nvSpPr>
        <p:spPr>
          <a:xfrm xmlns:a="http://schemas.openxmlformats.org/drawingml/2006/main">
            <a:off x="2038350" y="4114800"/>
            <a:ext cx="142875" cy="142875"/>
          </a:xfrm>
          <a:prstGeom xmlns:a="http://schemas.openxmlformats.org/drawingml/2006/main" prst="roundRect">
            <a:avLst>
              <a:gd name="adj" fmla="val 50000"/>
            </a:avLst>
          </a:prstGeom>
          <a:noFill xmlns:a="http://schemas.openxmlformats.org/drawingml/2006/main"/>
          <a:ln xmlns:a="http://schemas.openxmlformats.org/drawingml/2006/main" w="9525">
            <a:solidFill>
              <a:srgbClr val="BCCBC1"/>
            </a:solidFill>
            <a:prstDash val="solid"/>
          </a:ln>
        </p:spPr>
      </p:sp>
      <p:sp>
        <p:nvSpPr>
          <p:cNvPr id="21" name="s093 rect 21">
            <a:extLst xmlns:a="http://schemas.openxmlformats.org/drawingml/2006/main">
              <a:ext uri="{FF2B5EF4-FFF2-40B4-BE49-F238E27FC236}">
                <a16:creationId xmlns:a16="http://schemas.microsoft.com/office/drawing/2014/main" id="{ACCD00D1-5B02-4ABA-A1BA-04A6B9D00FFC}"/>
              </a:ext>
            </a:extLst>
          </p:cNvPr>
          <p:cNvSpPr>
            <a:spLocks xmlns:a="http://schemas.openxmlformats.org/drawingml/2006/main" noGrp="1"/>
          </p:cNvSpPr>
          <p:nvPr/>
        </p:nvSpPr>
        <p:spPr>
          <a:xfrm xmlns:a="http://schemas.openxmlformats.org/drawingml/2006/main">
            <a:off x="2247900" y="4114800"/>
            <a:ext cx="142875" cy="142875"/>
          </a:xfrm>
          <a:prstGeom xmlns:a="http://schemas.openxmlformats.org/drawingml/2006/main" prst="roundRect">
            <a:avLst>
              <a:gd name="adj" fmla="val 50000"/>
            </a:avLst>
          </a:prstGeom>
          <a:noFill xmlns:a="http://schemas.openxmlformats.org/drawingml/2006/main"/>
          <a:ln xmlns:a="http://schemas.openxmlformats.org/drawingml/2006/main" w="9525">
            <a:solidFill>
              <a:srgbClr val="BCCBC1"/>
            </a:solidFill>
            <a:prstDash val="solid"/>
          </a:ln>
        </p:spPr>
      </p:sp>
      <p:sp>
        <p:nvSpPr>
          <p:cNvPr id="22" name="s093 rect 22">
            <a:extLst xmlns:a="http://schemas.openxmlformats.org/drawingml/2006/main">
              <a:ext uri="{FF2B5EF4-FFF2-40B4-BE49-F238E27FC236}">
                <a16:creationId xmlns:a16="http://schemas.microsoft.com/office/drawing/2014/main" id="{38F1E6E2-C89B-4681-9123-3DB82971B762}"/>
              </a:ext>
            </a:extLst>
          </p:cNvPr>
          <p:cNvSpPr>
            <a:spLocks xmlns:a="http://schemas.openxmlformats.org/drawingml/2006/main" noGrp="1"/>
          </p:cNvSpPr>
          <p:nvPr/>
        </p:nvSpPr>
        <p:spPr>
          <a:xfrm xmlns:a="http://schemas.openxmlformats.org/drawingml/2006/main">
            <a:off x="2457450" y="4114800"/>
            <a:ext cx="142875" cy="142875"/>
          </a:xfrm>
          <a:prstGeom xmlns:a="http://schemas.openxmlformats.org/drawingml/2006/main" prst="roundRect">
            <a:avLst>
              <a:gd name="adj" fmla="val 50000"/>
            </a:avLst>
          </a:prstGeom>
          <a:noFill xmlns:a="http://schemas.openxmlformats.org/drawingml/2006/main"/>
          <a:ln xmlns:a="http://schemas.openxmlformats.org/drawingml/2006/main" w="9525">
            <a:solidFill>
              <a:srgbClr val="BCCBC1"/>
            </a:solidFill>
            <a:prstDash val="solid"/>
          </a:ln>
        </p:spPr>
      </p:sp>
      <p:sp>
        <p:nvSpPr>
          <p:cNvPr id="23" name="s093 text 23">
            <a:extLst xmlns:a="http://schemas.openxmlformats.org/drawingml/2006/main">
              <a:ext uri="{FF2B5EF4-FFF2-40B4-BE49-F238E27FC236}">
                <a16:creationId xmlns:a16="http://schemas.microsoft.com/office/drawing/2014/main" id="{DD9B4BE0-7BEB-4960-8AB6-76401983819D}"/>
              </a:ext>
            </a:extLst>
          </p:cNvPr>
          <p:cNvSpPr>
            <a:spLocks xmlns:a="http://schemas.openxmlformats.org/drawingml/2006/main" noGrp="1"/>
          </p:cNvSpPr>
          <p:nvPr/>
        </p:nvSpPr>
        <p:spPr>
          <a:xfrm xmlns:a="http://schemas.openxmlformats.org/drawingml/2006/main">
            <a:off x="2933700" y="4031456"/>
            <a:ext cx="2571750" cy="30956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875" b="1" i="0">
                <a:solidFill>
                  <a:srgbClr val="15291E"/>
                </a:solidFill>
                <a:latin typeface="Plus Jakarta Sans"/>
                <a:ea typeface="Plus Jakarta Sans"/>
                <a:cs typeface="Plus Jakarta Sans"/>
              </a:defRPr>
            </a:pPr>
            <a:r>
              <a:rPr sz="1875" b="1" i="0">
                <a:solidFill>
                  <a:srgbClr val="15291E"/>
                </a:solidFill>
                <a:latin typeface="Plus Jakarta Sans"/>
                <a:ea typeface="Plus Jakarta Sans"/>
                <a:cs typeface="Plus Jakarta Sans"/>
              </a:rPr>
              <a:t>Recommend</a:t>
            </a:r>
          </a:p>
        </p:txBody>
      </p:sp>
      <p:sp>
        <p:nvSpPr>
          <p:cNvPr id="24" name="s093 text 24">
            <a:extLst xmlns:a="http://schemas.openxmlformats.org/drawingml/2006/main">
              <a:ext uri="{FF2B5EF4-FFF2-40B4-BE49-F238E27FC236}">
                <a16:creationId xmlns:a16="http://schemas.microsoft.com/office/drawing/2014/main" id="{9D7C0D77-12D2-4A90-BD21-D7DEDBFDA904}"/>
              </a:ext>
            </a:extLst>
          </p:cNvPr>
          <p:cNvSpPr>
            <a:spLocks xmlns:a="http://schemas.openxmlformats.org/drawingml/2006/main" noGrp="1"/>
          </p:cNvSpPr>
          <p:nvPr/>
        </p:nvSpPr>
        <p:spPr>
          <a:xfrm xmlns:a="http://schemas.openxmlformats.org/drawingml/2006/main">
            <a:off x="5695950" y="4031903"/>
            <a:ext cx="6315075" cy="30852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1"/>
          </a:bodyPr>
          <a:lstStyle xmlns:a="http://schemas.openxmlformats.org/drawingml/2006/main"/>
          <a:p xmlns:a="http://schemas.openxmlformats.org/drawingml/2006/main">
            <a:pPr algn="l">
              <a:lnSpc>
                <a:spcPct val="112500"/>
              </a:lnSpc>
              <a:buNone/>
              <a:defRPr sz="1800" b="0" i="0">
                <a:solidFill>
                  <a:srgbClr val="506559"/>
                </a:solidFill>
                <a:latin typeface="Plus Jakarta Sans"/>
                <a:ea typeface="Plus Jakarta Sans"/>
                <a:cs typeface="Plus Jakarta Sans"/>
              </a:defRPr>
            </a:pPr>
            <a:r>
              <a:rPr sz="1800" b="0" i="0">
                <a:solidFill>
                  <a:srgbClr val="506559"/>
                </a:solidFill>
                <a:latin typeface="Plus Jakarta Sans"/>
                <a:ea typeface="Plus Jakarta Sans"/>
                <a:cs typeface="Plus Jakarta Sans"/>
              </a:rPr>
              <a:t>Drafts the brief and post for you to review.</a:t>
            </a:r>
          </a:p>
        </p:txBody>
      </p:sp>
      <p:sp>
        <p:nvSpPr>
          <p:cNvPr id="25" name="s093 text 25">
            <a:extLst xmlns:a="http://schemas.openxmlformats.org/drawingml/2006/main">
              <a:ext uri="{FF2B5EF4-FFF2-40B4-BE49-F238E27FC236}">
                <a16:creationId xmlns:a16="http://schemas.microsoft.com/office/drawing/2014/main" id="{8686C27C-2526-4CDD-B654-B8047C0BD97B}"/>
              </a:ext>
            </a:extLst>
          </p:cNvPr>
          <p:cNvSpPr>
            <a:spLocks xmlns:a="http://schemas.openxmlformats.org/drawingml/2006/main" noGrp="1"/>
          </p:cNvSpPr>
          <p:nvPr/>
        </p:nvSpPr>
        <p:spPr>
          <a:xfrm xmlns:a="http://schemas.openxmlformats.org/drawingml/2006/main">
            <a:off x="12201525" y="4064794"/>
            <a:ext cx="2028825" cy="24288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ctr">
              <a:lnSpc>
                <a:spcPct val="125000"/>
              </a:lnSpc>
              <a:buNone/>
              <a:defRPr sz="1275" b="0" i="0">
                <a:solidFill>
                  <a:srgbClr val="08783E"/>
                </a:solidFill>
                <a:latin typeface="Menlo"/>
                <a:ea typeface="Menlo"/>
                <a:cs typeface="Menlo"/>
              </a:defRPr>
            </a:pPr>
            <a:r>
              <a:rPr sz="1275" b="0" i="0">
                <a:solidFill>
                  <a:srgbClr val="08783E"/>
                </a:solidFill>
                <a:latin typeface="Menlo"/>
                <a:ea typeface="Menlo"/>
                <a:cs typeface="Menlo"/>
              </a:rPr>
              <a:t>Needs your approval</a:t>
            </a:r>
          </a:p>
        </p:txBody>
      </p:sp>
      <p:sp>
        <p:nvSpPr>
          <p:cNvPr id="26" name="s093 rect 26">
            <a:extLst xmlns:a="http://schemas.openxmlformats.org/drawingml/2006/main">
              <a:ext uri="{FF2B5EF4-FFF2-40B4-BE49-F238E27FC236}">
                <a16:creationId xmlns:a16="http://schemas.microsoft.com/office/drawing/2014/main" id="{8797B54F-EAA1-4618-83FA-B5324D521F6B}"/>
              </a:ext>
            </a:extLst>
          </p:cNvPr>
          <p:cNvSpPr>
            <a:spLocks xmlns:a="http://schemas.openxmlformats.org/drawingml/2006/main" noGrp="1"/>
          </p:cNvSpPr>
          <p:nvPr/>
        </p:nvSpPr>
        <p:spPr>
          <a:xfrm xmlns:a="http://schemas.openxmlformats.org/drawingml/2006/main">
            <a:off x="771525" y="4638675"/>
            <a:ext cx="13696950" cy="895350"/>
          </a:xfrm>
          <a:prstGeom xmlns:a="http://schemas.openxmlformats.org/drawingml/2006/main" prst="rect">
            <a:avLst/>
          </a:prstGeom>
          <a:noFill xmlns:a="http://schemas.openxmlformats.org/drawingml/2006/main"/>
          <a:ln xmlns:a="http://schemas.openxmlformats.org/drawingml/2006/main" w="0">
            <a:noFill/>
            <a:prstDash val="solid"/>
          </a:ln>
        </p:spPr>
      </p:sp>
      <p:sp>
        <p:nvSpPr>
          <p:cNvPr id="27" name="s093 text 27">
            <a:extLst xmlns:a="http://schemas.openxmlformats.org/drawingml/2006/main">
              <a:ext uri="{FF2B5EF4-FFF2-40B4-BE49-F238E27FC236}">
                <a16:creationId xmlns:a16="http://schemas.microsoft.com/office/drawing/2014/main" id="{1EB97C7A-B10A-4100-AC21-EE3843BD1039}"/>
              </a:ext>
            </a:extLst>
          </p:cNvPr>
          <p:cNvSpPr>
            <a:spLocks xmlns:a="http://schemas.openxmlformats.org/drawingml/2006/main" noGrp="1"/>
          </p:cNvSpPr>
          <p:nvPr/>
        </p:nvSpPr>
        <p:spPr>
          <a:xfrm xmlns:a="http://schemas.openxmlformats.org/drawingml/2006/main">
            <a:off x="1009650" y="4939159"/>
            <a:ext cx="419100" cy="28470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69"/>
          </a:bodyPr>
          <a:lstStyle xmlns:a="http://schemas.openxmlformats.org/drawingml/2006/main"/>
          <a:p xmlns:a="http://schemas.openxmlformats.org/drawingml/2006/main">
            <a:pPr algn="l">
              <a:lnSpc>
                <a:spcPct val="108333"/>
              </a:lnSpc>
              <a:buNone/>
              <a:defRPr sz="1725" b="0" i="0">
                <a:solidFill>
                  <a:srgbClr val="506559"/>
                </a:solidFill>
                <a:latin typeface="Menlo"/>
                <a:ea typeface="Menlo"/>
                <a:cs typeface="Menlo"/>
              </a:defRPr>
            </a:pPr>
            <a:r>
              <a:rPr sz="1725" b="0" i="0">
                <a:solidFill>
                  <a:srgbClr val="506559"/>
                </a:solidFill>
                <a:latin typeface="Menlo"/>
                <a:ea typeface="Menlo"/>
                <a:cs typeface="Menlo"/>
              </a:rPr>
              <a:t>L3</a:t>
            </a:r>
          </a:p>
        </p:txBody>
      </p:sp>
      <p:sp>
        <p:nvSpPr>
          <p:cNvPr id="28" name="s093 rect 28">
            <a:extLst xmlns:a="http://schemas.openxmlformats.org/drawingml/2006/main">
              <a:ext uri="{FF2B5EF4-FFF2-40B4-BE49-F238E27FC236}">
                <a16:creationId xmlns:a16="http://schemas.microsoft.com/office/drawing/2014/main" id="{F645694F-FA4C-4AF7-A589-6A9CFFE640F7}"/>
              </a:ext>
            </a:extLst>
          </p:cNvPr>
          <p:cNvSpPr>
            <a:spLocks xmlns:a="http://schemas.openxmlformats.org/drawingml/2006/main" noGrp="1"/>
          </p:cNvSpPr>
          <p:nvPr/>
        </p:nvSpPr>
        <p:spPr>
          <a:xfrm xmlns:a="http://schemas.openxmlformats.org/drawingml/2006/main">
            <a:off x="1619250" y="5010150"/>
            <a:ext cx="142875" cy="142875"/>
          </a:xfrm>
          <a:prstGeom xmlns:a="http://schemas.openxmlformats.org/drawingml/2006/main" prst="roundRect">
            <a:avLst>
              <a:gd name="adj" fmla="val 50000"/>
            </a:avLst>
          </a:prstGeom>
          <a:solidFill xmlns:a="http://schemas.openxmlformats.org/drawingml/2006/main">
            <a:srgbClr val="172B1E"/>
          </a:solidFill>
          <a:ln xmlns:a="http://schemas.openxmlformats.org/drawingml/2006/main" w="9525">
            <a:solidFill>
              <a:srgbClr val="172B1E"/>
            </a:solidFill>
            <a:prstDash val="solid"/>
          </a:ln>
        </p:spPr>
      </p:sp>
      <p:sp>
        <p:nvSpPr>
          <p:cNvPr id="29" name="s093 rect 29">
            <a:extLst xmlns:a="http://schemas.openxmlformats.org/drawingml/2006/main">
              <a:ext uri="{FF2B5EF4-FFF2-40B4-BE49-F238E27FC236}">
                <a16:creationId xmlns:a16="http://schemas.microsoft.com/office/drawing/2014/main" id="{3A19E1DC-F91A-4D07-B7F2-AE7F37641B2A}"/>
              </a:ext>
            </a:extLst>
          </p:cNvPr>
          <p:cNvSpPr>
            <a:spLocks xmlns:a="http://schemas.openxmlformats.org/drawingml/2006/main" noGrp="1"/>
          </p:cNvSpPr>
          <p:nvPr/>
        </p:nvSpPr>
        <p:spPr>
          <a:xfrm xmlns:a="http://schemas.openxmlformats.org/drawingml/2006/main">
            <a:off x="1828800" y="5010150"/>
            <a:ext cx="142875" cy="142875"/>
          </a:xfrm>
          <a:prstGeom xmlns:a="http://schemas.openxmlformats.org/drawingml/2006/main" prst="roundRect">
            <a:avLst>
              <a:gd name="adj" fmla="val 50000"/>
            </a:avLst>
          </a:prstGeom>
          <a:solidFill xmlns:a="http://schemas.openxmlformats.org/drawingml/2006/main">
            <a:srgbClr val="172B1E"/>
          </a:solidFill>
          <a:ln xmlns:a="http://schemas.openxmlformats.org/drawingml/2006/main" w="9525">
            <a:solidFill>
              <a:srgbClr val="172B1E"/>
            </a:solidFill>
            <a:prstDash val="solid"/>
          </a:ln>
        </p:spPr>
      </p:sp>
      <p:sp>
        <p:nvSpPr>
          <p:cNvPr id="30" name="s093 rect 30">
            <a:extLst xmlns:a="http://schemas.openxmlformats.org/drawingml/2006/main">
              <a:ext uri="{FF2B5EF4-FFF2-40B4-BE49-F238E27FC236}">
                <a16:creationId xmlns:a16="http://schemas.microsoft.com/office/drawing/2014/main" id="{3B78F78B-8612-44C0-A514-F391C811FDF8}"/>
              </a:ext>
            </a:extLst>
          </p:cNvPr>
          <p:cNvSpPr>
            <a:spLocks xmlns:a="http://schemas.openxmlformats.org/drawingml/2006/main" noGrp="1"/>
          </p:cNvSpPr>
          <p:nvPr/>
        </p:nvSpPr>
        <p:spPr>
          <a:xfrm xmlns:a="http://schemas.openxmlformats.org/drawingml/2006/main">
            <a:off x="2038350" y="5010150"/>
            <a:ext cx="142875" cy="142875"/>
          </a:xfrm>
          <a:prstGeom xmlns:a="http://schemas.openxmlformats.org/drawingml/2006/main" prst="roundRect">
            <a:avLst>
              <a:gd name="adj" fmla="val 50000"/>
            </a:avLst>
          </a:prstGeom>
          <a:solidFill xmlns:a="http://schemas.openxmlformats.org/drawingml/2006/main">
            <a:srgbClr val="172B1E"/>
          </a:solidFill>
          <a:ln xmlns:a="http://schemas.openxmlformats.org/drawingml/2006/main" w="9525">
            <a:solidFill>
              <a:srgbClr val="172B1E"/>
            </a:solidFill>
            <a:prstDash val="solid"/>
          </a:ln>
        </p:spPr>
      </p:sp>
      <p:sp>
        <p:nvSpPr>
          <p:cNvPr id="31" name="s093 rect 31">
            <a:extLst xmlns:a="http://schemas.openxmlformats.org/drawingml/2006/main">
              <a:ext uri="{FF2B5EF4-FFF2-40B4-BE49-F238E27FC236}">
                <a16:creationId xmlns:a16="http://schemas.microsoft.com/office/drawing/2014/main" id="{50E2BEB1-0EE0-4299-AB56-972BE40C1B79}"/>
              </a:ext>
            </a:extLst>
          </p:cNvPr>
          <p:cNvSpPr>
            <a:spLocks xmlns:a="http://schemas.openxmlformats.org/drawingml/2006/main" noGrp="1"/>
          </p:cNvSpPr>
          <p:nvPr/>
        </p:nvSpPr>
        <p:spPr>
          <a:xfrm xmlns:a="http://schemas.openxmlformats.org/drawingml/2006/main">
            <a:off x="2247900" y="5010150"/>
            <a:ext cx="142875" cy="142875"/>
          </a:xfrm>
          <a:prstGeom xmlns:a="http://schemas.openxmlformats.org/drawingml/2006/main" prst="roundRect">
            <a:avLst>
              <a:gd name="adj" fmla="val 50000"/>
            </a:avLst>
          </a:prstGeom>
          <a:noFill xmlns:a="http://schemas.openxmlformats.org/drawingml/2006/main"/>
          <a:ln xmlns:a="http://schemas.openxmlformats.org/drawingml/2006/main" w="9525">
            <a:solidFill>
              <a:srgbClr val="BCCBC1"/>
            </a:solidFill>
            <a:prstDash val="solid"/>
          </a:ln>
        </p:spPr>
      </p:sp>
      <p:sp>
        <p:nvSpPr>
          <p:cNvPr id="32" name="s093 rect 32">
            <a:extLst xmlns:a="http://schemas.openxmlformats.org/drawingml/2006/main">
              <a:ext uri="{FF2B5EF4-FFF2-40B4-BE49-F238E27FC236}">
                <a16:creationId xmlns:a16="http://schemas.microsoft.com/office/drawing/2014/main" id="{A20F7E49-EA70-4954-8411-E3A21083D05C}"/>
              </a:ext>
            </a:extLst>
          </p:cNvPr>
          <p:cNvSpPr>
            <a:spLocks xmlns:a="http://schemas.openxmlformats.org/drawingml/2006/main" noGrp="1"/>
          </p:cNvSpPr>
          <p:nvPr/>
        </p:nvSpPr>
        <p:spPr>
          <a:xfrm xmlns:a="http://schemas.openxmlformats.org/drawingml/2006/main">
            <a:off x="2457450" y="5010150"/>
            <a:ext cx="142875" cy="142875"/>
          </a:xfrm>
          <a:prstGeom xmlns:a="http://schemas.openxmlformats.org/drawingml/2006/main" prst="roundRect">
            <a:avLst>
              <a:gd name="adj" fmla="val 50000"/>
            </a:avLst>
          </a:prstGeom>
          <a:noFill xmlns:a="http://schemas.openxmlformats.org/drawingml/2006/main"/>
          <a:ln xmlns:a="http://schemas.openxmlformats.org/drawingml/2006/main" w="9525">
            <a:solidFill>
              <a:srgbClr val="BCCBC1"/>
            </a:solidFill>
            <a:prstDash val="solid"/>
          </a:ln>
        </p:spPr>
      </p:sp>
      <p:sp>
        <p:nvSpPr>
          <p:cNvPr id="33" name="s093 text 33">
            <a:extLst xmlns:a="http://schemas.openxmlformats.org/drawingml/2006/main">
              <a:ext uri="{FF2B5EF4-FFF2-40B4-BE49-F238E27FC236}">
                <a16:creationId xmlns:a16="http://schemas.microsoft.com/office/drawing/2014/main" id="{AE2D3DA6-B111-4A92-9A97-E24ECCDF086A}"/>
              </a:ext>
            </a:extLst>
          </p:cNvPr>
          <p:cNvSpPr>
            <a:spLocks xmlns:a="http://schemas.openxmlformats.org/drawingml/2006/main" noGrp="1"/>
          </p:cNvSpPr>
          <p:nvPr/>
        </p:nvSpPr>
        <p:spPr>
          <a:xfrm xmlns:a="http://schemas.openxmlformats.org/drawingml/2006/main">
            <a:off x="2933700" y="4926806"/>
            <a:ext cx="2571750" cy="30956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875" b="1" i="0">
                <a:solidFill>
                  <a:srgbClr val="15291E"/>
                </a:solidFill>
                <a:latin typeface="Plus Jakarta Sans"/>
                <a:ea typeface="Plus Jakarta Sans"/>
                <a:cs typeface="Plus Jakarta Sans"/>
              </a:defRPr>
            </a:pPr>
            <a:r>
              <a:rPr sz="1875" b="1" i="0">
                <a:solidFill>
                  <a:srgbClr val="15291E"/>
                </a:solidFill>
                <a:latin typeface="Plus Jakarta Sans"/>
                <a:ea typeface="Plus Jakarta Sans"/>
                <a:cs typeface="Plus Jakarta Sans"/>
              </a:rPr>
              <a:t>Act + spot-check</a:t>
            </a:r>
          </a:p>
        </p:txBody>
      </p:sp>
      <p:sp>
        <p:nvSpPr>
          <p:cNvPr id="34" name="s093 text 34">
            <a:extLst xmlns:a="http://schemas.openxmlformats.org/drawingml/2006/main">
              <a:ext uri="{FF2B5EF4-FFF2-40B4-BE49-F238E27FC236}">
                <a16:creationId xmlns:a16="http://schemas.microsoft.com/office/drawing/2014/main" id="{FD5E979C-E41D-4738-997E-AC8FFA8123F5}"/>
              </a:ext>
            </a:extLst>
          </p:cNvPr>
          <p:cNvSpPr>
            <a:spLocks xmlns:a="http://schemas.openxmlformats.org/drawingml/2006/main" noGrp="1"/>
          </p:cNvSpPr>
          <p:nvPr/>
        </p:nvSpPr>
        <p:spPr>
          <a:xfrm xmlns:a="http://schemas.openxmlformats.org/drawingml/2006/main">
            <a:off x="5695950" y="4927253"/>
            <a:ext cx="6315075" cy="30852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1"/>
          </a:bodyPr>
          <a:lstStyle xmlns:a="http://schemas.openxmlformats.org/drawingml/2006/main"/>
          <a:p xmlns:a="http://schemas.openxmlformats.org/drawingml/2006/main">
            <a:pPr algn="l">
              <a:lnSpc>
                <a:spcPct val="112500"/>
              </a:lnSpc>
              <a:buNone/>
              <a:defRPr sz="1800" b="0" i="0">
                <a:solidFill>
                  <a:srgbClr val="506559"/>
                </a:solidFill>
                <a:latin typeface="Plus Jakarta Sans"/>
                <a:ea typeface="Plus Jakarta Sans"/>
                <a:cs typeface="Plus Jakarta Sans"/>
              </a:defRPr>
            </a:pPr>
            <a:r>
              <a:rPr sz="1800" b="0" i="0">
                <a:solidFill>
                  <a:srgbClr val="506559"/>
                </a:solidFill>
                <a:latin typeface="Plus Jakarta Sans"/>
                <a:ea typeface="Plus Jakarta Sans"/>
                <a:cs typeface="Plus Jakarta Sans"/>
              </a:rPr>
              <a:t>Publishes approved posts within the rules you set.</a:t>
            </a:r>
          </a:p>
        </p:txBody>
      </p:sp>
      <p:sp>
        <p:nvSpPr>
          <p:cNvPr id="35" name="s093 text 35">
            <a:extLst xmlns:a="http://schemas.openxmlformats.org/drawingml/2006/main">
              <a:ext uri="{FF2B5EF4-FFF2-40B4-BE49-F238E27FC236}">
                <a16:creationId xmlns:a16="http://schemas.microsoft.com/office/drawing/2014/main" id="{F7A1C52E-CD70-4D82-84CF-E0853F204D47}"/>
              </a:ext>
            </a:extLst>
          </p:cNvPr>
          <p:cNvSpPr>
            <a:spLocks xmlns:a="http://schemas.openxmlformats.org/drawingml/2006/main" noGrp="1"/>
          </p:cNvSpPr>
          <p:nvPr/>
        </p:nvSpPr>
        <p:spPr>
          <a:xfrm xmlns:a="http://schemas.openxmlformats.org/drawingml/2006/main">
            <a:off x="12201525" y="4960144"/>
            <a:ext cx="2028825" cy="24288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ctr">
              <a:lnSpc>
                <a:spcPct val="125000"/>
              </a:lnSpc>
              <a:buNone/>
              <a:defRPr sz="1275" b="0" i="0">
                <a:solidFill>
                  <a:srgbClr val="53675B"/>
                </a:solidFill>
                <a:latin typeface="Menlo"/>
                <a:ea typeface="Menlo"/>
                <a:cs typeface="Menlo"/>
              </a:defRPr>
            </a:pPr>
            <a:r>
              <a:rPr sz="1275" b="0" i="0">
                <a:solidFill>
                  <a:srgbClr val="53675B"/>
                </a:solidFill>
                <a:latin typeface="Menlo"/>
                <a:ea typeface="Menlo"/>
                <a:cs typeface="Menlo"/>
              </a:rPr>
              <a:t>Flags exceptions</a:t>
            </a:r>
          </a:p>
        </p:txBody>
      </p:sp>
      <p:sp>
        <p:nvSpPr>
          <p:cNvPr id="36" name="s093 rect 36">
            <a:extLst xmlns:a="http://schemas.openxmlformats.org/drawingml/2006/main">
              <a:ext uri="{FF2B5EF4-FFF2-40B4-BE49-F238E27FC236}">
                <a16:creationId xmlns:a16="http://schemas.microsoft.com/office/drawing/2014/main" id="{3256009C-AD58-4A5B-B319-F5483EC303A9}"/>
              </a:ext>
            </a:extLst>
          </p:cNvPr>
          <p:cNvSpPr>
            <a:spLocks xmlns:a="http://schemas.openxmlformats.org/drawingml/2006/main" noGrp="1"/>
          </p:cNvSpPr>
          <p:nvPr/>
        </p:nvSpPr>
        <p:spPr>
          <a:xfrm xmlns:a="http://schemas.openxmlformats.org/drawingml/2006/main">
            <a:off x="771525" y="5534025"/>
            <a:ext cx="13696950" cy="895350"/>
          </a:xfrm>
          <a:prstGeom xmlns:a="http://schemas.openxmlformats.org/drawingml/2006/main" prst="rect">
            <a:avLst/>
          </a:prstGeom>
          <a:noFill xmlns:a="http://schemas.openxmlformats.org/drawingml/2006/main"/>
          <a:ln xmlns:a="http://schemas.openxmlformats.org/drawingml/2006/main" w="0">
            <a:noFill/>
            <a:prstDash val="solid"/>
          </a:ln>
        </p:spPr>
      </p:sp>
      <p:sp>
        <p:nvSpPr>
          <p:cNvPr id="37" name="s093 text 37">
            <a:extLst xmlns:a="http://schemas.openxmlformats.org/drawingml/2006/main">
              <a:ext uri="{FF2B5EF4-FFF2-40B4-BE49-F238E27FC236}">
                <a16:creationId xmlns:a16="http://schemas.microsoft.com/office/drawing/2014/main" id="{AB880EB3-8722-49A1-80CF-CC15CFE25B71}"/>
              </a:ext>
            </a:extLst>
          </p:cNvPr>
          <p:cNvSpPr>
            <a:spLocks xmlns:a="http://schemas.openxmlformats.org/drawingml/2006/main" noGrp="1"/>
          </p:cNvSpPr>
          <p:nvPr/>
        </p:nvSpPr>
        <p:spPr>
          <a:xfrm xmlns:a="http://schemas.openxmlformats.org/drawingml/2006/main">
            <a:off x="1009650" y="5834509"/>
            <a:ext cx="419100" cy="28470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69"/>
          </a:bodyPr>
          <a:lstStyle xmlns:a="http://schemas.openxmlformats.org/drawingml/2006/main"/>
          <a:p xmlns:a="http://schemas.openxmlformats.org/drawingml/2006/main">
            <a:pPr algn="l">
              <a:lnSpc>
                <a:spcPct val="108333"/>
              </a:lnSpc>
              <a:buNone/>
              <a:defRPr sz="1725" b="0" i="0">
                <a:solidFill>
                  <a:srgbClr val="506559"/>
                </a:solidFill>
                <a:latin typeface="Menlo"/>
                <a:ea typeface="Menlo"/>
                <a:cs typeface="Menlo"/>
              </a:defRPr>
            </a:pPr>
            <a:r>
              <a:rPr sz="1725" b="0" i="0">
                <a:solidFill>
                  <a:srgbClr val="506559"/>
                </a:solidFill>
                <a:latin typeface="Menlo"/>
                <a:ea typeface="Menlo"/>
                <a:cs typeface="Menlo"/>
              </a:rPr>
              <a:t>L4</a:t>
            </a:r>
          </a:p>
        </p:txBody>
      </p:sp>
      <p:sp>
        <p:nvSpPr>
          <p:cNvPr id="38" name="s093 rect 38">
            <a:extLst xmlns:a="http://schemas.openxmlformats.org/drawingml/2006/main">
              <a:ext uri="{FF2B5EF4-FFF2-40B4-BE49-F238E27FC236}">
                <a16:creationId xmlns:a16="http://schemas.microsoft.com/office/drawing/2014/main" id="{E97DD432-8443-4073-8B0D-37B96B724D9F}"/>
              </a:ext>
            </a:extLst>
          </p:cNvPr>
          <p:cNvSpPr>
            <a:spLocks xmlns:a="http://schemas.openxmlformats.org/drawingml/2006/main" noGrp="1"/>
          </p:cNvSpPr>
          <p:nvPr/>
        </p:nvSpPr>
        <p:spPr>
          <a:xfrm xmlns:a="http://schemas.openxmlformats.org/drawingml/2006/main">
            <a:off x="1619250" y="5905500"/>
            <a:ext cx="142875" cy="142875"/>
          </a:xfrm>
          <a:prstGeom xmlns:a="http://schemas.openxmlformats.org/drawingml/2006/main" prst="roundRect">
            <a:avLst>
              <a:gd name="adj" fmla="val 50000"/>
            </a:avLst>
          </a:prstGeom>
          <a:solidFill xmlns:a="http://schemas.openxmlformats.org/drawingml/2006/main">
            <a:srgbClr val="172B1E"/>
          </a:solidFill>
          <a:ln xmlns:a="http://schemas.openxmlformats.org/drawingml/2006/main" w="9525">
            <a:solidFill>
              <a:srgbClr val="172B1E"/>
            </a:solidFill>
            <a:prstDash val="solid"/>
          </a:ln>
        </p:spPr>
      </p:sp>
      <p:sp>
        <p:nvSpPr>
          <p:cNvPr id="39" name="s093 rect 39">
            <a:extLst xmlns:a="http://schemas.openxmlformats.org/drawingml/2006/main">
              <a:ext uri="{FF2B5EF4-FFF2-40B4-BE49-F238E27FC236}">
                <a16:creationId xmlns:a16="http://schemas.microsoft.com/office/drawing/2014/main" id="{EED597EA-FDCB-42B4-BF20-031E085CBD6A}"/>
              </a:ext>
            </a:extLst>
          </p:cNvPr>
          <p:cNvSpPr>
            <a:spLocks xmlns:a="http://schemas.openxmlformats.org/drawingml/2006/main" noGrp="1"/>
          </p:cNvSpPr>
          <p:nvPr/>
        </p:nvSpPr>
        <p:spPr>
          <a:xfrm xmlns:a="http://schemas.openxmlformats.org/drawingml/2006/main">
            <a:off x="1828800" y="5905500"/>
            <a:ext cx="142875" cy="142875"/>
          </a:xfrm>
          <a:prstGeom xmlns:a="http://schemas.openxmlformats.org/drawingml/2006/main" prst="roundRect">
            <a:avLst>
              <a:gd name="adj" fmla="val 50000"/>
            </a:avLst>
          </a:prstGeom>
          <a:solidFill xmlns:a="http://schemas.openxmlformats.org/drawingml/2006/main">
            <a:srgbClr val="172B1E"/>
          </a:solidFill>
          <a:ln xmlns:a="http://schemas.openxmlformats.org/drawingml/2006/main" w="9525">
            <a:solidFill>
              <a:srgbClr val="172B1E"/>
            </a:solidFill>
            <a:prstDash val="solid"/>
          </a:ln>
        </p:spPr>
      </p:sp>
      <p:sp>
        <p:nvSpPr>
          <p:cNvPr id="40" name="s093 rect 40">
            <a:extLst xmlns:a="http://schemas.openxmlformats.org/drawingml/2006/main">
              <a:ext uri="{FF2B5EF4-FFF2-40B4-BE49-F238E27FC236}">
                <a16:creationId xmlns:a16="http://schemas.microsoft.com/office/drawing/2014/main" id="{BE0B3BE1-F43D-4A9F-BAA8-04DCDDEFA025}"/>
              </a:ext>
            </a:extLst>
          </p:cNvPr>
          <p:cNvSpPr>
            <a:spLocks xmlns:a="http://schemas.openxmlformats.org/drawingml/2006/main" noGrp="1"/>
          </p:cNvSpPr>
          <p:nvPr/>
        </p:nvSpPr>
        <p:spPr>
          <a:xfrm xmlns:a="http://schemas.openxmlformats.org/drawingml/2006/main">
            <a:off x="2038350" y="5905500"/>
            <a:ext cx="142875" cy="142875"/>
          </a:xfrm>
          <a:prstGeom xmlns:a="http://schemas.openxmlformats.org/drawingml/2006/main" prst="roundRect">
            <a:avLst>
              <a:gd name="adj" fmla="val 50000"/>
            </a:avLst>
          </a:prstGeom>
          <a:solidFill xmlns:a="http://schemas.openxmlformats.org/drawingml/2006/main">
            <a:srgbClr val="172B1E"/>
          </a:solidFill>
          <a:ln xmlns:a="http://schemas.openxmlformats.org/drawingml/2006/main" w="9525">
            <a:solidFill>
              <a:srgbClr val="172B1E"/>
            </a:solidFill>
            <a:prstDash val="solid"/>
          </a:ln>
        </p:spPr>
      </p:sp>
      <p:sp>
        <p:nvSpPr>
          <p:cNvPr id="41" name="s093 rect 41">
            <a:extLst xmlns:a="http://schemas.openxmlformats.org/drawingml/2006/main">
              <a:ext uri="{FF2B5EF4-FFF2-40B4-BE49-F238E27FC236}">
                <a16:creationId xmlns:a16="http://schemas.microsoft.com/office/drawing/2014/main" id="{9FF4A27B-0073-4DDA-BD37-57F3A058791A}"/>
              </a:ext>
            </a:extLst>
          </p:cNvPr>
          <p:cNvSpPr>
            <a:spLocks xmlns:a="http://schemas.openxmlformats.org/drawingml/2006/main" noGrp="1"/>
          </p:cNvSpPr>
          <p:nvPr/>
        </p:nvSpPr>
        <p:spPr>
          <a:xfrm xmlns:a="http://schemas.openxmlformats.org/drawingml/2006/main">
            <a:off x="2247900" y="5905500"/>
            <a:ext cx="142875" cy="142875"/>
          </a:xfrm>
          <a:prstGeom xmlns:a="http://schemas.openxmlformats.org/drawingml/2006/main" prst="roundRect">
            <a:avLst>
              <a:gd name="adj" fmla="val 50000"/>
            </a:avLst>
          </a:prstGeom>
          <a:solidFill xmlns:a="http://schemas.openxmlformats.org/drawingml/2006/main">
            <a:srgbClr val="172B1E"/>
          </a:solidFill>
          <a:ln xmlns:a="http://schemas.openxmlformats.org/drawingml/2006/main" w="9525">
            <a:solidFill>
              <a:srgbClr val="172B1E"/>
            </a:solidFill>
            <a:prstDash val="solid"/>
          </a:ln>
        </p:spPr>
      </p:sp>
      <p:sp>
        <p:nvSpPr>
          <p:cNvPr id="42" name="s093 rect 42">
            <a:extLst xmlns:a="http://schemas.openxmlformats.org/drawingml/2006/main">
              <a:ext uri="{FF2B5EF4-FFF2-40B4-BE49-F238E27FC236}">
                <a16:creationId xmlns:a16="http://schemas.microsoft.com/office/drawing/2014/main" id="{01545D23-CB8C-47BB-B681-9118DDFE120C}"/>
              </a:ext>
            </a:extLst>
          </p:cNvPr>
          <p:cNvSpPr>
            <a:spLocks xmlns:a="http://schemas.openxmlformats.org/drawingml/2006/main" noGrp="1"/>
          </p:cNvSpPr>
          <p:nvPr/>
        </p:nvSpPr>
        <p:spPr>
          <a:xfrm xmlns:a="http://schemas.openxmlformats.org/drawingml/2006/main">
            <a:off x="2457450" y="5905500"/>
            <a:ext cx="142875" cy="142875"/>
          </a:xfrm>
          <a:prstGeom xmlns:a="http://schemas.openxmlformats.org/drawingml/2006/main" prst="roundRect">
            <a:avLst>
              <a:gd name="adj" fmla="val 50000"/>
            </a:avLst>
          </a:prstGeom>
          <a:noFill xmlns:a="http://schemas.openxmlformats.org/drawingml/2006/main"/>
          <a:ln xmlns:a="http://schemas.openxmlformats.org/drawingml/2006/main" w="9525">
            <a:solidFill>
              <a:srgbClr val="BCCBC1"/>
            </a:solidFill>
            <a:prstDash val="solid"/>
          </a:ln>
        </p:spPr>
      </p:sp>
      <p:sp>
        <p:nvSpPr>
          <p:cNvPr id="43" name="s093 text 43">
            <a:extLst xmlns:a="http://schemas.openxmlformats.org/drawingml/2006/main">
              <a:ext uri="{FF2B5EF4-FFF2-40B4-BE49-F238E27FC236}">
                <a16:creationId xmlns:a16="http://schemas.microsoft.com/office/drawing/2014/main" id="{CE005B60-8E62-4D04-8A28-8F6937E7888C}"/>
              </a:ext>
            </a:extLst>
          </p:cNvPr>
          <p:cNvSpPr>
            <a:spLocks xmlns:a="http://schemas.openxmlformats.org/drawingml/2006/main" noGrp="1"/>
          </p:cNvSpPr>
          <p:nvPr/>
        </p:nvSpPr>
        <p:spPr>
          <a:xfrm xmlns:a="http://schemas.openxmlformats.org/drawingml/2006/main">
            <a:off x="2933700" y="5822156"/>
            <a:ext cx="2571750" cy="30956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875" b="1" i="0">
                <a:solidFill>
                  <a:srgbClr val="15291E"/>
                </a:solidFill>
                <a:latin typeface="Plus Jakarta Sans"/>
                <a:ea typeface="Plus Jakarta Sans"/>
                <a:cs typeface="Plus Jakarta Sans"/>
              </a:defRPr>
            </a:pPr>
            <a:r>
              <a:rPr sz="1875" b="1" i="0">
                <a:solidFill>
                  <a:srgbClr val="15291E"/>
                </a:solidFill>
                <a:latin typeface="Plus Jakarta Sans"/>
                <a:ea typeface="Plus Jakarta Sans"/>
                <a:cs typeface="Plus Jakarta Sans"/>
              </a:rPr>
              <a:t>Runs independently</a:t>
            </a:r>
          </a:p>
        </p:txBody>
      </p:sp>
      <p:sp>
        <p:nvSpPr>
          <p:cNvPr id="44" name="s093 text 44">
            <a:extLst xmlns:a="http://schemas.openxmlformats.org/drawingml/2006/main">
              <a:ext uri="{FF2B5EF4-FFF2-40B4-BE49-F238E27FC236}">
                <a16:creationId xmlns:a16="http://schemas.microsoft.com/office/drawing/2014/main" id="{CC778F5B-7936-4933-A86A-51114D065B5B}"/>
              </a:ext>
            </a:extLst>
          </p:cNvPr>
          <p:cNvSpPr>
            <a:spLocks xmlns:a="http://schemas.openxmlformats.org/drawingml/2006/main" noGrp="1"/>
          </p:cNvSpPr>
          <p:nvPr/>
        </p:nvSpPr>
        <p:spPr>
          <a:xfrm xmlns:a="http://schemas.openxmlformats.org/drawingml/2006/main">
            <a:off x="5695950" y="5822603"/>
            <a:ext cx="6315075" cy="30852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1"/>
          </a:bodyPr>
          <a:lstStyle xmlns:a="http://schemas.openxmlformats.org/drawingml/2006/main"/>
          <a:p xmlns:a="http://schemas.openxmlformats.org/drawingml/2006/main">
            <a:pPr algn="l">
              <a:lnSpc>
                <a:spcPct val="112500"/>
              </a:lnSpc>
              <a:buNone/>
              <a:defRPr sz="1800" b="0" i="0">
                <a:solidFill>
                  <a:srgbClr val="506559"/>
                </a:solidFill>
                <a:latin typeface="Plus Jakarta Sans"/>
                <a:ea typeface="Plus Jakarta Sans"/>
                <a:cs typeface="Plus Jakarta Sans"/>
              </a:defRPr>
            </a:pPr>
            <a:r>
              <a:rPr sz="1800" b="0" i="0">
                <a:solidFill>
                  <a:srgbClr val="506559"/>
                </a:solidFill>
                <a:latin typeface="Plus Jakarta Sans"/>
                <a:ea typeface="Plus Jakarta Sans"/>
                <a:cs typeface="Plus Jakarta Sans"/>
              </a:rPr>
              <a:t>Runs the content workflow within your agreed scope.</a:t>
            </a:r>
          </a:p>
        </p:txBody>
      </p:sp>
      <p:sp>
        <p:nvSpPr>
          <p:cNvPr id="45" name="s093 text 45">
            <a:extLst xmlns:a="http://schemas.openxmlformats.org/drawingml/2006/main">
              <a:ext uri="{FF2B5EF4-FFF2-40B4-BE49-F238E27FC236}">
                <a16:creationId xmlns:a16="http://schemas.microsoft.com/office/drawing/2014/main" id="{2A03E045-1287-40A4-86E7-334F693022D1}"/>
              </a:ext>
            </a:extLst>
          </p:cNvPr>
          <p:cNvSpPr>
            <a:spLocks xmlns:a="http://schemas.openxmlformats.org/drawingml/2006/main" noGrp="1"/>
          </p:cNvSpPr>
          <p:nvPr/>
        </p:nvSpPr>
        <p:spPr>
          <a:xfrm xmlns:a="http://schemas.openxmlformats.org/drawingml/2006/main">
            <a:off x="12201525" y="5734050"/>
            <a:ext cx="2028825" cy="4857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ctr">
              <a:lnSpc>
                <a:spcPct val="125000"/>
              </a:lnSpc>
              <a:buNone/>
              <a:defRPr sz="1275" b="0" i="0">
                <a:solidFill>
                  <a:srgbClr val="53675B"/>
                </a:solidFill>
                <a:latin typeface="Menlo"/>
                <a:ea typeface="Menlo"/>
                <a:cs typeface="Menlo"/>
              </a:defRPr>
            </a:pPr>
            <a:r>
              <a:rPr sz="1275" b="0" i="0">
                <a:solidFill>
                  <a:srgbClr val="53675B"/>
                </a:solidFill>
                <a:latin typeface="Menlo"/>
                <a:ea typeface="Menlo"/>
                <a:cs typeface="Menlo"/>
              </a:rPr>
              <a:t>Escalates unusual</a:t>
            </a:r>
          </a:p>
          <a:p xmlns:a="http://schemas.openxmlformats.org/drawingml/2006/main">
            <a:pPr algn="ctr">
              <a:lnSpc>
                <a:spcPct val="125000"/>
              </a:lnSpc>
              <a:buNone/>
              <a:defRPr sz="1275" b="0" i="0">
                <a:solidFill>
                  <a:srgbClr val="53675B"/>
                </a:solidFill>
                <a:latin typeface="Menlo"/>
                <a:ea typeface="Menlo"/>
                <a:cs typeface="Menlo"/>
              </a:defRPr>
            </a:pPr>
            <a:r>
              <a:rPr sz="1275" b="0" i="0">
                <a:solidFill>
                  <a:srgbClr val="53675B"/>
                </a:solidFill>
                <a:latin typeface="Menlo"/>
                <a:ea typeface="Menlo"/>
                <a:cs typeface="Menlo"/>
              </a:rPr>
              <a:t>cases</a:t>
            </a:r>
          </a:p>
        </p:txBody>
      </p:sp>
      <p:sp>
        <p:nvSpPr>
          <p:cNvPr id="46" name="s093 rect 46">
            <a:extLst xmlns:a="http://schemas.openxmlformats.org/drawingml/2006/main">
              <a:ext uri="{FF2B5EF4-FFF2-40B4-BE49-F238E27FC236}">
                <a16:creationId xmlns:a16="http://schemas.microsoft.com/office/drawing/2014/main" id="{AD80A616-1416-4354-A458-48767DC8C47F}"/>
              </a:ext>
            </a:extLst>
          </p:cNvPr>
          <p:cNvSpPr>
            <a:spLocks xmlns:a="http://schemas.openxmlformats.org/drawingml/2006/main" noGrp="1"/>
          </p:cNvSpPr>
          <p:nvPr/>
        </p:nvSpPr>
        <p:spPr>
          <a:xfrm xmlns:a="http://schemas.openxmlformats.org/drawingml/2006/main">
            <a:off x="771525" y="6429375"/>
            <a:ext cx="13696950" cy="895350"/>
          </a:xfrm>
          <a:prstGeom xmlns:a="http://schemas.openxmlformats.org/drawingml/2006/main" prst="rect">
            <a:avLst/>
          </a:prstGeom>
          <a:noFill xmlns:a="http://schemas.openxmlformats.org/drawingml/2006/main"/>
          <a:ln xmlns:a="http://schemas.openxmlformats.org/drawingml/2006/main" w="0">
            <a:noFill/>
            <a:prstDash val="solid"/>
          </a:ln>
        </p:spPr>
      </p:sp>
      <p:sp>
        <p:nvSpPr>
          <p:cNvPr id="47" name="s093 text 47">
            <a:extLst xmlns:a="http://schemas.openxmlformats.org/drawingml/2006/main">
              <a:ext uri="{FF2B5EF4-FFF2-40B4-BE49-F238E27FC236}">
                <a16:creationId xmlns:a16="http://schemas.microsoft.com/office/drawing/2014/main" id="{B737068F-5FF4-40C6-BEB5-CBA54CADE3D0}"/>
              </a:ext>
            </a:extLst>
          </p:cNvPr>
          <p:cNvSpPr>
            <a:spLocks xmlns:a="http://schemas.openxmlformats.org/drawingml/2006/main" noGrp="1"/>
          </p:cNvSpPr>
          <p:nvPr/>
        </p:nvSpPr>
        <p:spPr>
          <a:xfrm xmlns:a="http://schemas.openxmlformats.org/drawingml/2006/main">
            <a:off x="1009650" y="6734621"/>
            <a:ext cx="419100" cy="28470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69"/>
          </a:bodyPr>
          <a:lstStyle xmlns:a="http://schemas.openxmlformats.org/drawingml/2006/main"/>
          <a:p xmlns:a="http://schemas.openxmlformats.org/drawingml/2006/main">
            <a:pPr algn="l">
              <a:lnSpc>
                <a:spcPct val="108333"/>
              </a:lnSpc>
              <a:buNone/>
              <a:defRPr sz="1725" b="0" i="0">
                <a:solidFill>
                  <a:srgbClr val="506559"/>
                </a:solidFill>
                <a:latin typeface="Menlo"/>
                <a:ea typeface="Menlo"/>
                <a:cs typeface="Menlo"/>
              </a:defRPr>
            </a:pPr>
            <a:r>
              <a:rPr sz="1725" b="0" i="0">
                <a:solidFill>
                  <a:srgbClr val="506559"/>
                </a:solidFill>
                <a:latin typeface="Menlo"/>
                <a:ea typeface="Menlo"/>
                <a:cs typeface="Menlo"/>
              </a:rPr>
              <a:t>L5</a:t>
            </a:r>
          </a:p>
        </p:txBody>
      </p:sp>
      <p:sp>
        <p:nvSpPr>
          <p:cNvPr id="48" name="s093 rect 48">
            <a:extLst xmlns:a="http://schemas.openxmlformats.org/drawingml/2006/main">
              <a:ext uri="{FF2B5EF4-FFF2-40B4-BE49-F238E27FC236}">
                <a16:creationId xmlns:a16="http://schemas.microsoft.com/office/drawing/2014/main" id="{590AEC3B-AE1B-4B08-91D8-E0F32131C06D}"/>
              </a:ext>
            </a:extLst>
          </p:cNvPr>
          <p:cNvSpPr>
            <a:spLocks xmlns:a="http://schemas.openxmlformats.org/drawingml/2006/main" noGrp="1"/>
          </p:cNvSpPr>
          <p:nvPr/>
        </p:nvSpPr>
        <p:spPr>
          <a:xfrm xmlns:a="http://schemas.openxmlformats.org/drawingml/2006/main">
            <a:off x="1619250" y="6805613"/>
            <a:ext cx="142875" cy="142875"/>
          </a:xfrm>
          <a:prstGeom xmlns:a="http://schemas.openxmlformats.org/drawingml/2006/main" prst="roundRect">
            <a:avLst>
              <a:gd name="adj" fmla="val 50000"/>
            </a:avLst>
          </a:prstGeom>
          <a:solidFill xmlns:a="http://schemas.openxmlformats.org/drawingml/2006/main">
            <a:srgbClr val="172B1E"/>
          </a:solidFill>
          <a:ln xmlns:a="http://schemas.openxmlformats.org/drawingml/2006/main" w="9525">
            <a:solidFill>
              <a:srgbClr val="172B1E"/>
            </a:solidFill>
            <a:prstDash val="solid"/>
          </a:ln>
        </p:spPr>
      </p:sp>
      <p:sp>
        <p:nvSpPr>
          <p:cNvPr id="49" name="s093 rect 49">
            <a:extLst xmlns:a="http://schemas.openxmlformats.org/drawingml/2006/main">
              <a:ext uri="{FF2B5EF4-FFF2-40B4-BE49-F238E27FC236}">
                <a16:creationId xmlns:a16="http://schemas.microsoft.com/office/drawing/2014/main" id="{4E36ED2C-3F56-4E76-9148-79C60F046600}"/>
              </a:ext>
            </a:extLst>
          </p:cNvPr>
          <p:cNvSpPr>
            <a:spLocks xmlns:a="http://schemas.openxmlformats.org/drawingml/2006/main" noGrp="1"/>
          </p:cNvSpPr>
          <p:nvPr/>
        </p:nvSpPr>
        <p:spPr>
          <a:xfrm xmlns:a="http://schemas.openxmlformats.org/drawingml/2006/main">
            <a:off x="1828800" y="6805613"/>
            <a:ext cx="142875" cy="142875"/>
          </a:xfrm>
          <a:prstGeom xmlns:a="http://schemas.openxmlformats.org/drawingml/2006/main" prst="roundRect">
            <a:avLst>
              <a:gd name="adj" fmla="val 50000"/>
            </a:avLst>
          </a:prstGeom>
          <a:solidFill xmlns:a="http://schemas.openxmlformats.org/drawingml/2006/main">
            <a:srgbClr val="172B1E"/>
          </a:solidFill>
          <a:ln xmlns:a="http://schemas.openxmlformats.org/drawingml/2006/main" w="9525">
            <a:solidFill>
              <a:srgbClr val="172B1E"/>
            </a:solidFill>
            <a:prstDash val="solid"/>
          </a:ln>
        </p:spPr>
      </p:sp>
      <p:sp>
        <p:nvSpPr>
          <p:cNvPr id="50" name="s093 rect 50">
            <a:extLst xmlns:a="http://schemas.openxmlformats.org/drawingml/2006/main">
              <a:ext uri="{FF2B5EF4-FFF2-40B4-BE49-F238E27FC236}">
                <a16:creationId xmlns:a16="http://schemas.microsoft.com/office/drawing/2014/main" id="{1A42F078-CCD2-408E-BE1A-A71E919D5F80}"/>
              </a:ext>
            </a:extLst>
          </p:cNvPr>
          <p:cNvSpPr>
            <a:spLocks xmlns:a="http://schemas.openxmlformats.org/drawingml/2006/main" noGrp="1"/>
          </p:cNvSpPr>
          <p:nvPr/>
        </p:nvSpPr>
        <p:spPr>
          <a:xfrm xmlns:a="http://schemas.openxmlformats.org/drawingml/2006/main">
            <a:off x="2038350" y="6805613"/>
            <a:ext cx="142875" cy="142875"/>
          </a:xfrm>
          <a:prstGeom xmlns:a="http://schemas.openxmlformats.org/drawingml/2006/main" prst="roundRect">
            <a:avLst>
              <a:gd name="adj" fmla="val 50000"/>
            </a:avLst>
          </a:prstGeom>
          <a:solidFill xmlns:a="http://schemas.openxmlformats.org/drawingml/2006/main">
            <a:srgbClr val="172B1E"/>
          </a:solidFill>
          <a:ln xmlns:a="http://schemas.openxmlformats.org/drawingml/2006/main" w="9525">
            <a:solidFill>
              <a:srgbClr val="172B1E"/>
            </a:solidFill>
            <a:prstDash val="solid"/>
          </a:ln>
        </p:spPr>
      </p:sp>
      <p:sp>
        <p:nvSpPr>
          <p:cNvPr id="51" name="s093 rect 51">
            <a:extLst xmlns:a="http://schemas.openxmlformats.org/drawingml/2006/main">
              <a:ext uri="{FF2B5EF4-FFF2-40B4-BE49-F238E27FC236}">
                <a16:creationId xmlns:a16="http://schemas.microsoft.com/office/drawing/2014/main" id="{4047F945-74F6-4345-A973-5B019B52C9E2}"/>
              </a:ext>
            </a:extLst>
          </p:cNvPr>
          <p:cNvSpPr>
            <a:spLocks xmlns:a="http://schemas.openxmlformats.org/drawingml/2006/main" noGrp="1"/>
          </p:cNvSpPr>
          <p:nvPr/>
        </p:nvSpPr>
        <p:spPr>
          <a:xfrm xmlns:a="http://schemas.openxmlformats.org/drawingml/2006/main">
            <a:off x="2247900" y="6805613"/>
            <a:ext cx="142875" cy="142875"/>
          </a:xfrm>
          <a:prstGeom xmlns:a="http://schemas.openxmlformats.org/drawingml/2006/main" prst="roundRect">
            <a:avLst>
              <a:gd name="adj" fmla="val 50000"/>
            </a:avLst>
          </a:prstGeom>
          <a:solidFill xmlns:a="http://schemas.openxmlformats.org/drawingml/2006/main">
            <a:srgbClr val="172B1E"/>
          </a:solidFill>
          <a:ln xmlns:a="http://schemas.openxmlformats.org/drawingml/2006/main" w="9525">
            <a:solidFill>
              <a:srgbClr val="172B1E"/>
            </a:solidFill>
            <a:prstDash val="solid"/>
          </a:ln>
        </p:spPr>
      </p:sp>
      <p:sp>
        <p:nvSpPr>
          <p:cNvPr id="52" name="s093 rect 52">
            <a:extLst xmlns:a="http://schemas.openxmlformats.org/drawingml/2006/main">
              <a:ext uri="{FF2B5EF4-FFF2-40B4-BE49-F238E27FC236}">
                <a16:creationId xmlns:a16="http://schemas.microsoft.com/office/drawing/2014/main" id="{8ACF47FC-702A-418D-8415-816EBFDE3CBC}"/>
              </a:ext>
            </a:extLst>
          </p:cNvPr>
          <p:cNvSpPr>
            <a:spLocks xmlns:a="http://schemas.openxmlformats.org/drawingml/2006/main" noGrp="1"/>
          </p:cNvSpPr>
          <p:nvPr/>
        </p:nvSpPr>
        <p:spPr>
          <a:xfrm xmlns:a="http://schemas.openxmlformats.org/drawingml/2006/main">
            <a:off x="2457450" y="6805613"/>
            <a:ext cx="142875" cy="142875"/>
          </a:xfrm>
          <a:prstGeom xmlns:a="http://schemas.openxmlformats.org/drawingml/2006/main" prst="roundRect">
            <a:avLst>
              <a:gd name="adj" fmla="val 50000"/>
            </a:avLst>
          </a:prstGeom>
          <a:solidFill xmlns:a="http://schemas.openxmlformats.org/drawingml/2006/main">
            <a:srgbClr val="172B1E"/>
          </a:solidFill>
          <a:ln xmlns:a="http://schemas.openxmlformats.org/drawingml/2006/main" w="9525">
            <a:solidFill>
              <a:srgbClr val="172B1E"/>
            </a:solidFill>
            <a:prstDash val="solid"/>
          </a:ln>
        </p:spPr>
      </p:sp>
      <p:sp>
        <p:nvSpPr>
          <p:cNvPr id="53" name="s093 text 53">
            <a:extLst xmlns:a="http://schemas.openxmlformats.org/drawingml/2006/main">
              <a:ext uri="{FF2B5EF4-FFF2-40B4-BE49-F238E27FC236}">
                <a16:creationId xmlns:a16="http://schemas.microsoft.com/office/drawing/2014/main" id="{618CDE65-7DED-4B5C-934D-53C8507C0A37}"/>
              </a:ext>
            </a:extLst>
          </p:cNvPr>
          <p:cNvSpPr>
            <a:spLocks xmlns:a="http://schemas.openxmlformats.org/drawingml/2006/main" noGrp="1"/>
          </p:cNvSpPr>
          <p:nvPr/>
        </p:nvSpPr>
        <p:spPr>
          <a:xfrm xmlns:a="http://schemas.openxmlformats.org/drawingml/2006/main">
            <a:off x="2933700" y="6722269"/>
            <a:ext cx="2571750" cy="30956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875" b="1" i="0">
                <a:solidFill>
                  <a:srgbClr val="15291E"/>
                </a:solidFill>
                <a:latin typeface="Plus Jakarta Sans"/>
                <a:ea typeface="Plus Jakarta Sans"/>
                <a:cs typeface="Plus Jakarta Sans"/>
              </a:defRPr>
            </a:pPr>
            <a:r>
              <a:rPr sz="1875" b="1" i="0">
                <a:solidFill>
                  <a:srgbClr val="15291E"/>
                </a:solidFill>
                <a:latin typeface="Plus Jakarta Sans"/>
                <a:ea typeface="Plus Jakarta Sans"/>
                <a:cs typeface="Plus Jakarta Sans"/>
              </a:rPr>
              <a:t>Self-monitoring</a:t>
            </a:r>
          </a:p>
        </p:txBody>
      </p:sp>
      <p:sp>
        <p:nvSpPr>
          <p:cNvPr id="54" name="s093 text 54">
            <a:extLst xmlns:a="http://schemas.openxmlformats.org/drawingml/2006/main">
              <a:ext uri="{FF2B5EF4-FFF2-40B4-BE49-F238E27FC236}">
                <a16:creationId xmlns:a16="http://schemas.microsoft.com/office/drawing/2014/main" id="{D132ADC3-4F5E-4363-B5B6-5CCDB10FE423}"/>
              </a:ext>
            </a:extLst>
          </p:cNvPr>
          <p:cNvSpPr>
            <a:spLocks xmlns:a="http://schemas.openxmlformats.org/drawingml/2006/main" noGrp="1"/>
          </p:cNvSpPr>
          <p:nvPr/>
        </p:nvSpPr>
        <p:spPr>
          <a:xfrm xmlns:a="http://schemas.openxmlformats.org/drawingml/2006/main">
            <a:off x="5695950" y="6722715"/>
            <a:ext cx="6315075" cy="30852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1"/>
          </a:bodyPr>
          <a:lstStyle xmlns:a="http://schemas.openxmlformats.org/drawingml/2006/main"/>
          <a:p xmlns:a="http://schemas.openxmlformats.org/drawingml/2006/main">
            <a:pPr algn="l">
              <a:lnSpc>
                <a:spcPct val="112500"/>
              </a:lnSpc>
              <a:buNone/>
              <a:defRPr sz="1800" b="0" i="0">
                <a:solidFill>
                  <a:srgbClr val="506559"/>
                </a:solidFill>
                <a:latin typeface="Plus Jakarta Sans"/>
                <a:ea typeface="Plus Jakarta Sans"/>
                <a:cs typeface="Plus Jakarta Sans"/>
              </a:defRPr>
            </a:pPr>
            <a:r>
              <a:rPr sz="1800" b="0" i="0">
                <a:solidFill>
                  <a:srgbClr val="506559"/>
                </a:solidFill>
                <a:latin typeface="Plus Jakarta Sans"/>
                <a:ea typeface="Plus Jakarta Sans"/>
                <a:cs typeface="Plus Jakarta Sans"/>
              </a:rPr>
              <a:t>Runs the workflow and checks results against standards.</a:t>
            </a:r>
          </a:p>
        </p:txBody>
      </p:sp>
      <p:sp>
        <p:nvSpPr>
          <p:cNvPr id="55" name="s093 text 55">
            <a:extLst xmlns:a="http://schemas.openxmlformats.org/drawingml/2006/main">
              <a:ext uri="{FF2B5EF4-FFF2-40B4-BE49-F238E27FC236}">
                <a16:creationId xmlns:a16="http://schemas.microsoft.com/office/drawing/2014/main" id="{B7EB5DBD-5DF1-4A57-BA1F-EE7830FD3471}"/>
              </a:ext>
            </a:extLst>
          </p:cNvPr>
          <p:cNvSpPr>
            <a:spLocks xmlns:a="http://schemas.openxmlformats.org/drawingml/2006/main" noGrp="1"/>
          </p:cNvSpPr>
          <p:nvPr/>
        </p:nvSpPr>
        <p:spPr>
          <a:xfrm xmlns:a="http://schemas.openxmlformats.org/drawingml/2006/main">
            <a:off x="12201525" y="6755606"/>
            <a:ext cx="2028825" cy="24288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ctr">
              <a:lnSpc>
                <a:spcPct val="125000"/>
              </a:lnSpc>
              <a:buNone/>
              <a:defRPr sz="1275" b="0" i="0">
                <a:solidFill>
                  <a:srgbClr val="53675B"/>
                </a:solidFill>
                <a:latin typeface="Menlo"/>
                <a:ea typeface="Menlo"/>
                <a:cs typeface="Menlo"/>
              </a:defRPr>
            </a:pPr>
            <a:r>
              <a:rPr sz="1275" b="0" i="0">
                <a:solidFill>
                  <a:srgbClr val="53675B"/>
                </a:solidFill>
                <a:latin typeface="Menlo"/>
                <a:ea typeface="Menlo"/>
                <a:cs typeface="Menlo"/>
              </a:rPr>
              <a:t>You audit the checks</a:t>
            </a:r>
          </a:p>
        </p:txBody>
      </p:sp>
      <p:sp>
        <p:nvSpPr>
          <p:cNvPr id="56" name="s093 text 56">
            <a:extLst xmlns:a="http://schemas.openxmlformats.org/drawingml/2006/main">
              <a:ext uri="{FF2B5EF4-FFF2-40B4-BE49-F238E27FC236}">
                <a16:creationId xmlns:a16="http://schemas.microsoft.com/office/drawing/2014/main" id="{B146E63B-9587-4133-A5E3-5DE8D0E485DC}"/>
              </a:ext>
            </a:extLst>
          </p:cNvPr>
          <p:cNvSpPr>
            <a:spLocks xmlns:a="http://schemas.openxmlformats.org/drawingml/2006/main" noGrp="1"/>
          </p:cNvSpPr>
          <p:nvPr/>
        </p:nvSpPr>
        <p:spPr>
          <a:xfrm xmlns:a="http://schemas.openxmlformats.org/drawingml/2006/main">
            <a:off x="762000" y="7467600"/>
            <a:ext cx="13716000" cy="269974"/>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8"/>
          </a:bodyPr>
          <a:lstStyle xmlns:a="http://schemas.openxmlformats.org/drawingml/2006/main"/>
          <a:p xmlns:a="http://schemas.openxmlformats.org/drawingml/2006/main">
            <a:pPr algn="l">
              <a:lnSpc>
                <a:spcPct val="112500"/>
              </a:lnSpc>
              <a:buNone/>
              <a:defRPr sz="1575" b="0" i="0">
                <a:solidFill>
                  <a:srgbClr val="506559"/>
                </a:solidFill>
                <a:latin typeface="Plus Jakarta Sans"/>
                <a:ea typeface="Plus Jakarta Sans"/>
                <a:cs typeface="Plus Jakarta Sans"/>
              </a:defRPr>
            </a:pPr>
            <a:r>
              <a:rPr sz="1575" b="0" i="0">
                <a:solidFill>
                  <a:srgbClr val="506559"/>
                </a:solidFill>
                <a:latin typeface="Plus Jakarta Sans"/>
                <a:ea typeface="Plus Jakarta Sans"/>
                <a:cs typeface="Plus Jakarta Sans"/>
              </a:rPr>
              <a:t>Today’s worker uses L2. Higher levels need configured tools, explicit scope and demonstrated reliability.</a:t>
            </a:r>
          </a:p>
        </p:txBody>
      </p:sp>
      <p:sp>
        <p:nvSpPr>
          <p:cNvPr id="57" name="s093 text 57">
            <a:extLst xmlns:a="http://schemas.openxmlformats.org/drawingml/2006/main">
              <a:ext uri="{FF2B5EF4-FFF2-40B4-BE49-F238E27FC236}">
                <a16:creationId xmlns:a16="http://schemas.microsoft.com/office/drawing/2014/main" id="{767AD3F5-72B8-4BFC-8F93-D26F91D17F00}"/>
              </a:ext>
            </a:extLst>
          </p:cNvPr>
          <p:cNvSpPr>
            <a:spLocks xmlns:a="http://schemas.openxmlformats.org/drawingml/2006/main" noGrp="1"/>
          </p:cNvSpPr>
          <p:nvPr/>
        </p:nvSpPr>
        <p:spPr>
          <a:xfrm xmlns:a="http://schemas.openxmlformats.org/drawingml/2006/main">
            <a:off x="13741747" y="8086725"/>
            <a:ext cx="736253"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093 / 152</a:t>
            </a:r>
          </a:p>
        </p:txBody>
      </p:sp>
    </p:spTree>
    <p:extLst>
      <p:ext uri="{BB962C8B-B14F-4D97-AF65-F5344CB8AC3E}">
        <p14:creationId xmlns:p14="http://schemas.microsoft.com/office/powerpoint/2010/main" val="445763798"/>
      </p:ext>
    </p:extLst>
  </p:cSld>
</p:sld>
</file>

<file path=ppt/slides/slide94.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35" name=""/>
          <p:cNvPicPr>
            <a:picLocks xmlns:a="http://schemas.openxmlformats.org/drawingml/2006/main" noChangeAspect="1"/>
          </p:cNvPicPr>
          <p:nvPr/>
        </p:nvPicPr>
        <p:blipFill>
          <a:blip xmlns:r="http://schemas.openxmlformats.org/officeDocument/2006/relationships" xmlns:a="http://schemas.openxmlformats.org/drawingml/2006/main" r:embed="R3c33508893c54673"/>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94 text 2">
            <a:extLst xmlns:a="http://schemas.openxmlformats.org/drawingml/2006/main">
              <a:ext uri="{FF2B5EF4-FFF2-40B4-BE49-F238E27FC236}">
                <a16:creationId xmlns:a16="http://schemas.microsoft.com/office/drawing/2014/main" id="{D83D5A65-3650-413C-BCF7-64D35324FA0B}"/>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94 text 3">
            <a:extLst xmlns:a="http://schemas.openxmlformats.org/drawingml/2006/main">
              <a:ext uri="{FF2B5EF4-FFF2-40B4-BE49-F238E27FC236}">
                <a16:creationId xmlns:a16="http://schemas.microsoft.com/office/drawing/2014/main" id="{0C31501D-18AC-43F2-A642-D858AF24A7D7}"/>
              </a:ext>
            </a:extLst>
          </p:cNvPr>
          <p:cNvSpPr>
            <a:spLocks xmlns:a="http://schemas.openxmlformats.org/drawingml/2006/main" noGrp="1"/>
          </p:cNvSpPr>
          <p:nvPr/>
        </p:nvSpPr>
        <p:spPr>
          <a:xfrm xmlns:a="http://schemas.openxmlformats.org/drawingml/2006/main">
            <a:off x="13065919" y="476250"/>
            <a:ext cx="1412081"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Your AI workforce</a:t>
            </a:r>
          </a:p>
        </p:txBody>
      </p:sp>
      <p:sp>
        <p:nvSpPr>
          <p:cNvPr id="4" name="s094 text 4">
            <a:extLst xmlns:a="http://schemas.openxmlformats.org/drawingml/2006/main">
              <a:ext uri="{FF2B5EF4-FFF2-40B4-BE49-F238E27FC236}">
                <a16:creationId xmlns:a16="http://schemas.microsoft.com/office/drawing/2014/main" id="{883861FB-59D1-40E2-A6D7-62DAF11E3A71}"/>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Build the department around an outcome.</a:t>
            </a:r>
          </a:p>
        </p:txBody>
      </p:sp>
      <p:sp>
        <p:nvSpPr>
          <p:cNvPr id="5" name="s094 line 5">
            <a:extLst xmlns:a="http://schemas.openxmlformats.org/drawingml/2006/main">
              <a:ext uri="{FF2B5EF4-FFF2-40B4-BE49-F238E27FC236}">
                <a16:creationId xmlns:a16="http://schemas.microsoft.com/office/drawing/2014/main" id="{AEF59939-D808-4F00-8558-863CFCB90818}"/>
              </a:ext>
            </a:extLst>
          </p:cNvPr>
          <p:cNvSpPr>
            <a:spLocks xmlns:a="http://schemas.openxmlformats.org/drawingml/2006/main" noGrp="1"/>
          </p:cNvSpPr>
          <p:nvPr/>
        </p:nvSpPr>
        <p:spPr>
          <a:xfrm xmlns:a="http://schemas.openxmlformats.org/drawingml/2006/main" flipH="1" flipV="0">
            <a:off x="2209800" y="4381500"/>
            <a:ext cx="5410200" cy="1666875"/>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6" name="s094 line 5 arrowhead">
            <a:extLst xmlns:a="http://schemas.openxmlformats.org/drawingml/2006/main">
              <a:ext uri="{FF2B5EF4-FFF2-40B4-BE49-F238E27FC236}">
                <a16:creationId xmlns:a16="http://schemas.microsoft.com/office/drawing/2014/main" id="{668DA3CA-B1EB-4598-BEDF-281AA79DB2C1}"/>
              </a:ext>
            </a:extLst>
          </p:cNvPr>
          <p:cNvSpPr>
            <a:spLocks xmlns:a="http://schemas.openxmlformats.org/drawingml/2006/main" noGrp="1"/>
          </p:cNvSpPr>
          <p:nvPr/>
        </p:nvSpPr>
        <p:spPr>
          <a:xfrm xmlns:a="http://schemas.openxmlformats.org/drawingml/2006/main">
            <a:off x="2209800" y="5990984"/>
            <a:ext cx="83591" cy="69909"/>
          </a:xfrm>
          <a:custGeom xmlns:a="http://schemas.openxmlformats.org/drawingml/2006/main">
            <a:pathLst>
              <a:path w="83591" h="69909">
                <a:moveTo>
                  <a:pt x="0" y="57391"/>
                </a:moveTo>
                <a:lnTo>
                  <a:pt x="62053" y="0"/>
                </a:lnTo>
                <a:lnTo>
                  <a:pt x="83591" y="69909"/>
                </a:lnTo>
                <a:close/>
              </a:path>
            </a:pathLst>
          </a:custGeom>
          <a:solidFill xmlns:a="http://schemas.openxmlformats.org/drawingml/2006/main">
            <a:srgbClr val="506559"/>
          </a:solidFill>
          <a:ln xmlns:a="http://schemas.openxmlformats.org/drawingml/2006/main" w="0">
            <a:noFill/>
            <a:prstDash val="solid"/>
          </a:ln>
        </p:spPr>
      </p:sp>
      <p:sp>
        <p:nvSpPr>
          <p:cNvPr id="7" name="s094 line 6">
            <a:extLst xmlns:a="http://schemas.openxmlformats.org/drawingml/2006/main">
              <a:ext uri="{FF2B5EF4-FFF2-40B4-BE49-F238E27FC236}">
                <a16:creationId xmlns:a16="http://schemas.microsoft.com/office/drawing/2014/main" id="{177BDCC1-53C8-45A8-A541-52AD4774D2B5}"/>
              </a:ext>
            </a:extLst>
          </p:cNvPr>
          <p:cNvSpPr>
            <a:spLocks xmlns:a="http://schemas.openxmlformats.org/drawingml/2006/main" noGrp="1"/>
          </p:cNvSpPr>
          <p:nvPr/>
        </p:nvSpPr>
        <p:spPr>
          <a:xfrm xmlns:a="http://schemas.openxmlformats.org/drawingml/2006/main" flipH="1" flipV="0">
            <a:off x="4914900" y="4381500"/>
            <a:ext cx="2705100" cy="1666875"/>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8" name="s094 line 6 arrowhead">
            <a:extLst xmlns:a="http://schemas.openxmlformats.org/drawingml/2006/main">
              <a:ext uri="{FF2B5EF4-FFF2-40B4-BE49-F238E27FC236}">
                <a16:creationId xmlns:a16="http://schemas.microsoft.com/office/drawing/2014/main" id="{F8D7BA94-9C87-471A-9F27-6CDCFEFA6FB4}"/>
              </a:ext>
            </a:extLst>
          </p:cNvPr>
          <p:cNvSpPr>
            <a:spLocks xmlns:a="http://schemas.openxmlformats.org/drawingml/2006/main" noGrp="1"/>
          </p:cNvSpPr>
          <p:nvPr/>
        </p:nvSpPr>
        <p:spPr>
          <a:xfrm xmlns:a="http://schemas.openxmlformats.org/drawingml/2006/main">
            <a:off x="4914900" y="5977262"/>
            <a:ext cx="84061" cy="71113"/>
          </a:xfrm>
          <a:custGeom xmlns:a="http://schemas.openxmlformats.org/drawingml/2006/main">
            <a:pathLst>
              <a:path w="84061" h="71113">
                <a:moveTo>
                  <a:pt x="0" y="71113"/>
                </a:moveTo>
                <a:lnTo>
                  <a:pt x="45685" y="0"/>
                </a:lnTo>
                <a:lnTo>
                  <a:pt x="84061" y="62278"/>
                </a:lnTo>
                <a:close/>
              </a:path>
            </a:pathLst>
          </a:custGeom>
          <a:solidFill xmlns:a="http://schemas.openxmlformats.org/drawingml/2006/main">
            <a:srgbClr val="506559"/>
          </a:solidFill>
          <a:ln xmlns:a="http://schemas.openxmlformats.org/drawingml/2006/main" w="0">
            <a:noFill/>
            <a:prstDash val="solid"/>
          </a:ln>
        </p:spPr>
      </p:sp>
      <p:sp>
        <p:nvSpPr>
          <p:cNvPr id="9" name="s094 line 7">
            <a:extLst xmlns:a="http://schemas.openxmlformats.org/drawingml/2006/main">
              <a:ext uri="{FF2B5EF4-FFF2-40B4-BE49-F238E27FC236}">
                <a16:creationId xmlns:a16="http://schemas.microsoft.com/office/drawing/2014/main" id="{28094468-CDB6-4935-8010-7969D04F15F3}"/>
              </a:ext>
            </a:extLst>
          </p:cNvPr>
          <p:cNvSpPr>
            <a:spLocks xmlns:a="http://schemas.openxmlformats.org/drawingml/2006/main" noGrp="1"/>
          </p:cNvSpPr>
          <p:nvPr/>
        </p:nvSpPr>
        <p:spPr>
          <a:xfrm xmlns:a="http://schemas.openxmlformats.org/drawingml/2006/main" flipH="0" flipV="0">
            <a:off x="7620000" y="4381500"/>
            <a:ext cx="0" cy="1666875"/>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10" name="s094 line 7 arrowhead">
            <a:extLst xmlns:a="http://schemas.openxmlformats.org/drawingml/2006/main">
              <a:ext uri="{FF2B5EF4-FFF2-40B4-BE49-F238E27FC236}">
                <a16:creationId xmlns:a16="http://schemas.microsoft.com/office/drawing/2014/main" id="{E027F44F-1089-4A32-AB13-AF4AF2A50608}"/>
              </a:ext>
            </a:extLst>
          </p:cNvPr>
          <p:cNvSpPr>
            <a:spLocks xmlns:a="http://schemas.openxmlformats.org/drawingml/2006/main" noGrp="1"/>
          </p:cNvSpPr>
          <p:nvPr/>
        </p:nvSpPr>
        <p:spPr>
          <a:xfrm xmlns:a="http://schemas.openxmlformats.org/drawingml/2006/main">
            <a:off x="7583424" y="5972175"/>
            <a:ext cx="73152" cy="76200"/>
          </a:xfrm>
          <a:custGeom xmlns:a="http://schemas.openxmlformats.org/drawingml/2006/main">
            <a:pathLst>
              <a:path w="73152" h="76200">
                <a:moveTo>
                  <a:pt x="36576" y="76200"/>
                </a:moveTo>
                <a:lnTo>
                  <a:pt x="0" y="0"/>
                </a:lnTo>
                <a:lnTo>
                  <a:pt x="73152" y="0"/>
                </a:lnTo>
                <a:close/>
              </a:path>
            </a:pathLst>
          </a:custGeom>
          <a:solidFill xmlns:a="http://schemas.openxmlformats.org/drawingml/2006/main">
            <a:srgbClr val="506559"/>
          </a:solidFill>
          <a:ln xmlns:a="http://schemas.openxmlformats.org/drawingml/2006/main" w="0">
            <a:noFill/>
            <a:prstDash val="solid"/>
          </a:ln>
        </p:spPr>
      </p:sp>
      <p:sp>
        <p:nvSpPr>
          <p:cNvPr id="11" name="s094 line 8">
            <a:extLst xmlns:a="http://schemas.openxmlformats.org/drawingml/2006/main">
              <a:ext uri="{FF2B5EF4-FFF2-40B4-BE49-F238E27FC236}">
                <a16:creationId xmlns:a16="http://schemas.microsoft.com/office/drawing/2014/main" id="{2B66742F-9CBB-49F8-ABC4-8FFF1D8C099C}"/>
              </a:ext>
            </a:extLst>
          </p:cNvPr>
          <p:cNvSpPr>
            <a:spLocks xmlns:a="http://schemas.openxmlformats.org/drawingml/2006/main" noGrp="1"/>
          </p:cNvSpPr>
          <p:nvPr/>
        </p:nvSpPr>
        <p:spPr>
          <a:xfrm xmlns:a="http://schemas.openxmlformats.org/drawingml/2006/main" flipH="0" flipV="0">
            <a:off x="7620000" y="4381500"/>
            <a:ext cx="2705100" cy="1666875"/>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12" name="s094 line 8 arrowhead">
            <a:extLst xmlns:a="http://schemas.openxmlformats.org/drawingml/2006/main">
              <a:ext uri="{FF2B5EF4-FFF2-40B4-BE49-F238E27FC236}">
                <a16:creationId xmlns:a16="http://schemas.microsoft.com/office/drawing/2014/main" id="{42A207D9-AE10-45C8-A574-29280D7F38A9}"/>
              </a:ext>
            </a:extLst>
          </p:cNvPr>
          <p:cNvSpPr>
            <a:spLocks xmlns:a="http://schemas.openxmlformats.org/drawingml/2006/main" noGrp="1"/>
          </p:cNvSpPr>
          <p:nvPr/>
        </p:nvSpPr>
        <p:spPr>
          <a:xfrm xmlns:a="http://schemas.openxmlformats.org/drawingml/2006/main">
            <a:off x="10241039" y="5977262"/>
            <a:ext cx="84061" cy="71113"/>
          </a:xfrm>
          <a:custGeom xmlns:a="http://schemas.openxmlformats.org/drawingml/2006/main">
            <a:pathLst>
              <a:path w="84061" h="71113">
                <a:moveTo>
                  <a:pt x="84061" y="71113"/>
                </a:moveTo>
                <a:lnTo>
                  <a:pt x="0" y="62278"/>
                </a:lnTo>
                <a:lnTo>
                  <a:pt x="38375" y="0"/>
                </a:lnTo>
                <a:close/>
              </a:path>
            </a:pathLst>
          </a:custGeom>
          <a:solidFill xmlns:a="http://schemas.openxmlformats.org/drawingml/2006/main">
            <a:srgbClr val="506559"/>
          </a:solidFill>
          <a:ln xmlns:a="http://schemas.openxmlformats.org/drawingml/2006/main" w="0">
            <a:noFill/>
            <a:prstDash val="solid"/>
          </a:ln>
        </p:spPr>
      </p:sp>
      <p:sp>
        <p:nvSpPr>
          <p:cNvPr id="13" name="s094 line 9">
            <a:extLst xmlns:a="http://schemas.openxmlformats.org/drawingml/2006/main">
              <a:ext uri="{FF2B5EF4-FFF2-40B4-BE49-F238E27FC236}">
                <a16:creationId xmlns:a16="http://schemas.microsoft.com/office/drawing/2014/main" id="{5BEE78FB-CD2A-4EA8-A6A7-BCA240732F24}"/>
              </a:ext>
            </a:extLst>
          </p:cNvPr>
          <p:cNvSpPr>
            <a:spLocks xmlns:a="http://schemas.openxmlformats.org/drawingml/2006/main" noGrp="1"/>
          </p:cNvSpPr>
          <p:nvPr/>
        </p:nvSpPr>
        <p:spPr>
          <a:xfrm xmlns:a="http://schemas.openxmlformats.org/drawingml/2006/main" flipH="0" flipV="0">
            <a:off x="7620000" y="4381500"/>
            <a:ext cx="5410200" cy="1666875"/>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14" name="s094 line 9 arrowhead">
            <a:extLst xmlns:a="http://schemas.openxmlformats.org/drawingml/2006/main">
              <a:ext uri="{FF2B5EF4-FFF2-40B4-BE49-F238E27FC236}">
                <a16:creationId xmlns:a16="http://schemas.microsoft.com/office/drawing/2014/main" id="{0444913B-45AD-4FFD-B0F8-B68A8E6BDCC4}"/>
              </a:ext>
            </a:extLst>
          </p:cNvPr>
          <p:cNvSpPr>
            <a:spLocks xmlns:a="http://schemas.openxmlformats.org/drawingml/2006/main" noGrp="1"/>
          </p:cNvSpPr>
          <p:nvPr/>
        </p:nvSpPr>
        <p:spPr>
          <a:xfrm xmlns:a="http://schemas.openxmlformats.org/drawingml/2006/main">
            <a:off x="12946609" y="5990984"/>
            <a:ext cx="83591" cy="69909"/>
          </a:xfrm>
          <a:custGeom xmlns:a="http://schemas.openxmlformats.org/drawingml/2006/main">
            <a:pathLst>
              <a:path w="83591" h="69909">
                <a:moveTo>
                  <a:pt x="83591" y="57391"/>
                </a:moveTo>
                <a:lnTo>
                  <a:pt x="0" y="69909"/>
                </a:lnTo>
                <a:lnTo>
                  <a:pt x="21539" y="0"/>
                </a:lnTo>
                <a:close/>
              </a:path>
            </a:pathLst>
          </a:custGeom>
          <a:solidFill xmlns:a="http://schemas.openxmlformats.org/drawingml/2006/main">
            <a:srgbClr val="506559"/>
          </a:solidFill>
          <a:ln xmlns:a="http://schemas.openxmlformats.org/drawingml/2006/main" w="0">
            <a:noFill/>
            <a:prstDash val="solid"/>
          </a:ln>
        </p:spPr>
      </p:sp>
      <p:sp>
        <p:nvSpPr>
          <p:cNvPr id="15" name="s094 rect 10">
            <a:extLst xmlns:a="http://schemas.openxmlformats.org/drawingml/2006/main">
              <a:ext uri="{FF2B5EF4-FFF2-40B4-BE49-F238E27FC236}">
                <a16:creationId xmlns:a16="http://schemas.microsoft.com/office/drawing/2014/main" id="{72D05BC2-0389-4E57-974D-A79BA164F102}"/>
              </a:ext>
            </a:extLst>
          </p:cNvPr>
          <p:cNvSpPr>
            <a:spLocks xmlns:a="http://schemas.openxmlformats.org/drawingml/2006/main" noGrp="1"/>
          </p:cNvSpPr>
          <p:nvPr/>
        </p:nvSpPr>
        <p:spPr>
          <a:xfrm xmlns:a="http://schemas.openxmlformats.org/drawingml/2006/main">
            <a:off x="5953125" y="3095625"/>
            <a:ext cx="3333750" cy="1285875"/>
          </a:xfrm>
          <a:prstGeom xmlns:a="http://schemas.openxmlformats.org/drawingml/2006/main" prst="roundRect">
            <a:avLst>
              <a:gd name="adj" fmla="val 10370"/>
            </a:avLst>
          </a:prstGeom>
          <a:solidFill xmlns:a="http://schemas.openxmlformats.org/drawingml/2006/main">
            <a:srgbClr val="FFFFFF"/>
          </a:solidFill>
          <a:ln xmlns:a="http://schemas.openxmlformats.org/drawingml/2006/main" w="9525">
            <a:solidFill>
              <a:srgbClr val="D5DDD7"/>
            </a:solidFill>
            <a:prstDash val="solid"/>
          </a:ln>
        </p:spPr>
      </p:sp>
      <p:sp>
        <p:nvSpPr>
          <p:cNvPr id="16" name="s094 text 11">
            <a:extLst xmlns:a="http://schemas.openxmlformats.org/drawingml/2006/main">
              <a:ext uri="{FF2B5EF4-FFF2-40B4-BE49-F238E27FC236}">
                <a16:creationId xmlns:a16="http://schemas.microsoft.com/office/drawing/2014/main" id="{5239CBF2-3C53-42CE-80C4-8326A5D2994A}"/>
              </a:ext>
            </a:extLst>
          </p:cNvPr>
          <p:cNvSpPr>
            <a:spLocks xmlns:a="http://schemas.openxmlformats.org/drawingml/2006/main" noGrp="1"/>
          </p:cNvSpPr>
          <p:nvPr/>
        </p:nvSpPr>
        <p:spPr>
          <a:xfrm xmlns:a="http://schemas.openxmlformats.org/drawingml/2006/main">
            <a:off x="6172200" y="3232249"/>
            <a:ext cx="2895600"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Content function</a:t>
            </a:r>
          </a:p>
        </p:txBody>
      </p:sp>
      <p:sp>
        <p:nvSpPr>
          <p:cNvPr id="17" name="s094 text 12">
            <a:extLst xmlns:a="http://schemas.openxmlformats.org/drawingml/2006/main">
              <a:ext uri="{FF2B5EF4-FFF2-40B4-BE49-F238E27FC236}">
                <a16:creationId xmlns:a16="http://schemas.microsoft.com/office/drawing/2014/main" id="{3971C1EF-38DE-428E-A379-79254DA60CAC}"/>
              </a:ext>
            </a:extLst>
          </p:cNvPr>
          <p:cNvSpPr>
            <a:spLocks xmlns:a="http://schemas.openxmlformats.org/drawingml/2006/main" noGrp="1"/>
          </p:cNvSpPr>
          <p:nvPr/>
        </p:nvSpPr>
        <p:spPr>
          <a:xfrm xmlns:a="http://schemas.openxmlformats.org/drawingml/2006/main">
            <a:off x="6172200" y="3666530"/>
            <a:ext cx="2895600" cy="57834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A recurring owner-selected</a:t>
            </a:r>
          </a:p>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topic</a:t>
            </a:r>
          </a:p>
        </p:txBody>
      </p:sp>
      <p:sp>
        <p:nvSpPr>
          <p:cNvPr id="18" name="s094 rect 13">
            <a:extLst xmlns:a="http://schemas.openxmlformats.org/drawingml/2006/main">
              <a:ext uri="{FF2B5EF4-FFF2-40B4-BE49-F238E27FC236}">
                <a16:creationId xmlns:a16="http://schemas.microsoft.com/office/drawing/2014/main" id="{B23D8275-4F50-41EC-AEA9-2CAC5FB75C97}"/>
              </a:ext>
            </a:extLst>
          </p:cNvPr>
          <p:cNvSpPr>
            <a:spLocks xmlns:a="http://schemas.openxmlformats.org/drawingml/2006/main" noGrp="1"/>
          </p:cNvSpPr>
          <p:nvPr/>
        </p:nvSpPr>
        <p:spPr>
          <a:xfrm xmlns:a="http://schemas.openxmlformats.org/drawingml/2006/main">
            <a:off x="952500" y="6048375"/>
            <a:ext cx="2514600" cy="1381125"/>
          </a:xfrm>
          <a:prstGeom xmlns:a="http://schemas.openxmlformats.org/drawingml/2006/main" prst="roundRect">
            <a:avLst>
              <a:gd name="adj" fmla="val 9655"/>
            </a:avLst>
          </a:prstGeom>
          <a:solidFill xmlns:a="http://schemas.openxmlformats.org/drawingml/2006/main">
            <a:srgbClr val="FFFFFF"/>
          </a:solidFill>
          <a:ln xmlns:a="http://schemas.openxmlformats.org/drawingml/2006/main" w="9525">
            <a:solidFill>
              <a:srgbClr val="D5DDD7"/>
            </a:solidFill>
            <a:prstDash val="solid"/>
          </a:ln>
        </p:spPr>
      </p:sp>
      <p:sp>
        <p:nvSpPr>
          <p:cNvPr id="19" name="s094 text 14">
            <a:extLst xmlns:a="http://schemas.openxmlformats.org/drawingml/2006/main">
              <a:ext uri="{FF2B5EF4-FFF2-40B4-BE49-F238E27FC236}">
                <a16:creationId xmlns:a16="http://schemas.microsoft.com/office/drawing/2014/main" id="{71C70F58-5B9A-47A9-858A-722A0FB5A719}"/>
              </a:ext>
            </a:extLst>
          </p:cNvPr>
          <p:cNvSpPr>
            <a:spLocks xmlns:a="http://schemas.openxmlformats.org/drawingml/2006/main" noGrp="1"/>
          </p:cNvSpPr>
          <p:nvPr/>
        </p:nvSpPr>
        <p:spPr>
          <a:xfrm xmlns:a="http://schemas.openxmlformats.org/drawingml/2006/main">
            <a:off x="1171575" y="6232624"/>
            <a:ext cx="2076450"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Context</a:t>
            </a:r>
          </a:p>
        </p:txBody>
      </p:sp>
      <p:sp>
        <p:nvSpPr>
          <p:cNvPr id="20" name="s094 text 15">
            <a:extLst xmlns:a="http://schemas.openxmlformats.org/drawingml/2006/main">
              <a:ext uri="{FF2B5EF4-FFF2-40B4-BE49-F238E27FC236}">
                <a16:creationId xmlns:a16="http://schemas.microsoft.com/office/drawing/2014/main" id="{6244C93B-F8BB-45D1-B01B-EDB1D701503E}"/>
              </a:ext>
            </a:extLst>
          </p:cNvPr>
          <p:cNvSpPr>
            <a:spLocks xmlns:a="http://schemas.openxmlformats.org/drawingml/2006/main" noGrp="1"/>
          </p:cNvSpPr>
          <p:nvPr/>
        </p:nvSpPr>
        <p:spPr>
          <a:xfrm xmlns:a="http://schemas.openxmlformats.org/drawingml/2006/main">
            <a:off x="1171575" y="6666905"/>
            <a:ext cx="2076450" cy="57834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Offer, audience,</a:t>
            </a:r>
          </a:p>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voice and sources</a:t>
            </a:r>
          </a:p>
        </p:txBody>
      </p:sp>
      <p:sp>
        <p:nvSpPr>
          <p:cNvPr id="21" name="s094 rect 16">
            <a:extLst xmlns:a="http://schemas.openxmlformats.org/drawingml/2006/main">
              <a:ext uri="{FF2B5EF4-FFF2-40B4-BE49-F238E27FC236}">
                <a16:creationId xmlns:a16="http://schemas.microsoft.com/office/drawing/2014/main" id="{1E50A151-B181-456E-A39D-6EF3E6C10FD2}"/>
              </a:ext>
            </a:extLst>
          </p:cNvPr>
          <p:cNvSpPr>
            <a:spLocks xmlns:a="http://schemas.openxmlformats.org/drawingml/2006/main" noGrp="1"/>
          </p:cNvSpPr>
          <p:nvPr/>
        </p:nvSpPr>
        <p:spPr>
          <a:xfrm xmlns:a="http://schemas.openxmlformats.org/drawingml/2006/main">
            <a:off x="3657600" y="6048375"/>
            <a:ext cx="2514600" cy="1381125"/>
          </a:xfrm>
          <a:prstGeom xmlns:a="http://schemas.openxmlformats.org/drawingml/2006/main" prst="roundRect">
            <a:avLst>
              <a:gd name="adj" fmla="val 9655"/>
            </a:avLst>
          </a:prstGeom>
          <a:solidFill xmlns:a="http://schemas.openxmlformats.org/drawingml/2006/main">
            <a:srgbClr val="FFFFFF"/>
          </a:solidFill>
          <a:ln xmlns:a="http://schemas.openxmlformats.org/drawingml/2006/main" w="9525">
            <a:solidFill>
              <a:srgbClr val="D5DDD7"/>
            </a:solidFill>
            <a:prstDash val="solid"/>
          </a:ln>
        </p:spPr>
      </p:sp>
      <p:sp>
        <p:nvSpPr>
          <p:cNvPr id="22" name="s094 text 17">
            <a:extLst xmlns:a="http://schemas.openxmlformats.org/drawingml/2006/main">
              <a:ext uri="{FF2B5EF4-FFF2-40B4-BE49-F238E27FC236}">
                <a16:creationId xmlns:a16="http://schemas.microsoft.com/office/drawing/2014/main" id="{DA12ABC7-3A5B-4D1F-B827-796BA15EA881}"/>
              </a:ext>
            </a:extLst>
          </p:cNvPr>
          <p:cNvSpPr>
            <a:spLocks xmlns:a="http://schemas.openxmlformats.org/drawingml/2006/main" noGrp="1"/>
          </p:cNvSpPr>
          <p:nvPr/>
        </p:nvSpPr>
        <p:spPr>
          <a:xfrm xmlns:a="http://schemas.openxmlformats.org/drawingml/2006/main">
            <a:off x="3876675" y="6088112"/>
            <a:ext cx="2076450"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Capabilities</a:t>
            </a:r>
          </a:p>
        </p:txBody>
      </p:sp>
      <p:sp>
        <p:nvSpPr>
          <p:cNvPr id="23" name="s094 text 18">
            <a:extLst xmlns:a="http://schemas.openxmlformats.org/drawingml/2006/main">
              <a:ext uri="{FF2B5EF4-FFF2-40B4-BE49-F238E27FC236}">
                <a16:creationId xmlns:a16="http://schemas.microsoft.com/office/drawing/2014/main" id="{C4761F7A-33AF-4A11-A289-E2F6FFDA8A3E}"/>
              </a:ext>
            </a:extLst>
          </p:cNvPr>
          <p:cNvSpPr>
            <a:spLocks xmlns:a="http://schemas.openxmlformats.org/drawingml/2006/main" noGrp="1"/>
          </p:cNvSpPr>
          <p:nvPr/>
        </p:nvSpPr>
        <p:spPr>
          <a:xfrm xmlns:a="http://schemas.openxmlformats.org/drawingml/2006/main">
            <a:off x="3876675" y="6522393"/>
            <a:ext cx="2076450" cy="86751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Brief preparation;</a:t>
            </a:r>
          </a:p>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additional work as</a:t>
            </a:r>
          </a:p>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authored</a:t>
            </a:r>
          </a:p>
        </p:txBody>
      </p:sp>
      <p:sp>
        <p:nvSpPr>
          <p:cNvPr id="24" name="s094 rect 19">
            <a:extLst xmlns:a="http://schemas.openxmlformats.org/drawingml/2006/main">
              <a:ext uri="{FF2B5EF4-FFF2-40B4-BE49-F238E27FC236}">
                <a16:creationId xmlns:a16="http://schemas.microsoft.com/office/drawing/2014/main" id="{EC8D9DC7-7D8C-4031-A693-FDD3D22DAC2D}"/>
              </a:ext>
            </a:extLst>
          </p:cNvPr>
          <p:cNvSpPr>
            <a:spLocks xmlns:a="http://schemas.openxmlformats.org/drawingml/2006/main" noGrp="1"/>
          </p:cNvSpPr>
          <p:nvPr/>
        </p:nvSpPr>
        <p:spPr>
          <a:xfrm xmlns:a="http://schemas.openxmlformats.org/drawingml/2006/main">
            <a:off x="6362700" y="6048375"/>
            <a:ext cx="2514600" cy="1381125"/>
          </a:xfrm>
          <a:prstGeom xmlns:a="http://schemas.openxmlformats.org/drawingml/2006/main" prst="roundRect">
            <a:avLst>
              <a:gd name="adj" fmla="val 9655"/>
            </a:avLst>
          </a:prstGeom>
          <a:solidFill xmlns:a="http://schemas.openxmlformats.org/drawingml/2006/main">
            <a:srgbClr val="FFFFFF"/>
          </a:solidFill>
          <a:ln xmlns:a="http://schemas.openxmlformats.org/drawingml/2006/main" w="9525">
            <a:solidFill>
              <a:srgbClr val="D5DDD7"/>
            </a:solidFill>
            <a:prstDash val="solid"/>
          </a:ln>
        </p:spPr>
      </p:sp>
      <p:sp>
        <p:nvSpPr>
          <p:cNvPr id="25" name="s094 text 20">
            <a:extLst xmlns:a="http://schemas.openxmlformats.org/drawingml/2006/main">
              <a:ext uri="{FF2B5EF4-FFF2-40B4-BE49-F238E27FC236}">
                <a16:creationId xmlns:a16="http://schemas.microsoft.com/office/drawing/2014/main" id="{4488127D-1AD0-4A85-BF21-FB388ABA0AED}"/>
              </a:ext>
            </a:extLst>
          </p:cNvPr>
          <p:cNvSpPr>
            <a:spLocks xmlns:a="http://schemas.openxmlformats.org/drawingml/2006/main" noGrp="1"/>
          </p:cNvSpPr>
          <p:nvPr/>
        </p:nvSpPr>
        <p:spPr>
          <a:xfrm xmlns:a="http://schemas.openxmlformats.org/drawingml/2006/main">
            <a:off x="6581775" y="6232624"/>
            <a:ext cx="2076450"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Handoffs</a:t>
            </a:r>
          </a:p>
        </p:txBody>
      </p:sp>
      <p:sp>
        <p:nvSpPr>
          <p:cNvPr id="26" name="s094 text 21">
            <a:extLst xmlns:a="http://schemas.openxmlformats.org/drawingml/2006/main">
              <a:ext uri="{FF2B5EF4-FFF2-40B4-BE49-F238E27FC236}">
                <a16:creationId xmlns:a16="http://schemas.microsoft.com/office/drawing/2014/main" id="{C11C547F-94CD-46D7-B868-ED560BAA7284}"/>
              </a:ext>
            </a:extLst>
          </p:cNvPr>
          <p:cNvSpPr>
            <a:spLocks xmlns:a="http://schemas.openxmlformats.org/drawingml/2006/main" noGrp="1"/>
          </p:cNvSpPr>
          <p:nvPr/>
        </p:nvSpPr>
        <p:spPr>
          <a:xfrm xmlns:a="http://schemas.openxmlformats.org/drawingml/2006/main">
            <a:off x="6581775" y="6666905"/>
            <a:ext cx="2076450" cy="57834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Brief → direction</a:t>
            </a:r>
          </a:p>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check → draft</a:t>
            </a:r>
          </a:p>
        </p:txBody>
      </p:sp>
      <p:sp>
        <p:nvSpPr>
          <p:cNvPr id="27" name="s094 rect 22">
            <a:extLst xmlns:a="http://schemas.openxmlformats.org/drawingml/2006/main">
              <a:ext uri="{FF2B5EF4-FFF2-40B4-BE49-F238E27FC236}">
                <a16:creationId xmlns:a16="http://schemas.microsoft.com/office/drawing/2014/main" id="{6BF48C0D-6F45-4B2E-9656-7259A23FA1A6}"/>
              </a:ext>
            </a:extLst>
          </p:cNvPr>
          <p:cNvSpPr>
            <a:spLocks xmlns:a="http://schemas.openxmlformats.org/drawingml/2006/main" noGrp="1"/>
          </p:cNvSpPr>
          <p:nvPr/>
        </p:nvSpPr>
        <p:spPr>
          <a:xfrm xmlns:a="http://schemas.openxmlformats.org/drawingml/2006/main">
            <a:off x="9067800" y="6048375"/>
            <a:ext cx="2514600" cy="1381125"/>
          </a:xfrm>
          <a:prstGeom xmlns:a="http://schemas.openxmlformats.org/drawingml/2006/main" prst="roundRect">
            <a:avLst>
              <a:gd name="adj" fmla="val 9655"/>
            </a:avLst>
          </a:prstGeom>
          <a:solidFill xmlns:a="http://schemas.openxmlformats.org/drawingml/2006/main">
            <a:srgbClr val="FFFFFF"/>
          </a:solidFill>
          <a:ln xmlns:a="http://schemas.openxmlformats.org/drawingml/2006/main" w="9525">
            <a:solidFill>
              <a:srgbClr val="D5DDD7"/>
            </a:solidFill>
            <a:prstDash val="solid"/>
          </a:ln>
        </p:spPr>
      </p:sp>
      <p:sp>
        <p:nvSpPr>
          <p:cNvPr id="28" name="s094 text 23">
            <a:extLst xmlns:a="http://schemas.openxmlformats.org/drawingml/2006/main">
              <a:ext uri="{FF2B5EF4-FFF2-40B4-BE49-F238E27FC236}">
                <a16:creationId xmlns:a16="http://schemas.microsoft.com/office/drawing/2014/main" id="{EFC927C1-C257-4F38-B04C-FA77547F3AD5}"/>
              </a:ext>
            </a:extLst>
          </p:cNvPr>
          <p:cNvSpPr>
            <a:spLocks xmlns:a="http://schemas.openxmlformats.org/drawingml/2006/main" noGrp="1"/>
          </p:cNvSpPr>
          <p:nvPr/>
        </p:nvSpPr>
        <p:spPr>
          <a:xfrm xmlns:a="http://schemas.openxmlformats.org/drawingml/2006/main">
            <a:off x="9286875" y="6088112"/>
            <a:ext cx="2076450"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Review</a:t>
            </a:r>
          </a:p>
        </p:txBody>
      </p:sp>
      <p:sp>
        <p:nvSpPr>
          <p:cNvPr id="29" name="s094 text 24">
            <a:extLst xmlns:a="http://schemas.openxmlformats.org/drawingml/2006/main">
              <a:ext uri="{FF2B5EF4-FFF2-40B4-BE49-F238E27FC236}">
                <a16:creationId xmlns:a16="http://schemas.microsoft.com/office/drawing/2014/main" id="{F2E4E312-3431-4300-8423-8E301765F54E}"/>
              </a:ext>
            </a:extLst>
          </p:cNvPr>
          <p:cNvSpPr>
            <a:spLocks xmlns:a="http://schemas.openxmlformats.org/drawingml/2006/main" noGrp="1"/>
          </p:cNvSpPr>
          <p:nvPr/>
        </p:nvSpPr>
        <p:spPr>
          <a:xfrm xmlns:a="http://schemas.openxmlformats.org/drawingml/2006/main">
            <a:off x="9286875" y="6522393"/>
            <a:ext cx="2076450" cy="86751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Source support,</a:t>
            </a:r>
          </a:p>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usefulness and</a:t>
            </a:r>
          </a:p>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status</a:t>
            </a:r>
          </a:p>
        </p:txBody>
      </p:sp>
      <p:sp>
        <p:nvSpPr>
          <p:cNvPr id="30" name="s094 rect 25">
            <a:extLst xmlns:a="http://schemas.openxmlformats.org/drawingml/2006/main">
              <a:ext uri="{FF2B5EF4-FFF2-40B4-BE49-F238E27FC236}">
                <a16:creationId xmlns:a16="http://schemas.microsoft.com/office/drawing/2014/main" id="{18A78FC1-9B4C-4338-AD8A-093B36341AB8}"/>
              </a:ext>
            </a:extLst>
          </p:cNvPr>
          <p:cNvSpPr>
            <a:spLocks xmlns:a="http://schemas.openxmlformats.org/drawingml/2006/main" noGrp="1"/>
          </p:cNvSpPr>
          <p:nvPr/>
        </p:nvSpPr>
        <p:spPr>
          <a:xfrm xmlns:a="http://schemas.openxmlformats.org/drawingml/2006/main">
            <a:off x="11772900" y="6048375"/>
            <a:ext cx="2514600" cy="1381125"/>
          </a:xfrm>
          <a:prstGeom xmlns:a="http://schemas.openxmlformats.org/drawingml/2006/main" prst="roundRect">
            <a:avLst>
              <a:gd name="adj" fmla="val 9655"/>
            </a:avLst>
          </a:prstGeom>
          <a:solidFill xmlns:a="http://schemas.openxmlformats.org/drawingml/2006/main">
            <a:srgbClr val="FFFFFF"/>
          </a:solidFill>
          <a:ln xmlns:a="http://schemas.openxmlformats.org/drawingml/2006/main" w="9525">
            <a:solidFill>
              <a:srgbClr val="D5DDD7"/>
            </a:solidFill>
            <a:prstDash val="solid"/>
          </a:ln>
        </p:spPr>
      </p:sp>
      <p:sp>
        <p:nvSpPr>
          <p:cNvPr id="31" name="s094 text 26">
            <a:extLst xmlns:a="http://schemas.openxmlformats.org/drawingml/2006/main">
              <a:ext uri="{FF2B5EF4-FFF2-40B4-BE49-F238E27FC236}">
                <a16:creationId xmlns:a16="http://schemas.microsoft.com/office/drawing/2014/main" id="{56A58CE1-C3EC-4D2E-9FF7-70A11C0DC6CB}"/>
              </a:ext>
            </a:extLst>
          </p:cNvPr>
          <p:cNvSpPr>
            <a:spLocks xmlns:a="http://schemas.openxmlformats.org/drawingml/2006/main" noGrp="1"/>
          </p:cNvSpPr>
          <p:nvPr/>
        </p:nvSpPr>
        <p:spPr>
          <a:xfrm xmlns:a="http://schemas.openxmlformats.org/drawingml/2006/main">
            <a:off x="11991975" y="6377136"/>
            <a:ext cx="2076450"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Owner</a:t>
            </a:r>
          </a:p>
        </p:txBody>
      </p:sp>
      <p:sp>
        <p:nvSpPr>
          <p:cNvPr id="32" name="s094 text 27">
            <a:extLst xmlns:a="http://schemas.openxmlformats.org/drawingml/2006/main">
              <a:ext uri="{FF2B5EF4-FFF2-40B4-BE49-F238E27FC236}">
                <a16:creationId xmlns:a16="http://schemas.microsoft.com/office/drawing/2014/main" id="{C3554039-EF77-4C60-8A33-04A87C1CE083}"/>
              </a:ext>
            </a:extLst>
          </p:cNvPr>
          <p:cNvSpPr>
            <a:spLocks xmlns:a="http://schemas.openxmlformats.org/drawingml/2006/main" noGrp="1"/>
          </p:cNvSpPr>
          <p:nvPr/>
        </p:nvSpPr>
        <p:spPr>
          <a:xfrm xmlns:a="http://schemas.openxmlformats.org/drawingml/2006/main">
            <a:off x="11991975" y="6811417"/>
            <a:ext cx="2076450" cy="28917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Studio operator</a:t>
            </a:r>
          </a:p>
        </p:txBody>
      </p:sp>
      <p:sp>
        <p:nvSpPr>
          <p:cNvPr id="33" name="s094 text 28">
            <a:extLst xmlns:a="http://schemas.openxmlformats.org/drawingml/2006/main">
              <a:ext uri="{FF2B5EF4-FFF2-40B4-BE49-F238E27FC236}">
                <a16:creationId xmlns:a16="http://schemas.microsoft.com/office/drawing/2014/main" id="{5625DE4D-BEBE-4AB2-AD34-569E7B83CA0D}"/>
              </a:ext>
            </a:extLst>
          </p:cNvPr>
          <p:cNvSpPr>
            <a:spLocks xmlns:a="http://schemas.openxmlformats.org/drawingml/2006/main" noGrp="1"/>
          </p:cNvSpPr>
          <p:nvPr/>
        </p:nvSpPr>
        <p:spPr>
          <a:xfrm xmlns:a="http://schemas.openxmlformats.org/drawingml/2006/main">
            <a:off x="762000" y="8096250"/>
            <a:ext cx="137160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A fictional content department can grow from one useful operation.</a:t>
            </a:r>
          </a:p>
        </p:txBody>
      </p:sp>
      <p:sp>
        <p:nvSpPr>
          <p:cNvPr id="34" name="s094 text 29">
            <a:extLst xmlns:a="http://schemas.openxmlformats.org/drawingml/2006/main">
              <a:ext uri="{FF2B5EF4-FFF2-40B4-BE49-F238E27FC236}">
                <a16:creationId xmlns:a16="http://schemas.microsoft.com/office/drawing/2014/main" id="{38E8890A-F9C7-41D7-9EAA-3A17C9ADE131}"/>
              </a:ext>
            </a:extLst>
          </p:cNvPr>
          <p:cNvSpPr>
            <a:spLocks xmlns:a="http://schemas.openxmlformats.org/drawingml/2006/main" noGrp="1"/>
          </p:cNvSpPr>
          <p:nvPr/>
        </p:nvSpPr>
        <p:spPr>
          <a:xfrm xmlns:a="http://schemas.openxmlformats.org/drawingml/2006/main">
            <a:off x="13743236" y="8086725"/>
            <a:ext cx="73476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094 / 152</a:t>
            </a:r>
          </a:p>
        </p:txBody>
      </p:sp>
    </p:spTree>
    <p:extLst>
      <p:ext uri="{BB962C8B-B14F-4D97-AF65-F5344CB8AC3E}">
        <p14:creationId xmlns:p14="http://schemas.microsoft.com/office/powerpoint/2010/main" val="1057132461"/>
      </p:ext>
    </p:extLst>
  </p:cSld>
</p:sld>
</file>

<file path=ppt/slides/slide95.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4" name=""/>
          <p:cNvPicPr>
            <a:picLocks xmlns:a="http://schemas.openxmlformats.org/drawingml/2006/main" noChangeAspect="1"/>
          </p:cNvPicPr>
          <p:nvPr/>
        </p:nvPicPr>
        <p:blipFill>
          <a:blip xmlns:r="http://schemas.openxmlformats.org/officeDocument/2006/relationships" xmlns:a="http://schemas.openxmlformats.org/drawingml/2006/main" r:embed="R5b4755215fa74b85"/>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95 text 2">
            <a:extLst xmlns:a="http://schemas.openxmlformats.org/drawingml/2006/main">
              <a:ext uri="{FF2B5EF4-FFF2-40B4-BE49-F238E27FC236}">
                <a16:creationId xmlns:a16="http://schemas.microsoft.com/office/drawing/2014/main" id="{176BA71A-6B94-4945-A2F0-CC89BD78D5F8}"/>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95 text 3">
            <a:extLst xmlns:a="http://schemas.openxmlformats.org/drawingml/2006/main">
              <a:ext uri="{FF2B5EF4-FFF2-40B4-BE49-F238E27FC236}">
                <a16:creationId xmlns:a16="http://schemas.microsoft.com/office/drawing/2014/main" id="{AE5CFE32-7674-4908-949D-95443D57078F}"/>
              </a:ext>
            </a:extLst>
          </p:cNvPr>
          <p:cNvSpPr>
            <a:spLocks xmlns:a="http://schemas.openxmlformats.org/drawingml/2006/main" noGrp="1"/>
          </p:cNvSpPr>
          <p:nvPr/>
        </p:nvSpPr>
        <p:spPr>
          <a:xfrm xmlns:a="http://schemas.openxmlformats.org/drawingml/2006/main">
            <a:off x="13065919" y="476250"/>
            <a:ext cx="1412081"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Your AI workforce</a:t>
            </a:r>
          </a:p>
        </p:txBody>
      </p:sp>
      <p:sp>
        <p:nvSpPr>
          <p:cNvPr id="4" name="s095 text 4">
            <a:extLst xmlns:a="http://schemas.openxmlformats.org/drawingml/2006/main">
              <a:ext uri="{FF2B5EF4-FFF2-40B4-BE49-F238E27FC236}">
                <a16:creationId xmlns:a16="http://schemas.microsoft.com/office/drawing/2014/main" id="{D3FD5383-8DD1-43E0-956D-4535BCC2351D}"/>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Who does what?</a:t>
            </a:r>
          </a:p>
        </p:txBody>
      </p:sp>
      <p:sp>
        <p:nvSpPr>
          <p:cNvPr id="5" name="s095 text 5">
            <a:extLst xmlns:a="http://schemas.openxmlformats.org/drawingml/2006/main">
              <a:ext uri="{FF2B5EF4-FFF2-40B4-BE49-F238E27FC236}">
                <a16:creationId xmlns:a16="http://schemas.microsoft.com/office/drawing/2014/main" id="{180698C9-F08F-42B8-851C-129D820502FF}"/>
              </a:ext>
            </a:extLst>
          </p:cNvPr>
          <p:cNvSpPr>
            <a:spLocks xmlns:a="http://schemas.openxmlformats.org/drawingml/2006/main" noGrp="1"/>
          </p:cNvSpPr>
          <p:nvPr/>
        </p:nvSpPr>
        <p:spPr>
          <a:xfrm xmlns:a="http://schemas.openxmlformats.org/drawingml/2006/main">
            <a:off x="762000" y="2981325"/>
            <a:ext cx="13144500" cy="48860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2500"/>
              </a:lnSpc>
              <a:buNone/>
              <a:defRPr sz="2850" b="0" i="0">
                <a:solidFill>
                  <a:srgbClr val="15291E"/>
                </a:solidFill>
                <a:latin typeface="Plus Jakarta Sans"/>
                <a:ea typeface="Plus Jakarta Sans"/>
                <a:cs typeface="Plus Jakarta Sans"/>
              </a:defRPr>
            </a:pPr>
            <a:r>
              <a:rPr sz="2850" b="0" i="0">
                <a:solidFill>
                  <a:srgbClr val="15291E"/>
                </a:solidFill>
                <a:latin typeface="Plus Jakarta Sans"/>
                <a:ea typeface="Plus Jakarta Sans"/>
                <a:cs typeface="Plus Jakarta Sans"/>
              </a:rPr>
              <a:t>Which description is correct?</a:t>
            </a:r>
          </a:p>
        </p:txBody>
      </p:sp>
      <p:sp>
        <p:nvSpPr>
          <p:cNvPr id="6" name="s095 rect 6">
            <a:extLst xmlns:a="http://schemas.openxmlformats.org/drawingml/2006/main">
              <a:ext uri="{FF2B5EF4-FFF2-40B4-BE49-F238E27FC236}">
                <a16:creationId xmlns:a16="http://schemas.microsoft.com/office/drawing/2014/main" id="{52BC5DB2-3255-4716-8E0F-F79C7E151760}"/>
              </a:ext>
            </a:extLst>
          </p:cNvPr>
          <p:cNvSpPr>
            <a:spLocks xmlns:a="http://schemas.openxmlformats.org/drawingml/2006/main" noGrp="1"/>
          </p:cNvSpPr>
          <p:nvPr/>
        </p:nvSpPr>
        <p:spPr>
          <a:xfrm xmlns:a="http://schemas.openxmlformats.org/drawingml/2006/main">
            <a:off x="762000" y="3727103"/>
            <a:ext cx="13716000" cy="704850"/>
          </a:xfrm>
          <a:prstGeom xmlns:a="http://schemas.openxmlformats.org/drawingml/2006/main" prst="roundRect">
            <a:avLst>
              <a:gd name="adj" fmla="val 10811"/>
            </a:avLst>
          </a:prstGeom>
          <a:solidFill xmlns:a="http://schemas.openxmlformats.org/drawingml/2006/main">
            <a:srgbClr val="DEEFE3"/>
          </a:solidFill>
          <a:ln xmlns:a="http://schemas.openxmlformats.org/drawingml/2006/main" w="9525">
            <a:solidFill>
              <a:srgbClr val="0B8A4B"/>
            </a:solidFill>
            <a:prstDash val="solid"/>
          </a:ln>
        </p:spPr>
      </p:sp>
      <p:sp>
        <p:nvSpPr>
          <p:cNvPr id="7" name="s095 text 7">
            <a:extLst xmlns:a="http://schemas.openxmlformats.org/drawingml/2006/main">
              <a:ext uri="{FF2B5EF4-FFF2-40B4-BE49-F238E27FC236}">
                <a16:creationId xmlns:a16="http://schemas.microsoft.com/office/drawing/2014/main" id="{5B836F1B-A747-432D-8701-44C493E1021A}"/>
              </a:ext>
            </a:extLst>
          </p:cNvPr>
          <p:cNvSpPr>
            <a:spLocks xmlns:a="http://schemas.openxmlformats.org/drawingml/2006/main" noGrp="1"/>
          </p:cNvSpPr>
          <p:nvPr/>
        </p:nvSpPr>
        <p:spPr>
          <a:xfrm xmlns:a="http://schemas.openxmlformats.org/drawingml/2006/main">
            <a:off x="1476375" y="3912840"/>
            <a:ext cx="6451848"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17452C"/>
                </a:solidFill>
                <a:latin typeface="Plus Jakarta Sans"/>
                <a:ea typeface="Plus Jakarta Sans"/>
                <a:cs typeface="Plus Jakarta Sans"/>
              </a:defRPr>
            </a:pPr>
            <a:r>
              <a:rPr sz="2100" b="0" i="0">
                <a:solidFill>
                  <a:srgbClr val="17452C"/>
                </a:solidFill>
                <a:latin typeface="Plus Jakarta Sans"/>
                <a:ea typeface="Plus Jakarta Sans"/>
                <a:cs typeface="Plus Jakarta Sans"/>
              </a:rPr>
              <a:t>The agent is the worker. A skill supplies a procedure.</a:t>
            </a:r>
          </a:p>
        </p:txBody>
      </p:sp>
      <p:sp>
        <p:nvSpPr>
          <p:cNvPr id="8" name="s095 rect 8">
            <a:extLst xmlns:a="http://schemas.openxmlformats.org/drawingml/2006/main">
              <a:ext uri="{FF2B5EF4-FFF2-40B4-BE49-F238E27FC236}">
                <a16:creationId xmlns:a16="http://schemas.microsoft.com/office/drawing/2014/main" id="{833217FD-0973-489A-A561-16E825DA68EC}"/>
              </a:ext>
            </a:extLst>
          </p:cNvPr>
          <p:cNvSpPr>
            <a:spLocks xmlns:a="http://schemas.openxmlformats.org/drawingml/2006/main" noGrp="1"/>
          </p:cNvSpPr>
          <p:nvPr/>
        </p:nvSpPr>
        <p:spPr>
          <a:xfrm xmlns:a="http://schemas.openxmlformats.org/drawingml/2006/main">
            <a:off x="762000" y="4574828"/>
            <a:ext cx="13716000" cy="704850"/>
          </a:xfrm>
          <a:prstGeom xmlns:a="http://schemas.openxmlformats.org/drawingml/2006/main" prst="roundRect">
            <a:avLst>
              <a:gd name="adj" fmla="val 10811"/>
            </a:avLst>
          </a:prstGeom>
          <a:noFill xmlns:a="http://schemas.openxmlformats.org/drawingml/2006/main"/>
          <a:ln xmlns:a="http://schemas.openxmlformats.org/drawingml/2006/main" w="9525">
            <a:solidFill>
              <a:srgbClr val="D3DFD5"/>
            </a:solidFill>
            <a:prstDash val="solid"/>
          </a:ln>
        </p:spPr>
      </p:sp>
      <p:sp>
        <p:nvSpPr>
          <p:cNvPr id="9" name="s095 text 9">
            <a:extLst xmlns:a="http://schemas.openxmlformats.org/drawingml/2006/main">
              <a:ext uri="{FF2B5EF4-FFF2-40B4-BE49-F238E27FC236}">
                <a16:creationId xmlns:a16="http://schemas.microsoft.com/office/drawing/2014/main" id="{11C01A02-0F5C-41AF-A097-1629005D153C}"/>
              </a:ext>
            </a:extLst>
          </p:cNvPr>
          <p:cNvSpPr>
            <a:spLocks xmlns:a="http://schemas.openxmlformats.org/drawingml/2006/main" noGrp="1"/>
          </p:cNvSpPr>
          <p:nvPr/>
        </p:nvSpPr>
        <p:spPr>
          <a:xfrm xmlns:a="http://schemas.openxmlformats.org/drawingml/2006/main">
            <a:off x="1476375" y="4760565"/>
            <a:ext cx="5064472"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15291E"/>
                </a:solidFill>
                <a:latin typeface="Plus Jakarta Sans"/>
                <a:ea typeface="Plus Jakarta Sans"/>
                <a:cs typeface="Plus Jakarta Sans"/>
              </a:defRPr>
            </a:pPr>
            <a:r>
              <a:rPr sz="2100" b="0" i="0">
                <a:solidFill>
                  <a:srgbClr val="15291E"/>
                </a:solidFill>
                <a:latin typeface="Plus Jakarta Sans"/>
                <a:ea typeface="Plus Jakarta Sans"/>
                <a:cs typeface="Plus Jakarta Sans"/>
              </a:rPr>
              <a:t>A skill is a separate employee every time.</a:t>
            </a:r>
          </a:p>
        </p:txBody>
      </p:sp>
      <p:sp>
        <p:nvSpPr>
          <p:cNvPr id="10" name="s095 rect 10">
            <a:extLst xmlns:a="http://schemas.openxmlformats.org/drawingml/2006/main">
              <a:ext uri="{FF2B5EF4-FFF2-40B4-BE49-F238E27FC236}">
                <a16:creationId xmlns:a16="http://schemas.microsoft.com/office/drawing/2014/main" id="{86147217-CA37-4A2D-979B-77FB72C5FAA1}"/>
              </a:ext>
            </a:extLst>
          </p:cNvPr>
          <p:cNvSpPr>
            <a:spLocks xmlns:a="http://schemas.openxmlformats.org/drawingml/2006/main" noGrp="1"/>
          </p:cNvSpPr>
          <p:nvPr/>
        </p:nvSpPr>
        <p:spPr>
          <a:xfrm xmlns:a="http://schemas.openxmlformats.org/drawingml/2006/main">
            <a:off x="762000" y="5422553"/>
            <a:ext cx="13716000" cy="704850"/>
          </a:xfrm>
          <a:prstGeom xmlns:a="http://schemas.openxmlformats.org/drawingml/2006/main" prst="roundRect">
            <a:avLst>
              <a:gd name="adj" fmla="val 10811"/>
            </a:avLst>
          </a:prstGeom>
          <a:noFill xmlns:a="http://schemas.openxmlformats.org/drawingml/2006/main"/>
          <a:ln xmlns:a="http://schemas.openxmlformats.org/drawingml/2006/main" w="9525">
            <a:solidFill>
              <a:srgbClr val="D3DFD5"/>
            </a:solidFill>
            <a:prstDash val="solid"/>
          </a:ln>
        </p:spPr>
      </p:sp>
      <p:sp>
        <p:nvSpPr>
          <p:cNvPr id="11" name="s095 text 11">
            <a:extLst xmlns:a="http://schemas.openxmlformats.org/drawingml/2006/main">
              <a:ext uri="{FF2B5EF4-FFF2-40B4-BE49-F238E27FC236}">
                <a16:creationId xmlns:a16="http://schemas.microsoft.com/office/drawing/2014/main" id="{F015C2D3-264F-442B-AEC0-AF11B832D753}"/>
              </a:ext>
            </a:extLst>
          </p:cNvPr>
          <p:cNvSpPr>
            <a:spLocks xmlns:a="http://schemas.openxmlformats.org/drawingml/2006/main" noGrp="1"/>
          </p:cNvSpPr>
          <p:nvPr/>
        </p:nvSpPr>
        <p:spPr>
          <a:xfrm xmlns:a="http://schemas.openxmlformats.org/drawingml/2006/main">
            <a:off x="1476375" y="5608290"/>
            <a:ext cx="4366171"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15291E"/>
                </a:solidFill>
                <a:latin typeface="Plus Jakarta Sans"/>
                <a:ea typeface="Plus Jakarta Sans"/>
                <a:cs typeface="Plus Jakarta Sans"/>
              </a:defRPr>
            </a:pPr>
            <a:r>
              <a:rPr sz="2100" b="0" i="0">
                <a:solidFill>
                  <a:srgbClr val="15291E"/>
                </a:solidFill>
                <a:latin typeface="Plus Jakarta Sans"/>
                <a:ea typeface="Plus Jakarta Sans"/>
                <a:cs typeface="Plus Jakarta Sans"/>
              </a:rPr>
              <a:t>Saving a role file proves the job ran.</a:t>
            </a:r>
          </a:p>
        </p:txBody>
      </p:sp>
      <p:sp>
        <p:nvSpPr>
          <p:cNvPr id="12" name="s095 text 12">
            <a:extLst xmlns:a="http://schemas.openxmlformats.org/drawingml/2006/main">
              <a:ext uri="{FF2B5EF4-FFF2-40B4-BE49-F238E27FC236}">
                <a16:creationId xmlns:a16="http://schemas.microsoft.com/office/drawing/2014/main" id="{8D8EB2A4-A3C2-405C-A684-E98A13071D57}"/>
              </a:ext>
            </a:extLst>
          </p:cNvPr>
          <p:cNvSpPr>
            <a:spLocks xmlns:a="http://schemas.openxmlformats.org/drawingml/2006/main" noGrp="1"/>
          </p:cNvSpPr>
          <p:nvPr/>
        </p:nvSpPr>
        <p:spPr>
          <a:xfrm xmlns:a="http://schemas.openxmlformats.org/drawingml/2006/main">
            <a:off x="762000" y="6346478"/>
            <a:ext cx="13239750" cy="591294"/>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3333"/>
              </a:lnSpc>
              <a:buNone/>
              <a:defRPr sz="2100" b="0" i="0">
                <a:solidFill>
                  <a:srgbClr val="194D2D"/>
                </a:solidFill>
                <a:latin typeface="Plus Jakarta Sans"/>
                <a:ea typeface="Plus Jakarta Sans"/>
                <a:cs typeface="Plus Jakarta Sans"/>
              </a:defRPr>
            </a:pPr>
            <a:r>
              <a:rPr sz="2100" b="0" i="0">
                <a:solidFill>
                  <a:srgbClr val="194D2D"/>
                </a:solidFill>
                <a:latin typeface="Plus Jakarta Sans"/>
                <a:ea typeface="Plus Jakarta Sans"/>
                <a:cs typeface="Plus Jakarta Sans"/>
              </a:rPr>
              <a:t>A configured agent uses the relevant skill and tools to perform a task. We inspect the output.</a:t>
            </a:r>
          </a:p>
        </p:txBody>
      </p:sp>
      <p:sp>
        <p:nvSpPr>
          <p:cNvPr id="13" name="s095 text 13">
            <a:extLst xmlns:a="http://schemas.openxmlformats.org/drawingml/2006/main">
              <a:ext uri="{FF2B5EF4-FFF2-40B4-BE49-F238E27FC236}">
                <a16:creationId xmlns:a16="http://schemas.microsoft.com/office/drawing/2014/main" id="{519E0427-9D98-4908-AAE9-4B50F57824F0}"/>
              </a:ext>
            </a:extLst>
          </p:cNvPr>
          <p:cNvSpPr>
            <a:spLocks xmlns:a="http://schemas.openxmlformats.org/drawingml/2006/main" noGrp="1"/>
          </p:cNvSpPr>
          <p:nvPr/>
        </p:nvSpPr>
        <p:spPr>
          <a:xfrm xmlns:a="http://schemas.openxmlformats.org/drawingml/2006/main">
            <a:off x="13740557" y="8086725"/>
            <a:ext cx="737443"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095 / 152</a:t>
            </a:r>
          </a:p>
        </p:txBody>
      </p:sp>
    </p:spTree>
    <p:extLst>
      <p:ext uri="{BB962C8B-B14F-4D97-AF65-F5344CB8AC3E}">
        <p14:creationId xmlns:p14="http://schemas.microsoft.com/office/powerpoint/2010/main" val="1402990827"/>
      </p:ext>
    </p:extLst>
  </p:cSld>
</p:sld>
</file>

<file path=ppt/slides/slide96.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7" name=""/>
          <p:cNvPicPr>
            <a:picLocks xmlns:a="http://schemas.openxmlformats.org/drawingml/2006/main" noChangeAspect="1"/>
          </p:cNvPicPr>
          <p:nvPr/>
        </p:nvPicPr>
        <p:blipFill>
          <a:blip xmlns:r="http://schemas.openxmlformats.org/officeDocument/2006/relationships" xmlns:a="http://schemas.openxmlformats.org/drawingml/2006/main" r:embed="R705ced3c03d84047"/>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96 text 2">
            <a:extLst xmlns:a="http://schemas.openxmlformats.org/drawingml/2006/main">
              <a:ext uri="{FF2B5EF4-FFF2-40B4-BE49-F238E27FC236}">
                <a16:creationId xmlns:a16="http://schemas.microsoft.com/office/drawing/2014/main" id="{7CB43C4E-E4E8-421B-BBCE-19D603ABF838}"/>
              </a:ext>
            </a:extLst>
          </p:cNvPr>
          <p:cNvSpPr>
            <a:spLocks xmlns:a="http://schemas.openxmlformats.org/drawingml/2006/main" noGrp="1"/>
          </p:cNvSpPr>
          <p:nvPr/>
        </p:nvSpPr>
        <p:spPr>
          <a:xfrm xmlns:a="http://schemas.openxmlformats.org/drawingml/2006/main">
            <a:off x="1171575" y="466725"/>
            <a:ext cx="1416397"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0B8A4B"/>
                </a:solidFill>
                <a:latin typeface="Marcellus"/>
                <a:ea typeface="Marcellus"/>
                <a:cs typeface="Marcellus"/>
              </a:defRPr>
            </a:pPr>
            <a:r>
              <a:rPr sz="1950" b="0" i="0">
                <a:solidFill>
                  <a:srgbClr val="0B8A4B"/>
                </a:solidFill>
                <a:latin typeface="Marcellus"/>
                <a:ea typeface="Marcellus"/>
                <a:cs typeface="Marcellus"/>
              </a:rPr>
              <a:t>SKILLTREE</a:t>
            </a:r>
          </a:p>
        </p:txBody>
      </p:sp>
      <p:sp>
        <p:nvSpPr>
          <p:cNvPr id="3" name="s096 text 3">
            <a:extLst xmlns:a="http://schemas.openxmlformats.org/drawingml/2006/main">
              <a:ext uri="{FF2B5EF4-FFF2-40B4-BE49-F238E27FC236}">
                <a16:creationId xmlns:a16="http://schemas.microsoft.com/office/drawing/2014/main" id="{957DA6A5-59D6-42E8-A892-05B6BD02BC2C}"/>
              </a:ext>
            </a:extLst>
          </p:cNvPr>
          <p:cNvSpPr>
            <a:spLocks xmlns:a="http://schemas.openxmlformats.org/drawingml/2006/main" noGrp="1"/>
          </p:cNvSpPr>
          <p:nvPr/>
        </p:nvSpPr>
        <p:spPr>
          <a:xfrm xmlns:a="http://schemas.openxmlformats.org/drawingml/2006/main">
            <a:off x="12431316" y="476250"/>
            <a:ext cx="204668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Run your first department</a:t>
            </a:r>
          </a:p>
        </p:txBody>
      </p:sp>
      <p:sp>
        <p:nvSpPr>
          <p:cNvPr id="4" name="s096 text 4">
            <a:extLst xmlns:a="http://schemas.openxmlformats.org/drawingml/2006/main">
              <a:ext uri="{FF2B5EF4-FFF2-40B4-BE49-F238E27FC236}">
                <a16:creationId xmlns:a16="http://schemas.microsoft.com/office/drawing/2014/main" id="{7AC5EA41-3AC1-459E-A518-3A2432D70A11}"/>
              </a:ext>
            </a:extLst>
          </p:cNvPr>
          <p:cNvSpPr>
            <a:spLocks xmlns:a="http://schemas.openxmlformats.org/drawingml/2006/main" noGrp="1"/>
          </p:cNvSpPr>
          <p:nvPr/>
        </p:nvSpPr>
        <p:spPr>
          <a:xfrm xmlns:a="http://schemas.openxmlformats.org/drawingml/2006/main">
            <a:off x="762000" y="2038350"/>
            <a:ext cx="12858750" cy="21761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5"/>
          </a:bodyPr>
          <a:lstStyle xmlns:a="http://schemas.openxmlformats.org/drawingml/2006/main"/>
          <a:p xmlns:a="http://schemas.openxmlformats.org/drawingml/2006/main">
            <a:pPr algn="l">
              <a:lnSpc>
                <a:spcPct val="85000"/>
              </a:lnSpc>
              <a:buNone/>
              <a:defRPr sz="8400" b="0" i="0">
                <a:solidFill>
                  <a:srgbClr val="117A43"/>
                </a:solidFill>
                <a:latin typeface="Instrument Serif"/>
                <a:ea typeface="Instrument Serif"/>
                <a:cs typeface="Instrument Serif"/>
              </a:defRPr>
            </a:pPr>
            <a:r>
              <a:rPr sz="8400" b="0" i="0">
                <a:solidFill>
                  <a:srgbClr val="117A43"/>
                </a:solidFill>
                <a:latin typeface="Instrument Serif"/>
                <a:ea typeface="Instrument Serif"/>
                <a:cs typeface="Instrument Serif"/>
              </a:rPr>
              <a:t>Put your first</a:t>
            </a:r>
          </a:p>
          <a:p xmlns:a="http://schemas.openxmlformats.org/drawingml/2006/main">
            <a:pPr algn="l">
              <a:lnSpc>
                <a:spcPct val="85000"/>
              </a:lnSpc>
              <a:buNone/>
              <a:defRPr sz="8400" b="0" i="0">
                <a:solidFill>
                  <a:srgbClr val="117A43"/>
                </a:solidFill>
                <a:latin typeface="Instrument Serif"/>
                <a:ea typeface="Instrument Serif"/>
                <a:cs typeface="Instrument Serif"/>
              </a:defRPr>
            </a:pPr>
            <a:r>
              <a:rPr sz="8400" b="0" i="0">
                <a:solidFill>
                  <a:srgbClr val="117A43"/>
                </a:solidFill>
                <a:latin typeface="Instrument Serif"/>
                <a:ea typeface="Instrument Serif"/>
                <a:cs typeface="Instrument Serif"/>
              </a:rPr>
              <a:t>AI worker to work.</a:t>
            </a:r>
          </a:p>
        </p:txBody>
      </p:sp>
      <p:sp>
        <p:nvSpPr>
          <p:cNvPr id="5" name="s096 text 5">
            <a:extLst xmlns:a="http://schemas.openxmlformats.org/drawingml/2006/main">
              <a:ext uri="{FF2B5EF4-FFF2-40B4-BE49-F238E27FC236}">
                <a16:creationId xmlns:a16="http://schemas.microsoft.com/office/drawing/2014/main" id="{F0B8FBAE-E8FF-4A08-B363-9DC0A4993AFC}"/>
              </a:ext>
            </a:extLst>
          </p:cNvPr>
          <p:cNvSpPr>
            <a:spLocks xmlns:a="http://schemas.openxmlformats.org/drawingml/2006/main" noGrp="1"/>
          </p:cNvSpPr>
          <p:nvPr/>
        </p:nvSpPr>
        <p:spPr>
          <a:xfrm xmlns:a="http://schemas.openxmlformats.org/drawingml/2006/main">
            <a:off x="762000" y="4738390"/>
            <a:ext cx="1304925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6667"/>
              </a:lnSpc>
              <a:buNone/>
              <a:defRPr sz="2250" b="0" i="0">
                <a:solidFill>
                  <a:srgbClr val="506559"/>
                </a:solidFill>
                <a:latin typeface="Plus Jakarta Sans"/>
                <a:ea typeface="Plus Jakarta Sans"/>
                <a:cs typeface="Plus Jakarta Sans"/>
              </a:defRPr>
            </a:pPr>
            <a:r>
              <a:rPr sz="2250" b="0" i="0">
                <a:solidFill>
                  <a:srgbClr val="506559"/>
                </a:solidFill>
                <a:latin typeface="Plus Jakarta Sans"/>
                <a:ea typeface="Plus Jakarta Sans"/>
                <a:cs typeface="Plus Jakarta Sans"/>
              </a:rPr>
              <a:t>Use the company brain to produce something you need.</a:t>
            </a:r>
          </a:p>
        </p:txBody>
      </p:sp>
      <p:sp>
        <p:nvSpPr>
          <p:cNvPr id="6" name="s096 text 6">
            <a:extLst xmlns:a="http://schemas.openxmlformats.org/drawingml/2006/main">
              <a:ext uri="{FF2B5EF4-FFF2-40B4-BE49-F238E27FC236}">
                <a16:creationId xmlns:a16="http://schemas.microsoft.com/office/drawing/2014/main" id="{81E7C7B3-6D17-492E-ADF9-88251C497168}"/>
              </a:ext>
            </a:extLst>
          </p:cNvPr>
          <p:cNvSpPr>
            <a:spLocks xmlns:a="http://schemas.openxmlformats.org/drawingml/2006/main" noGrp="1"/>
          </p:cNvSpPr>
          <p:nvPr/>
        </p:nvSpPr>
        <p:spPr>
          <a:xfrm xmlns:a="http://schemas.openxmlformats.org/drawingml/2006/main">
            <a:off x="13747254" y="8086725"/>
            <a:ext cx="73074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096 / 152</a:t>
            </a:r>
          </a:p>
        </p:txBody>
      </p:sp>
    </p:spTree>
    <p:extLst>
      <p:ext uri="{BB962C8B-B14F-4D97-AF65-F5344CB8AC3E}">
        <p14:creationId xmlns:p14="http://schemas.microsoft.com/office/powerpoint/2010/main" val="2058097707"/>
      </p:ext>
    </p:extLst>
  </p:cSld>
</p:sld>
</file>

<file path=ppt/slides/slide97.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6" name=""/>
          <p:cNvPicPr>
            <a:picLocks xmlns:a="http://schemas.openxmlformats.org/drawingml/2006/main" noChangeAspect="1"/>
          </p:cNvPicPr>
          <p:nvPr/>
        </p:nvPicPr>
        <p:blipFill>
          <a:blip xmlns:r="http://schemas.openxmlformats.org/officeDocument/2006/relationships" xmlns:a="http://schemas.openxmlformats.org/drawingml/2006/main" r:embed="R929c6363f5074f0f"/>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97 text 2">
            <a:extLst xmlns:a="http://schemas.openxmlformats.org/drawingml/2006/main">
              <a:ext uri="{FF2B5EF4-FFF2-40B4-BE49-F238E27FC236}">
                <a16:creationId xmlns:a16="http://schemas.microsoft.com/office/drawing/2014/main" id="{DE0C8ED8-37C0-4C63-9C96-F10BE868FEA7}"/>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97 text 3">
            <a:extLst xmlns:a="http://schemas.openxmlformats.org/drawingml/2006/main">
              <a:ext uri="{FF2B5EF4-FFF2-40B4-BE49-F238E27FC236}">
                <a16:creationId xmlns:a16="http://schemas.microsoft.com/office/drawing/2014/main" id="{23605B9F-AF50-4754-A496-9157EC7C7600}"/>
              </a:ext>
            </a:extLst>
          </p:cNvPr>
          <p:cNvSpPr>
            <a:spLocks xmlns:a="http://schemas.openxmlformats.org/drawingml/2006/main" noGrp="1"/>
          </p:cNvSpPr>
          <p:nvPr/>
        </p:nvSpPr>
        <p:spPr>
          <a:xfrm xmlns:a="http://schemas.openxmlformats.org/drawingml/2006/main">
            <a:off x="12431316" y="476250"/>
            <a:ext cx="204668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Run your first department</a:t>
            </a:r>
          </a:p>
        </p:txBody>
      </p:sp>
      <p:sp>
        <p:nvSpPr>
          <p:cNvPr id="4" name="s097 text 4">
            <a:extLst xmlns:a="http://schemas.openxmlformats.org/drawingml/2006/main">
              <a:ext uri="{FF2B5EF4-FFF2-40B4-BE49-F238E27FC236}">
                <a16:creationId xmlns:a16="http://schemas.microsoft.com/office/drawing/2014/main" id="{76DDD597-5151-4FBD-A5A7-75C5FD4AD4AD}"/>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One founder note becomes a content draft.</a:t>
            </a:r>
          </a:p>
        </p:txBody>
      </p:sp>
      <p:sp>
        <p:nvSpPr>
          <p:cNvPr id="5" name="s097 text 5">
            <a:extLst xmlns:a="http://schemas.openxmlformats.org/drawingml/2006/main">
              <a:ext uri="{FF2B5EF4-FFF2-40B4-BE49-F238E27FC236}">
                <a16:creationId xmlns:a16="http://schemas.microsoft.com/office/drawing/2014/main" id="{A01B9018-A6BF-4866-AA0E-A36B9DDE6692}"/>
              </a:ext>
            </a:extLst>
          </p:cNvPr>
          <p:cNvSpPr>
            <a:spLocks xmlns:a="http://schemas.openxmlformats.org/drawingml/2006/main" noGrp="1"/>
          </p:cNvSpPr>
          <p:nvPr/>
        </p:nvSpPr>
        <p:spPr>
          <a:xfrm xmlns:a="http://schemas.openxmlformats.org/drawingml/2006/main">
            <a:off x="762000" y="3067050"/>
            <a:ext cx="56197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6667"/>
          </a:bodyPr>
          <a:lstStyle xmlns:a="http://schemas.openxmlformats.org/drawingml/2006/main"/>
          <a:p xmlns:a="http://schemas.openxmlformats.org/drawingml/2006/main">
            <a:pPr algn="l">
              <a:lnSpc>
                <a:spcPct val="100000"/>
              </a:lnSpc>
              <a:buNone/>
              <a:defRPr sz="1875" b="0" i="0">
                <a:solidFill>
                  <a:srgbClr val="506559"/>
                </a:solidFill>
                <a:latin typeface="Menlo"/>
                <a:ea typeface="Menlo"/>
                <a:cs typeface="Menlo"/>
              </a:defRPr>
            </a:pPr>
            <a:r>
              <a:rPr sz="1875" b="0" i="0">
                <a:solidFill>
                  <a:srgbClr val="506559"/>
                </a:solidFill>
                <a:latin typeface="Menlo"/>
                <a:ea typeface="Menlo"/>
                <a:cs typeface="Menlo"/>
              </a:rPr>
              <a:t>demo-workspace/outputs/</a:t>
            </a:r>
          </a:p>
        </p:txBody>
      </p:sp>
      <p:sp>
        <p:nvSpPr>
          <p:cNvPr id="6" name="s097 text 6">
            <a:extLst xmlns:a="http://schemas.openxmlformats.org/drawingml/2006/main">
              <a:ext uri="{FF2B5EF4-FFF2-40B4-BE49-F238E27FC236}">
                <a16:creationId xmlns:a16="http://schemas.microsoft.com/office/drawing/2014/main" id="{EE382527-C680-4323-8C85-AA027A6901CE}"/>
              </a:ext>
            </a:extLst>
          </p:cNvPr>
          <p:cNvSpPr>
            <a:spLocks xmlns:a="http://schemas.openxmlformats.org/drawingml/2006/main" noGrp="1"/>
          </p:cNvSpPr>
          <p:nvPr/>
        </p:nvSpPr>
        <p:spPr>
          <a:xfrm xmlns:a="http://schemas.openxmlformats.org/drawingml/2006/main">
            <a:off x="942975" y="3657600"/>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15291E"/>
                </a:solidFill>
                <a:latin typeface="Menlo"/>
                <a:ea typeface="Menlo"/>
                <a:cs typeface="Menlo"/>
              </a:defRPr>
            </a:pPr>
            <a:r>
              <a:rPr sz="1650" b="0" i="0">
                <a:solidFill>
                  <a:srgbClr val="15291E"/>
                </a:solidFill>
                <a:latin typeface="Menlo"/>
                <a:ea typeface="Menlo"/>
                <a:cs typeface="Menlo"/>
              </a:rPr>
              <a:t>normal-content-brief.md</a:t>
            </a:r>
          </a:p>
        </p:txBody>
      </p:sp>
      <p:sp>
        <p:nvSpPr>
          <p:cNvPr id="7" name="s097 text 7">
            <a:extLst xmlns:a="http://schemas.openxmlformats.org/drawingml/2006/main">
              <a:ext uri="{FF2B5EF4-FFF2-40B4-BE49-F238E27FC236}">
                <a16:creationId xmlns:a16="http://schemas.microsoft.com/office/drawing/2014/main" id="{41E04583-70B3-48E5-A982-69EA04094C5C}"/>
              </a:ext>
            </a:extLst>
          </p:cNvPr>
          <p:cNvSpPr>
            <a:spLocks xmlns:a="http://schemas.openxmlformats.org/drawingml/2006/main" noGrp="1"/>
          </p:cNvSpPr>
          <p:nvPr/>
        </p:nvSpPr>
        <p:spPr>
          <a:xfrm xmlns:a="http://schemas.openxmlformats.org/drawingml/2006/main">
            <a:off x="942975" y="3952875"/>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506559"/>
                </a:solidFill>
                <a:latin typeface="Plus Jakarta Sans"/>
                <a:ea typeface="Plus Jakarta Sans"/>
                <a:cs typeface="Plus Jakarta Sans"/>
              </a:defRPr>
            </a:pPr>
            <a:r>
              <a:rPr sz="1500" b="0" i="0">
                <a:solidFill>
                  <a:srgbClr val="506559"/>
                </a:solidFill>
                <a:latin typeface="Plus Jakarta Sans"/>
                <a:ea typeface="Plus Jakarta Sans"/>
                <a:cs typeface="Plus Jakarta Sans"/>
              </a:rPr>
              <a:t>Saved AI practice output</a:t>
            </a:r>
          </a:p>
        </p:txBody>
      </p:sp>
      <p:sp>
        <p:nvSpPr>
          <p:cNvPr id="8" name="s097 text 8">
            <a:extLst xmlns:a="http://schemas.openxmlformats.org/drawingml/2006/main">
              <a:ext uri="{FF2B5EF4-FFF2-40B4-BE49-F238E27FC236}">
                <a16:creationId xmlns:a16="http://schemas.microsoft.com/office/drawing/2014/main" id="{5C0D02A4-6D3C-4619-8CC9-21C6B945FA96}"/>
              </a:ext>
            </a:extLst>
          </p:cNvPr>
          <p:cNvSpPr>
            <a:spLocks xmlns:a="http://schemas.openxmlformats.org/drawingml/2006/main" noGrp="1"/>
          </p:cNvSpPr>
          <p:nvPr/>
        </p:nvSpPr>
        <p:spPr>
          <a:xfrm xmlns:a="http://schemas.openxmlformats.org/drawingml/2006/main">
            <a:off x="942975" y="4457700"/>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15291E"/>
                </a:solidFill>
                <a:latin typeface="Menlo"/>
                <a:ea typeface="Menlo"/>
                <a:cs typeface="Menlo"/>
              </a:defRPr>
            </a:pPr>
            <a:r>
              <a:rPr sz="1650" b="0" i="0">
                <a:solidFill>
                  <a:srgbClr val="15291E"/>
                </a:solidFill>
                <a:latin typeface="Menlo"/>
                <a:ea typeface="Menlo"/>
                <a:cs typeface="Menlo"/>
              </a:rPr>
              <a:t>normal-practice-post.md</a:t>
            </a:r>
          </a:p>
        </p:txBody>
      </p:sp>
      <p:sp>
        <p:nvSpPr>
          <p:cNvPr id="9" name="s097 text 9">
            <a:extLst xmlns:a="http://schemas.openxmlformats.org/drawingml/2006/main">
              <a:ext uri="{FF2B5EF4-FFF2-40B4-BE49-F238E27FC236}">
                <a16:creationId xmlns:a16="http://schemas.microsoft.com/office/drawing/2014/main" id="{7F0199B5-5BF9-4F64-A40A-EE6BEC9C7B9E}"/>
              </a:ext>
            </a:extLst>
          </p:cNvPr>
          <p:cNvSpPr>
            <a:spLocks xmlns:a="http://schemas.openxmlformats.org/drawingml/2006/main" noGrp="1"/>
          </p:cNvSpPr>
          <p:nvPr/>
        </p:nvSpPr>
        <p:spPr>
          <a:xfrm xmlns:a="http://schemas.openxmlformats.org/drawingml/2006/main">
            <a:off x="942975" y="4752975"/>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506559"/>
                </a:solidFill>
                <a:latin typeface="Plus Jakarta Sans"/>
                <a:ea typeface="Plus Jakarta Sans"/>
                <a:cs typeface="Plus Jakarta Sans"/>
              </a:defRPr>
            </a:pPr>
            <a:r>
              <a:rPr sz="1500" b="0" i="0">
                <a:solidFill>
                  <a:srgbClr val="506559"/>
                </a:solidFill>
                <a:latin typeface="Plus Jakarta Sans"/>
                <a:ea typeface="Plus Jakarta Sans"/>
                <a:cs typeface="Plus Jakarta Sans"/>
              </a:rPr>
              <a:t>Saved practice continuation</a:t>
            </a:r>
          </a:p>
        </p:txBody>
      </p:sp>
      <p:sp>
        <p:nvSpPr>
          <p:cNvPr id="10" name="s097 text 10">
            <a:extLst xmlns:a="http://schemas.openxmlformats.org/drawingml/2006/main">
              <a:ext uri="{FF2B5EF4-FFF2-40B4-BE49-F238E27FC236}">
                <a16:creationId xmlns:a16="http://schemas.microsoft.com/office/drawing/2014/main" id="{688A0AA5-D9F1-4866-A217-6B5CF3796032}"/>
              </a:ext>
            </a:extLst>
          </p:cNvPr>
          <p:cNvSpPr>
            <a:spLocks xmlns:a="http://schemas.openxmlformats.org/drawingml/2006/main" noGrp="1"/>
          </p:cNvSpPr>
          <p:nvPr/>
        </p:nvSpPr>
        <p:spPr>
          <a:xfrm xmlns:a="http://schemas.openxmlformats.org/drawingml/2006/main">
            <a:off x="942975" y="5257800"/>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15291E"/>
                </a:solidFill>
                <a:latin typeface="Menlo"/>
                <a:ea typeface="Menlo"/>
                <a:cs typeface="Menlo"/>
              </a:defRPr>
            </a:pPr>
            <a:r>
              <a:rPr sz="1650" b="0" i="0">
                <a:solidFill>
                  <a:srgbClr val="15291E"/>
                </a:solidFill>
                <a:latin typeface="Menlo"/>
                <a:ea typeface="Menlo"/>
                <a:cs typeface="Menlo"/>
              </a:rPr>
              <a:t>practice-review.md</a:t>
            </a:r>
          </a:p>
        </p:txBody>
      </p:sp>
      <p:sp>
        <p:nvSpPr>
          <p:cNvPr id="11" name="s097 text 11">
            <a:extLst xmlns:a="http://schemas.openxmlformats.org/drawingml/2006/main">
              <a:ext uri="{FF2B5EF4-FFF2-40B4-BE49-F238E27FC236}">
                <a16:creationId xmlns:a16="http://schemas.microsoft.com/office/drawing/2014/main" id="{546269C0-95DC-42E0-A6DA-680CCDA73720}"/>
              </a:ext>
            </a:extLst>
          </p:cNvPr>
          <p:cNvSpPr>
            <a:spLocks xmlns:a="http://schemas.openxmlformats.org/drawingml/2006/main" noGrp="1"/>
          </p:cNvSpPr>
          <p:nvPr/>
        </p:nvSpPr>
        <p:spPr>
          <a:xfrm xmlns:a="http://schemas.openxmlformats.org/drawingml/2006/main">
            <a:off x="942975" y="5553075"/>
            <a:ext cx="5286375"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506559"/>
                </a:solidFill>
                <a:latin typeface="Plus Jakarta Sans"/>
                <a:ea typeface="Plus Jakarta Sans"/>
                <a:cs typeface="Plus Jakarta Sans"/>
              </a:defRPr>
            </a:pPr>
            <a:r>
              <a:rPr sz="1500" b="0" i="0">
                <a:solidFill>
                  <a:srgbClr val="506559"/>
                </a:solidFill>
                <a:latin typeface="Plus Jakarta Sans"/>
                <a:ea typeface="Plus Jakarta Sans"/>
                <a:cs typeface="Plus Jakarta Sans"/>
              </a:rPr>
              <a:t>Same-agent review</a:t>
            </a:r>
          </a:p>
        </p:txBody>
      </p:sp>
      <p:sp>
        <p:nvSpPr>
          <p:cNvPr id="12" name="s097 rect 12">
            <a:extLst xmlns:a="http://schemas.openxmlformats.org/drawingml/2006/main">
              <a:ext uri="{FF2B5EF4-FFF2-40B4-BE49-F238E27FC236}">
                <a16:creationId xmlns:a16="http://schemas.microsoft.com/office/drawing/2014/main" id="{C7B512D8-4711-4284-B1CF-9B977BA7B7F0}"/>
              </a:ext>
            </a:extLst>
          </p:cNvPr>
          <p:cNvSpPr>
            <a:spLocks xmlns:a="http://schemas.openxmlformats.org/drawingml/2006/main" noGrp="1"/>
          </p:cNvSpPr>
          <p:nvPr/>
        </p:nvSpPr>
        <p:spPr>
          <a:xfrm xmlns:a="http://schemas.openxmlformats.org/drawingml/2006/main">
            <a:off x="6810375" y="2952750"/>
            <a:ext cx="7667625" cy="3333750"/>
          </a:xfrm>
          <a:prstGeom xmlns:a="http://schemas.openxmlformats.org/drawingml/2006/main" prst="roundRect">
            <a:avLst>
              <a:gd name="adj" fmla="val 4000"/>
            </a:avLst>
          </a:prstGeom>
          <a:solidFill xmlns:a="http://schemas.openxmlformats.org/drawingml/2006/main">
            <a:srgbClr val="FFFFFF"/>
          </a:solidFill>
          <a:ln xmlns:a="http://schemas.openxmlformats.org/drawingml/2006/main" w="9525">
            <a:solidFill>
              <a:srgbClr val="D5DDD7"/>
            </a:solidFill>
            <a:prstDash val="solid"/>
          </a:ln>
        </p:spPr>
      </p:sp>
      <p:sp>
        <p:nvSpPr>
          <p:cNvPr id="13" name="s097 text 13">
            <a:extLst xmlns:a="http://schemas.openxmlformats.org/drawingml/2006/main">
              <a:ext uri="{FF2B5EF4-FFF2-40B4-BE49-F238E27FC236}">
                <a16:creationId xmlns:a16="http://schemas.microsoft.com/office/drawing/2014/main" id="{B4C3E32A-533E-442A-8580-D2F3C0D50FDF}"/>
              </a:ext>
            </a:extLst>
          </p:cNvPr>
          <p:cNvSpPr>
            <a:spLocks xmlns:a="http://schemas.openxmlformats.org/drawingml/2006/main" noGrp="1"/>
          </p:cNvSpPr>
          <p:nvPr/>
        </p:nvSpPr>
        <p:spPr>
          <a:xfrm xmlns:a="http://schemas.openxmlformats.org/drawingml/2006/main">
            <a:off x="7086600" y="3228975"/>
            <a:ext cx="7115175" cy="247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203"/>
          </a:bodyPr>
          <a:lstStyle xmlns:a="http://schemas.openxmlformats.org/drawingml/2006/main"/>
          <a:p xmlns:a="http://schemas.openxmlformats.org/drawingml/2006/main">
            <a:pPr algn="l">
              <a:lnSpc>
                <a:spcPct val="100000"/>
              </a:lnSpc>
              <a:buNone/>
              <a:defRPr sz="1725" b="0" i="0">
                <a:solidFill>
                  <a:srgbClr val="15291E"/>
                </a:solidFill>
                <a:latin typeface="Menlo"/>
                <a:ea typeface="Menlo"/>
                <a:cs typeface="Menlo"/>
              </a:defRPr>
            </a:pPr>
            <a:r>
              <a:rPr sz="1725" b="0" i="0">
                <a:solidFill>
                  <a:srgbClr val="15291E"/>
                </a:solidFill>
                <a:latin typeface="Menlo"/>
                <a:ea typeface="Menlo"/>
                <a:cs typeface="Menlo"/>
              </a:rPr>
              <a:t>normal-content-brief.md</a:t>
            </a:r>
          </a:p>
        </p:txBody>
      </p:sp>
      <p:sp>
        <p:nvSpPr>
          <p:cNvPr id="14" name="s097 text 14">
            <a:extLst xmlns:a="http://schemas.openxmlformats.org/drawingml/2006/main">
              <a:ext uri="{FF2B5EF4-FFF2-40B4-BE49-F238E27FC236}">
                <a16:creationId xmlns:a16="http://schemas.microsoft.com/office/drawing/2014/main" id="{CEBA6911-0E2E-497E-B249-807991150B09}"/>
              </a:ext>
            </a:extLst>
          </p:cNvPr>
          <p:cNvSpPr>
            <a:spLocks xmlns:a="http://schemas.openxmlformats.org/drawingml/2006/main" noGrp="1"/>
          </p:cNvSpPr>
          <p:nvPr/>
        </p:nvSpPr>
        <p:spPr>
          <a:xfrm xmlns:a="http://schemas.openxmlformats.org/drawingml/2006/main">
            <a:off x="7086600" y="3762375"/>
            <a:ext cx="7115175" cy="7715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25000"/>
              </a:lnSpc>
              <a:buNone/>
              <a:defRPr sz="2025" b="0" i="0">
                <a:solidFill>
                  <a:srgbClr val="15291E"/>
                </a:solidFill>
                <a:latin typeface="Plus Jakarta Sans"/>
                <a:ea typeface="Plus Jakarta Sans"/>
                <a:cs typeface="Plus Jakarta Sans"/>
              </a:defRPr>
            </a:pPr>
            <a:r>
              <a:rPr sz="2025" b="0" i="0">
                <a:solidFill>
                  <a:srgbClr val="15291E"/>
                </a:solidFill>
                <a:latin typeface="Plus Jakarta Sans"/>
                <a:ea typeface="Plus Jakarta Sans"/>
                <a:cs typeface="Plus Jakarta Sans"/>
              </a:rPr>
              <a:t>A practical café-website brief with source references;</a:t>
            </a:r>
          </a:p>
          <a:p xmlns:a="http://schemas.openxmlformats.org/drawingml/2006/main">
            <a:pPr algn="l">
              <a:lnSpc>
                <a:spcPct val="125000"/>
              </a:lnSpc>
              <a:buNone/>
              <a:defRPr sz="2025" b="0" i="0">
                <a:solidFill>
                  <a:srgbClr val="15291E"/>
                </a:solidFill>
                <a:latin typeface="Plus Jakarta Sans"/>
                <a:ea typeface="Plus Jakarta Sans"/>
                <a:cs typeface="Plus Jakarta Sans"/>
              </a:defRPr>
            </a:pPr>
            <a:r>
              <a:rPr sz="2025" b="0" i="0">
                <a:solidFill>
                  <a:srgbClr val="15291E"/>
                </a:solidFill>
                <a:latin typeface="Plus Jakarta Sans"/>
                <a:ea typeface="Plus Jakarta Sans"/>
                <a:cs typeface="Plus Jakarta Sans"/>
              </a:rPr>
              <a:t>unpublished and owner acceptance pending.</a:t>
            </a:r>
          </a:p>
        </p:txBody>
      </p:sp>
      <p:sp>
        <p:nvSpPr>
          <p:cNvPr id="15" name="s097 text 15">
            <a:extLst xmlns:a="http://schemas.openxmlformats.org/drawingml/2006/main">
              <a:ext uri="{FF2B5EF4-FFF2-40B4-BE49-F238E27FC236}">
                <a16:creationId xmlns:a16="http://schemas.microsoft.com/office/drawing/2014/main" id="{5F8877C2-803F-4511-8FC0-0CD0E4B5D9F8}"/>
              </a:ext>
            </a:extLst>
          </p:cNvPr>
          <p:cNvSpPr>
            <a:spLocks xmlns:a="http://schemas.openxmlformats.org/drawingml/2006/main" noGrp="1"/>
          </p:cNvSpPr>
          <p:nvPr/>
        </p:nvSpPr>
        <p:spPr>
          <a:xfrm xmlns:a="http://schemas.openxmlformats.org/drawingml/2006/main">
            <a:off x="13753058" y="8086725"/>
            <a:ext cx="724942"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097 / 152</a:t>
            </a:r>
          </a:p>
        </p:txBody>
      </p:sp>
    </p:spTree>
    <p:extLst>
      <p:ext uri="{BB962C8B-B14F-4D97-AF65-F5344CB8AC3E}">
        <p14:creationId xmlns:p14="http://schemas.microsoft.com/office/powerpoint/2010/main" val="506667885"/>
      </p:ext>
    </p:extLst>
  </p:cSld>
</p:sld>
</file>

<file path=ppt/slides/slide98.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a4d23c95ccf4afd"/>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98 text 2">
            <a:extLst xmlns:a="http://schemas.openxmlformats.org/drawingml/2006/main">
              <a:ext uri="{FF2B5EF4-FFF2-40B4-BE49-F238E27FC236}">
                <a16:creationId xmlns:a16="http://schemas.microsoft.com/office/drawing/2014/main" id="{F993EFFD-F6BD-46FD-A022-20C697E0BFF8}"/>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98 text 3">
            <a:extLst xmlns:a="http://schemas.openxmlformats.org/drawingml/2006/main">
              <a:ext uri="{FF2B5EF4-FFF2-40B4-BE49-F238E27FC236}">
                <a16:creationId xmlns:a16="http://schemas.microsoft.com/office/drawing/2014/main" id="{55605AFF-F19D-42AE-9527-1540CA2F5FF0}"/>
              </a:ext>
            </a:extLst>
          </p:cNvPr>
          <p:cNvSpPr>
            <a:spLocks xmlns:a="http://schemas.openxmlformats.org/drawingml/2006/main" noGrp="1"/>
          </p:cNvSpPr>
          <p:nvPr/>
        </p:nvSpPr>
        <p:spPr>
          <a:xfrm xmlns:a="http://schemas.openxmlformats.org/drawingml/2006/main">
            <a:off x="12431316" y="476250"/>
            <a:ext cx="204668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Run your first department</a:t>
            </a:r>
          </a:p>
        </p:txBody>
      </p:sp>
      <p:sp>
        <p:nvSpPr>
          <p:cNvPr id="4" name="s098 text 4">
            <a:extLst xmlns:a="http://schemas.openxmlformats.org/drawingml/2006/main">
              <a:ext uri="{FF2B5EF4-FFF2-40B4-BE49-F238E27FC236}">
                <a16:creationId xmlns:a16="http://schemas.microsoft.com/office/drawing/2014/main" id="{5B53B45A-AACD-4AA3-ACCD-68FA6021E480}"/>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350" b="1" i="0">
                <a:solidFill>
                  <a:srgbClr val="15291E"/>
                </a:solidFill>
                <a:latin typeface="Plus Jakarta Sans"/>
                <a:ea typeface="Plus Jakarta Sans"/>
                <a:cs typeface="Plus Jakarta Sans"/>
              </a:defRPr>
            </a:pPr>
            <a:r>
              <a:rPr sz="4350" b="1" i="0">
                <a:solidFill>
                  <a:srgbClr val="15291E"/>
                </a:solidFill>
                <a:latin typeface="Plus Jakarta Sans"/>
                <a:ea typeface="Plus Jakarta Sans"/>
                <a:cs typeface="Plus Jakarta Sans"/>
              </a:rPr>
              <a:t>The founder’s note</a:t>
            </a:r>
          </a:p>
        </p:txBody>
      </p:sp>
      <p:sp>
        <p:nvSpPr>
          <p:cNvPr id="5" name="s098 rect 5">
            <a:extLst xmlns:a="http://schemas.openxmlformats.org/drawingml/2006/main">
              <a:ext uri="{FF2B5EF4-FFF2-40B4-BE49-F238E27FC236}">
                <a16:creationId xmlns:a16="http://schemas.microsoft.com/office/drawing/2014/main" id="{6E3FDCE9-E56F-4AF9-8632-0EE7E85DC75A}"/>
              </a:ext>
            </a:extLst>
          </p:cNvPr>
          <p:cNvSpPr>
            <a:spLocks xmlns:a="http://schemas.openxmlformats.org/drawingml/2006/main" noGrp="1"/>
          </p:cNvSpPr>
          <p:nvPr/>
        </p:nvSpPr>
        <p:spPr>
          <a:xfrm xmlns:a="http://schemas.openxmlformats.org/drawingml/2006/main">
            <a:off x="762000" y="2828925"/>
            <a:ext cx="13716000" cy="3929063"/>
          </a:xfrm>
          <a:prstGeom xmlns:a="http://schemas.openxmlformats.org/drawingml/2006/main" prst="roundRect">
            <a:avLst>
              <a:gd name="adj" fmla="val 3394"/>
            </a:avLst>
          </a:prstGeom>
          <a:solidFill xmlns:a="http://schemas.openxmlformats.org/drawingml/2006/main">
            <a:srgbClr val="FFFFFF"/>
          </a:solidFill>
          <a:ln xmlns:a="http://schemas.openxmlformats.org/drawingml/2006/main" w="9525">
            <a:solidFill>
              <a:srgbClr val="D5DDD7"/>
            </a:solidFill>
            <a:prstDash val="solid"/>
          </a:ln>
        </p:spPr>
      </p:sp>
      <p:sp>
        <p:nvSpPr>
          <p:cNvPr id="6" name="s098 text 6">
            <a:extLst xmlns:a="http://schemas.openxmlformats.org/drawingml/2006/main">
              <a:ext uri="{FF2B5EF4-FFF2-40B4-BE49-F238E27FC236}">
                <a16:creationId xmlns:a16="http://schemas.microsoft.com/office/drawing/2014/main" id="{99975F85-8C96-45A4-A7C2-171ED9EABC83}"/>
              </a:ext>
            </a:extLst>
          </p:cNvPr>
          <p:cNvSpPr>
            <a:spLocks xmlns:a="http://schemas.openxmlformats.org/drawingml/2006/main" noGrp="1"/>
          </p:cNvSpPr>
          <p:nvPr/>
        </p:nvSpPr>
        <p:spPr>
          <a:xfrm xmlns:a="http://schemas.openxmlformats.org/drawingml/2006/main">
            <a:off x="1057275" y="3067050"/>
            <a:ext cx="131254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53655A"/>
                </a:solidFill>
                <a:latin typeface="Menlo"/>
                <a:ea typeface="Menlo"/>
                <a:cs typeface="Menlo"/>
              </a:defRPr>
            </a:pPr>
            <a:r>
              <a:rPr sz="1650" b="0" i="0">
                <a:solidFill>
                  <a:srgbClr val="53655A"/>
                </a:solidFill>
                <a:latin typeface="Menlo"/>
                <a:ea typeface="Menlo"/>
                <a:cs typeface="Menlo"/>
              </a:rPr>
              <a:t>sources/founder-note.md · excerpt</a:t>
            </a:r>
          </a:p>
        </p:txBody>
      </p:sp>
      <p:sp>
        <p:nvSpPr>
          <p:cNvPr id="7" name="s098 text 7">
            <a:extLst xmlns:a="http://schemas.openxmlformats.org/drawingml/2006/main">
              <a:ext uri="{FF2B5EF4-FFF2-40B4-BE49-F238E27FC236}">
                <a16:creationId xmlns:a16="http://schemas.microsoft.com/office/drawing/2014/main" id="{60260F1F-716C-4C86-845D-B6BF46C6C0DD}"/>
              </a:ext>
            </a:extLst>
          </p:cNvPr>
          <p:cNvSpPr>
            <a:spLocks xmlns:a="http://schemas.openxmlformats.org/drawingml/2006/main" noGrp="1"/>
          </p:cNvSpPr>
          <p:nvPr/>
        </p:nvSpPr>
        <p:spPr>
          <a:xfrm xmlns:a="http://schemas.openxmlformats.org/drawingml/2006/main">
            <a:off x="1685925" y="3505200"/>
            <a:ext cx="9031932"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63B24"/>
                </a:solidFill>
                <a:latin typeface="Menlo"/>
                <a:ea typeface="Menlo"/>
                <a:cs typeface="Menlo"/>
              </a:defRPr>
            </a:pPr>
            <a:r>
              <a:rPr sz="1875" b="0" i="0">
                <a:solidFill>
                  <a:srgbClr val="163B24"/>
                </a:solidFill>
                <a:latin typeface="Menlo"/>
                <a:ea typeface="Menlo"/>
                <a:cs typeface="Menlo"/>
              </a:rPr>
              <a:t>I want a short social post that helps an independent café owner</a:t>
            </a:r>
          </a:p>
        </p:txBody>
      </p:sp>
      <p:sp>
        <p:nvSpPr>
          <p:cNvPr id="8" name="s098 text 8">
            <a:extLst xmlns:a="http://schemas.openxmlformats.org/drawingml/2006/main">
              <a:ext uri="{FF2B5EF4-FFF2-40B4-BE49-F238E27FC236}">
                <a16:creationId xmlns:a16="http://schemas.microsoft.com/office/drawing/2014/main" id="{983926D9-277C-4F4F-8E2B-AD6DC9DA6062}"/>
              </a:ext>
            </a:extLst>
          </p:cNvPr>
          <p:cNvSpPr>
            <a:spLocks xmlns:a="http://schemas.openxmlformats.org/drawingml/2006/main" noGrp="1"/>
          </p:cNvSpPr>
          <p:nvPr/>
        </p:nvSpPr>
        <p:spPr>
          <a:xfrm xmlns:a="http://schemas.openxmlformats.org/drawingml/2006/main">
            <a:off x="1685925" y="3843338"/>
            <a:ext cx="9748838"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inspect the basics on their website. Focus on three things a visitor</a:t>
            </a:r>
          </a:p>
        </p:txBody>
      </p:sp>
      <p:sp>
        <p:nvSpPr>
          <p:cNvPr id="9" name="s098 text 9">
            <a:extLst xmlns:a="http://schemas.openxmlformats.org/drawingml/2006/main">
              <a:ext uri="{FF2B5EF4-FFF2-40B4-BE49-F238E27FC236}">
                <a16:creationId xmlns:a16="http://schemas.microsoft.com/office/drawing/2014/main" id="{6A46CA7D-ECC0-4E1F-A735-678003C1EB02}"/>
              </a:ext>
            </a:extLst>
          </p:cNvPr>
          <p:cNvSpPr>
            <a:spLocks xmlns:a="http://schemas.openxmlformats.org/drawingml/2006/main" noGrp="1"/>
          </p:cNvSpPr>
          <p:nvPr/>
        </p:nvSpPr>
        <p:spPr>
          <a:xfrm xmlns:a="http://schemas.openxmlformats.org/drawingml/2006/main">
            <a:off x="1685925" y="4181475"/>
            <a:ext cx="9031932"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63B24"/>
                </a:solidFill>
                <a:latin typeface="Menlo"/>
                <a:ea typeface="Menlo"/>
                <a:cs typeface="Menlo"/>
              </a:defRPr>
            </a:pPr>
            <a:r>
              <a:rPr sz="1875" b="0" i="0">
                <a:solidFill>
                  <a:srgbClr val="163B24"/>
                </a:solidFill>
                <a:latin typeface="Menlo"/>
                <a:ea typeface="Menlo"/>
                <a:cs typeface="Menlo"/>
              </a:rPr>
              <a:t>needs: a current menu, opening hours and location. Explain each</a:t>
            </a:r>
          </a:p>
        </p:txBody>
      </p:sp>
      <p:sp>
        <p:nvSpPr>
          <p:cNvPr id="10" name="s098 text 10">
            <a:extLst xmlns:a="http://schemas.openxmlformats.org/drawingml/2006/main">
              <a:ext uri="{FF2B5EF4-FFF2-40B4-BE49-F238E27FC236}">
                <a16:creationId xmlns:a16="http://schemas.microsoft.com/office/drawing/2014/main" id="{FE1645A7-CB7B-4325-BCEB-4BE65DE36465}"/>
              </a:ext>
            </a:extLst>
          </p:cNvPr>
          <p:cNvSpPr>
            <a:spLocks xmlns:a="http://schemas.openxmlformats.org/drawingml/2006/main" noGrp="1"/>
          </p:cNvSpPr>
          <p:nvPr/>
        </p:nvSpPr>
        <p:spPr>
          <a:xfrm xmlns:a="http://schemas.openxmlformats.org/drawingml/2006/main">
            <a:off x="1685925" y="4519613"/>
            <a:ext cx="9175254"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through a simple check they can do themselves. Close by inviting</a:t>
            </a:r>
          </a:p>
        </p:txBody>
      </p:sp>
      <p:sp>
        <p:nvSpPr>
          <p:cNvPr id="11" name="s098 text 11">
            <a:extLst xmlns:a="http://schemas.openxmlformats.org/drawingml/2006/main">
              <a:ext uri="{FF2B5EF4-FFF2-40B4-BE49-F238E27FC236}">
                <a16:creationId xmlns:a16="http://schemas.microsoft.com/office/drawing/2014/main" id="{F9510EFA-5B4F-4BD9-BFF8-4B78396CFF3F}"/>
              </a:ext>
            </a:extLst>
          </p:cNvPr>
          <p:cNvSpPr>
            <a:spLocks xmlns:a="http://schemas.openxmlformats.org/drawingml/2006/main" noGrp="1"/>
          </p:cNvSpPr>
          <p:nvPr/>
        </p:nvSpPr>
        <p:spPr>
          <a:xfrm xmlns:a="http://schemas.openxmlformats.org/drawingml/2006/main">
            <a:off x="1685925" y="4857750"/>
            <a:ext cx="6164759"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them to ask about a website clarity review.</a:t>
            </a:r>
          </a:p>
        </p:txBody>
      </p:sp>
      <p:sp>
        <p:nvSpPr>
          <p:cNvPr id="12" name="s098 text 12">
            <a:extLst xmlns:a="http://schemas.openxmlformats.org/drawingml/2006/main">
              <a:ext uri="{FF2B5EF4-FFF2-40B4-BE49-F238E27FC236}">
                <a16:creationId xmlns:a16="http://schemas.microsoft.com/office/drawing/2014/main" id="{FA0C76A2-6540-4D46-A837-275D15106764}"/>
              </a:ext>
            </a:extLst>
          </p:cNvPr>
          <p:cNvSpPr>
            <a:spLocks xmlns:a="http://schemas.openxmlformats.org/drawingml/2006/main" noGrp="1"/>
          </p:cNvSpPr>
          <p:nvPr/>
        </p:nvSpPr>
        <p:spPr>
          <a:xfrm xmlns:a="http://schemas.openxmlformats.org/drawingml/2006/main">
            <a:off x="1685925" y="5195888"/>
            <a:ext cx="14347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a:bodyPr>
          <a:lstStyle xmlns:a="http://schemas.openxmlformats.org/drawingml/2006/main"/>
          <a:p xmlns:a="http://schemas.openxmlformats.org/drawingml/2006/main">
            <a:r>
              <a:t/>
            </a:r>
          </a:p>
        </p:txBody>
      </p:sp>
      <p:sp>
        <p:nvSpPr>
          <p:cNvPr id="13" name="s098 text 13">
            <a:extLst xmlns:a="http://schemas.openxmlformats.org/drawingml/2006/main">
              <a:ext uri="{FF2B5EF4-FFF2-40B4-BE49-F238E27FC236}">
                <a16:creationId xmlns:a16="http://schemas.microsoft.com/office/drawing/2014/main" id="{18631BB3-F747-44A9-A959-8CD320FE9B3E}"/>
              </a:ext>
            </a:extLst>
          </p:cNvPr>
          <p:cNvSpPr>
            <a:spLocks xmlns:a="http://schemas.openxmlformats.org/drawingml/2006/main" noGrp="1"/>
          </p:cNvSpPr>
          <p:nvPr/>
        </p:nvSpPr>
        <p:spPr>
          <a:xfrm xmlns:a="http://schemas.openxmlformats.org/drawingml/2006/main">
            <a:off x="1685925" y="5534025"/>
            <a:ext cx="9031932"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63B24"/>
                </a:solidFill>
                <a:latin typeface="Menlo"/>
                <a:ea typeface="Menlo"/>
                <a:cs typeface="Menlo"/>
              </a:defRPr>
            </a:pPr>
            <a:r>
              <a:rPr sz="1875" b="0" i="0">
                <a:solidFill>
                  <a:srgbClr val="163B24"/>
                </a:solidFill>
                <a:latin typeface="Menlo"/>
                <a:ea typeface="Menlo"/>
                <a:cs typeface="Menlo"/>
              </a:rPr>
              <a:t>Keep this a helpful draft. We have no numbers showing that this</a:t>
            </a:r>
          </a:p>
        </p:txBody>
      </p:sp>
      <p:sp>
        <p:nvSpPr>
          <p:cNvPr id="14" name="s098 text 14">
            <a:extLst xmlns:a="http://schemas.openxmlformats.org/drawingml/2006/main">
              <a:ext uri="{FF2B5EF4-FFF2-40B4-BE49-F238E27FC236}">
                <a16:creationId xmlns:a16="http://schemas.microsoft.com/office/drawing/2014/main" id="{E832B303-7DEC-407A-BD50-E11F09236261}"/>
              </a:ext>
            </a:extLst>
          </p:cNvPr>
          <p:cNvSpPr>
            <a:spLocks xmlns:a="http://schemas.openxmlformats.org/drawingml/2006/main" noGrp="1"/>
          </p:cNvSpPr>
          <p:nvPr/>
        </p:nvSpPr>
        <p:spPr>
          <a:xfrm xmlns:a="http://schemas.openxmlformats.org/drawingml/2006/main">
            <a:off x="1685925" y="5872163"/>
            <a:ext cx="8601819"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63B24"/>
                </a:solidFill>
                <a:latin typeface="Menlo"/>
                <a:ea typeface="Menlo"/>
                <a:cs typeface="Menlo"/>
              </a:defRPr>
            </a:pPr>
            <a:r>
              <a:rPr sz="1875" b="0" i="0">
                <a:solidFill>
                  <a:srgbClr val="163B24"/>
                </a:solidFill>
                <a:latin typeface="Menlo"/>
                <a:ea typeface="Menlo"/>
                <a:cs typeface="Menlo"/>
              </a:rPr>
              <a:t>will increase sales. Do not state a price because I have not</a:t>
            </a:r>
          </a:p>
        </p:txBody>
      </p:sp>
      <p:sp>
        <p:nvSpPr>
          <p:cNvPr id="15" name="s098 text 15">
            <a:extLst xmlns:a="http://schemas.openxmlformats.org/drawingml/2006/main">
              <a:ext uri="{FF2B5EF4-FFF2-40B4-BE49-F238E27FC236}">
                <a16:creationId xmlns:a16="http://schemas.microsoft.com/office/drawing/2014/main" id="{E34D8E8D-5D07-4480-B914-9453AD124055}"/>
              </a:ext>
            </a:extLst>
          </p:cNvPr>
          <p:cNvSpPr>
            <a:spLocks xmlns:a="http://schemas.openxmlformats.org/drawingml/2006/main" noGrp="1"/>
          </p:cNvSpPr>
          <p:nvPr/>
        </p:nvSpPr>
        <p:spPr>
          <a:xfrm xmlns:a="http://schemas.openxmlformats.org/drawingml/2006/main">
            <a:off x="1685925" y="6210300"/>
            <a:ext cx="1863775"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63B24"/>
                </a:solidFill>
                <a:latin typeface="Menlo"/>
                <a:ea typeface="Menlo"/>
                <a:cs typeface="Menlo"/>
              </a:defRPr>
            </a:pPr>
            <a:r>
              <a:rPr sz="1875" b="0" i="0">
                <a:solidFill>
                  <a:srgbClr val="163B24"/>
                </a:solidFill>
                <a:latin typeface="Menlo"/>
                <a:ea typeface="Menlo"/>
                <a:cs typeface="Menlo"/>
              </a:rPr>
              <a:t>supplied one.</a:t>
            </a:r>
          </a:p>
        </p:txBody>
      </p:sp>
      <p:sp>
        <p:nvSpPr>
          <p:cNvPr id="16" name="s098 text 16">
            <a:extLst xmlns:a="http://schemas.openxmlformats.org/drawingml/2006/main">
              <a:ext uri="{FF2B5EF4-FFF2-40B4-BE49-F238E27FC236}">
                <a16:creationId xmlns:a16="http://schemas.microsoft.com/office/drawing/2014/main" id="{032152CA-29CF-4FDB-BC4E-337C37534526}"/>
              </a:ext>
            </a:extLst>
          </p:cNvPr>
          <p:cNvSpPr>
            <a:spLocks xmlns:a="http://schemas.openxmlformats.org/drawingml/2006/main" noGrp="1"/>
          </p:cNvSpPr>
          <p:nvPr/>
        </p:nvSpPr>
        <p:spPr>
          <a:xfrm xmlns:a="http://schemas.openxmlformats.org/drawingml/2006/main">
            <a:off x="762000" y="6919913"/>
            <a:ext cx="13716000" cy="34662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4"/>
          </a:bodyPr>
          <a:lstStyle xmlns:a="http://schemas.openxmlformats.org/drawingml/2006/main"/>
          <a:p xmlns:a="http://schemas.openxmlformats.org/drawingml/2006/main">
            <a:pPr algn="l">
              <a:lnSpc>
                <a:spcPct val="116667"/>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Read the task source before interpreting it.</a:t>
            </a:r>
          </a:p>
        </p:txBody>
      </p:sp>
      <p:sp>
        <p:nvSpPr>
          <p:cNvPr id="17" name="s098 text 17">
            <a:extLst xmlns:a="http://schemas.openxmlformats.org/drawingml/2006/main">
              <a:ext uri="{FF2B5EF4-FFF2-40B4-BE49-F238E27FC236}">
                <a16:creationId xmlns:a16="http://schemas.microsoft.com/office/drawing/2014/main" id="{99D1CD2D-F2B0-41C2-B2DC-57CB931BF5BC}"/>
              </a:ext>
            </a:extLst>
          </p:cNvPr>
          <p:cNvSpPr>
            <a:spLocks xmlns:a="http://schemas.openxmlformats.org/drawingml/2006/main" noGrp="1"/>
          </p:cNvSpPr>
          <p:nvPr/>
        </p:nvSpPr>
        <p:spPr>
          <a:xfrm xmlns:a="http://schemas.openxmlformats.org/drawingml/2006/main">
            <a:off x="13738473" y="8086725"/>
            <a:ext cx="73952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098 / 152</a:t>
            </a:r>
          </a:p>
        </p:txBody>
      </p:sp>
    </p:spTree>
    <p:extLst>
      <p:ext uri="{BB962C8B-B14F-4D97-AF65-F5344CB8AC3E}">
        <p14:creationId xmlns:p14="http://schemas.microsoft.com/office/powerpoint/2010/main" val="362573281"/>
      </p:ext>
    </p:extLst>
  </p:cSld>
</p:sld>
</file>

<file path=ppt/slides/slide99.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7" name=""/>
          <p:cNvPicPr>
            <a:picLocks xmlns:a="http://schemas.openxmlformats.org/drawingml/2006/main" noChangeAspect="1"/>
          </p:cNvPicPr>
          <p:nvPr/>
        </p:nvPicPr>
        <p:blipFill>
          <a:blip xmlns:r="http://schemas.openxmlformats.org/officeDocument/2006/relationships" xmlns:a="http://schemas.openxmlformats.org/drawingml/2006/main" r:embed="Rd6d6757ac6024156"/>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099 text 2">
            <a:extLst xmlns:a="http://schemas.openxmlformats.org/drawingml/2006/main">
              <a:ext uri="{FF2B5EF4-FFF2-40B4-BE49-F238E27FC236}">
                <a16:creationId xmlns:a16="http://schemas.microsoft.com/office/drawing/2014/main" id="{5A43FE96-9886-4895-AE04-AE458CDEC0A5}"/>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099 text 3">
            <a:extLst xmlns:a="http://schemas.openxmlformats.org/drawingml/2006/main">
              <a:ext uri="{FF2B5EF4-FFF2-40B4-BE49-F238E27FC236}">
                <a16:creationId xmlns:a16="http://schemas.microsoft.com/office/drawing/2014/main" id="{84674F86-25DC-49D7-AE3D-08F57D926607}"/>
              </a:ext>
            </a:extLst>
          </p:cNvPr>
          <p:cNvSpPr>
            <a:spLocks xmlns:a="http://schemas.openxmlformats.org/drawingml/2006/main" noGrp="1"/>
          </p:cNvSpPr>
          <p:nvPr/>
        </p:nvSpPr>
        <p:spPr>
          <a:xfrm xmlns:a="http://schemas.openxmlformats.org/drawingml/2006/main">
            <a:off x="12431316" y="476250"/>
            <a:ext cx="204668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Run your first department</a:t>
            </a:r>
          </a:p>
        </p:txBody>
      </p:sp>
      <p:sp>
        <p:nvSpPr>
          <p:cNvPr id="4" name="s099 text 4">
            <a:extLst xmlns:a="http://schemas.openxmlformats.org/drawingml/2006/main">
              <a:ext uri="{FF2B5EF4-FFF2-40B4-BE49-F238E27FC236}">
                <a16:creationId xmlns:a16="http://schemas.microsoft.com/office/drawing/2014/main" id="{1CB1B868-AF42-4B1E-84E6-A4AB6B26AC82}"/>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350" b="1" i="0">
                <a:solidFill>
                  <a:srgbClr val="15291E"/>
                </a:solidFill>
                <a:latin typeface="Plus Jakarta Sans"/>
                <a:ea typeface="Plus Jakarta Sans"/>
                <a:cs typeface="Plus Jakarta Sans"/>
              </a:defRPr>
            </a:pPr>
            <a:r>
              <a:rPr sz="4350" b="1" i="0">
                <a:solidFill>
                  <a:srgbClr val="15291E"/>
                </a:solidFill>
                <a:latin typeface="Plus Jakarta Sans"/>
                <a:ea typeface="Plus Jakarta Sans"/>
                <a:cs typeface="Plus Jakarta Sans"/>
              </a:rPr>
              <a:t>The instruction for the run</a:t>
            </a:r>
          </a:p>
        </p:txBody>
      </p:sp>
      <p:sp>
        <p:nvSpPr>
          <p:cNvPr id="5" name="s099 rect 5">
            <a:extLst xmlns:a="http://schemas.openxmlformats.org/drawingml/2006/main">
              <a:ext uri="{FF2B5EF4-FFF2-40B4-BE49-F238E27FC236}">
                <a16:creationId xmlns:a16="http://schemas.microsoft.com/office/drawing/2014/main" id="{020BDE66-084E-442D-B392-D54899DE2F25}"/>
              </a:ext>
            </a:extLst>
          </p:cNvPr>
          <p:cNvSpPr>
            <a:spLocks xmlns:a="http://schemas.openxmlformats.org/drawingml/2006/main" noGrp="1"/>
          </p:cNvSpPr>
          <p:nvPr/>
        </p:nvSpPr>
        <p:spPr>
          <a:xfrm xmlns:a="http://schemas.openxmlformats.org/drawingml/2006/main">
            <a:off x="762000" y="2828925"/>
            <a:ext cx="13716000" cy="3590925"/>
          </a:xfrm>
          <a:prstGeom xmlns:a="http://schemas.openxmlformats.org/drawingml/2006/main" prst="roundRect">
            <a:avLst>
              <a:gd name="adj" fmla="val 3714"/>
            </a:avLst>
          </a:prstGeom>
          <a:solidFill xmlns:a="http://schemas.openxmlformats.org/drawingml/2006/main">
            <a:srgbClr val="FFFFFF"/>
          </a:solidFill>
          <a:ln xmlns:a="http://schemas.openxmlformats.org/drawingml/2006/main" w="9525">
            <a:solidFill>
              <a:srgbClr val="D5DDD7"/>
            </a:solidFill>
            <a:prstDash val="solid"/>
          </a:ln>
        </p:spPr>
      </p:sp>
      <p:sp>
        <p:nvSpPr>
          <p:cNvPr id="6" name="s099 text 6">
            <a:extLst xmlns:a="http://schemas.openxmlformats.org/drawingml/2006/main">
              <a:ext uri="{FF2B5EF4-FFF2-40B4-BE49-F238E27FC236}">
                <a16:creationId xmlns:a16="http://schemas.microsoft.com/office/drawing/2014/main" id="{DDE7E75B-BF16-4A10-933E-FBBDDB9CB3F3}"/>
              </a:ext>
            </a:extLst>
          </p:cNvPr>
          <p:cNvSpPr>
            <a:spLocks xmlns:a="http://schemas.openxmlformats.org/drawingml/2006/main" noGrp="1"/>
          </p:cNvSpPr>
          <p:nvPr/>
        </p:nvSpPr>
        <p:spPr>
          <a:xfrm xmlns:a="http://schemas.openxmlformats.org/drawingml/2006/main">
            <a:off x="1057275" y="3067050"/>
            <a:ext cx="131254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53655A"/>
                </a:solidFill>
                <a:latin typeface="Menlo"/>
                <a:ea typeface="Menlo"/>
                <a:cs typeface="Menlo"/>
              </a:defRPr>
            </a:pPr>
            <a:r>
              <a:rPr sz="1650" b="0" i="0">
                <a:solidFill>
                  <a:srgbClr val="53655A"/>
                </a:solidFill>
                <a:latin typeface="Menlo"/>
                <a:ea typeface="Menlo"/>
                <a:cs typeface="Menlo"/>
              </a:rPr>
              <a:t>Live prompt · condensed from the method guide</a:t>
            </a:r>
          </a:p>
        </p:txBody>
      </p:sp>
      <p:sp>
        <p:nvSpPr>
          <p:cNvPr id="7" name="s099 text 7">
            <a:extLst xmlns:a="http://schemas.openxmlformats.org/drawingml/2006/main">
              <a:ext uri="{FF2B5EF4-FFF2-40B4-BE49-F238E27FC236}">
                <a16:creationId xmlns:a16="http://schemas.microsoft.com/office/drawing/2014/main" id="{EBAF4D08-0EE4-408F-8A95-932D0761828B}"/>
              </a:ext>
            </a:extLst>
          </p:cNvPr>
          <p:cNvSpPr>
            <a:spLocks xmlns:a="http://schemas.openxmlformats.org/drawingml/2006/main" noGrp="1"/>
          </p:cNvSpPr>
          <p:nvPr/>
        </p:nvSpPr>
        <p:spPr>
          <a:xfrm xmlns:a="http://schemas.openxmlformats.org/drawingml/2006/main">
            <a:off x="1685925" y="3505200"/>
            <a:ext cx="8458498"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Read the current content-brief skill and its named sources.</a:t>
            </a:r>
          </a:p>
        </p:txBody>
      </p:sp>
      <p:sp>
        <p:nvSpPr>
          <p:cNvPr id="8" name="s099 text 8">
            <a:extLst xmlns:a="http://schemas.openxmlformats.org/drawingml/2006/main">
              <a:ext uri="{FF2B5EF4-FFF2-40B4-BE49-F238E27FC236}">
                <a16:creationId xmlns:a16="http://schemas.microsoft.com/office/drawing/2014/main" id="{F373C650-CC93-4EEA-B8B4-4975637D1D5A}"/>
              </a:ext>
            </a:extLst>
          </p:cNvPr>
          <p:cNvSpPr>
            <a:spLocks xmlns:a="http://schemas.openxmlformats.org/drawingml/2006/main" noGrp="1"/>
          </p:cNvSpPr>
          <p:nvPr/>
        </p:nvSpPr>
        <p:spPr>
          <a:xfrm xmlns:a="http://schemas.openxmlformats.org/drawingml/2006/main">
            <a:off x="1685925" y="3843338"/>
            <a:ext cx="7024836"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63B24"/>
                </a:solidFill>
                <a:latin typeface="Menlo"/>
                <a:ea typeface="Menlo"/>
                <a:cs typeface="Menlo"/>
              </a:defRPr>
            </a:pPr>
            <a:r>
              <a:rPr sz="1875" b="0" i="0">
                <a:solidFill>
                  <a:srgbClr val="163B24"/>
                </a:solidFill>
                <a:latin typeface="Menlo"/>
                <a:ea typeface="Menlo"/>
                <a:cs typeface="Menlo"/>
              </a:rPr>
              <a:t>State the expected criteria for this normal case.</a:t>
            </a:r>
          </a:p>
        </p:txBody>
      </p:sp>
      <p:sp>
        <p:nvSpPr>
          <p:cNvPr id="9" name="s099 text 9">
            <a:extLst xmlns:a="http://schemas.openxmlformats.org/drawingml/2006/main">
              <a:ext uri="{FF2B5EF4-FFF2-40B4-BE49-F238E27FC236}">
                <a16:creationId xmlns:a16="http://schemas.microsoft.com/office/drawing/2014/main" id="{F7D28A50-5A76-480C-9D23-1F3750B1D3B9}"/>
              </a:ext>
            </a:extLst>
          </p:cNvPr>
          <p:cNvSpPr>
            <a:spLocks xmlns:a="http://schemas.openxmlformats.org/drawingml/2006/main" noGrp="1"/>
          </p:cNvSpPr>
          <p:nvPr/>
        </p:nvSpPr>
        <p:spPr>
          <a:xfrm xmlns:a="http://schemas.openxmlformats.org/drawingml/2006/main">
            <a:off x="1685925" y="4181475"/>
            <a:ext cx="6738193"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63B24"/>
                </a:solidFill>
                <a:latin typeface="Menlo"/>
                <a:ea typeface="Menlo"/>
                <a:cs typeface="Menlo"/>
              </a:defRPr>
            </a:pPr>
            <a:r>
              <a:rPr sz="1875" b="0" i="0">
                <a:solidFill>
                  <a:srgbClr val="163B24"/>
                </a:solidFill>
                <a:latin typeface="Menlo"/>
                <a:ea typeface="Menlo"/>
                <a:cs typeface="Menlo"/>
              </a:rPr>
              <a:t>Produce one brief from sources/founder-note.md.</a:t>
            </a:r>
          </a:p>
        </p:txBody>
      </p:sp>
      <p:sp>
        <p:nvSpPr>
          <p:cNvPr id="10" name="s099 text 10">
            <a:extLst xmlns:a="http://schemas.openxmlformats.org/drawingml/2006/main">
              <a:ext uri="{FF2B5EF4-FFF2-40B4-BE49-F238E27FC236}">
                <a16:creationId xmlns:a16="http://schemas.microsoft.com/office/drawing/2014/main" id="{81ADB64F-7B8A-41C5-B8F4-E6D9217AFEB6}"/>
              </a:ext>
            </a:extLst>
          </p:cNvPr>
          <p:cNvSpPr>
            <a:spLocks xmlns:a="http://schemas.openxmlformats.org/drawingml/2006/main" noGrp="1"/>
          </p:cNvSpPr>
          <p:nvPr/>
        </p:nvSpPr>
        <p:spPr>
          <a:xfrm xmlns:a="http://schemas.openxmlformats.org/drawingml/2006/main">
            <a:off x="1685925" y="4519613"/>
            <a:ext cx="5877967"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63B24"/>
                </a:solidFill>
                <a:latin typeface="Menlo"/>
                <a:ea typeface="Menlo"/>
                <a:cs typeface="Menlo"/>
              </a:defRPr>
            </a:pPr>
            <a:r>
              <a:rPr sz="1875" b="0" i="0">
                <a:solidFill>
                  <a:srgbClr val="163B24"/>
                </a:solidFill>
                <a:latin typeface="Menlo"/>
                <a:ea typeface="Menlo"/>
                <a:cs typeface="Menlo"/>
              </a:rPr>
              <a:t>Save it under outputs/ with draft status.</a:t>
            </a:r>
          </a:p>
        </p:txBody>
      </p:sp>
      <p:sp>
        <p:nvSpPr>
          <p:cNvPr id="11" name="s099 text 11">
            <a:extLst xmlns:a="http://schemas.openxmlformats.org/drawingml/2006/main">
              <a:ext uri="{FF2B5EF4-FFF2-40B4-BE49-F238E27FC236}">
                <a16:creationId xmlns:a16="http://schemas.microsoft.com/office/drawing/2014/main" id="{B15D0D3F-98B8-4B3C-95B4-E0E09DF378F7}"/>
              </a:ext>
            </a:extLst>
          </p:cNvPr>
          <p:cNvSpPr>
            <a:spLocks xmlns:a="http://schemas.openxmlformats.org/drawingml/2006/main" noGrp="1"/>
          </p:cNvSpPr>
          <p:nvPr/>
        </p:nvSpPr>
        <p:spPr>
          <a:xfrm xmlns:a="http://schemas.openxmlformats.org/drawingml/2006/main">
            <a:off x="1685925" y="4857750"/>
            <a:ext cx="74549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63B24"/>
                </a:solidFill>
                <a:latin typeface="Menlo"/>
                <a:ea typeface="Menlo"/>
                <a:cs typeface="Menlo"/>
              </a:defRPr>
            </a:pPr>
            <a:r>
              <a:rPr sz="1875" b="0" i="0">
                <a:solidFill>
                  <a:srgbClr val="163B24"/>
                </a:solidFill>
                <a:latin typeface="Menlo"/>
                <a:ea typeface="Menlo"/>
                <a:cs typeface="Menlo"/>
              </a:rPr>
              <a:t>Open the actual saved output and check the criteria.</a:t>
            </a:r>
          </a:p>
        </p:txBody>
      </p:sp>
      <p:sp>
        <p:nvSpPr>
          <p:cNvPr id="12" name="s099 text 12">
            <a:extLst xmlns:a="http://schemas.openxmlformats.org/drawingml/2006/main">
              <a:ext uri="{FF2B5EF4-FFF2-40B4-BE49-F238E27FC236}">
                <a16:creationId xmlns:a16="http://schemas.microsoft.com/office/drawing/2014/main" id="{7E604093-2571-4CDF-ADF1-A30C06F96943}"/>
              </a:ext>
            </a:extLst>
          </p:cNvPr>
          <p:cNvSpPr>
            <a:spLocks xmlns:a="http://schemas.openxmlformats.org/drawingml/2006/main" noGrp="1"/>
          </p:cNvSpPr>
          <p:nvPr/>
        </p:nvSpPr>
        <p:spPr>
          <a:xfrm xmlns:a="http://schemas.openxmlformats.org/drawingml/2006/main">
            <a:off x="1685925" y="5195888"/>
            <a:ext cx="7598271"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Record sources, skill version, output, runtime, date,</a:t>
            </a:r>
          </a:p>
        </p:txBody>
      </p:sp>
      <p:sp>
        <p:nvSpPr>
          <p:cNvPr id="13" name="s099 text 13">
            <a:extLst xmlns:a="http://schemas.openxmlformats.org/drawingml/2006/main">
              <a:ext uri="{FF2B5EF4-FFF2-40B4-BE49-F238E27FC236}">
                <a16:creationId xmlns:a16="http://schemas.microsoft.com/office/drawing/2014/main" id="{0E0A0C9A-DCDE-41B4-8559-17B92C20DB7F}"/>
              </a:ext>
            </a:extLst>
          </p:cNvPr>
          <p:cNvSpPr>
            <a:spLocks xmlns:a="http://schemas.openxmlformats.org/drawingml/2006/main" noGrp="1"/>
          </p:cNvSpPr>
          <p:nvPr/>
        </p:nvSpPr>
        <p:spPr>
          <a:xfrm xmlns:a="http://schemas.openxmlformats.org/drawingml/2006/main">
            <a:off x="1685925" y="5534025"/>
            <a:ext cx="7168307"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evaluator type, findings and verdict in evidence/.</a:t>
            </a:r>
          </a:p>
        </p:txBody>
      </p:sp>
      <p:sp>
        <p:nvSpPr>
          <p:cNvPr id="14" name="s099 text 14">
            <a:extLst xmlns:a="http://schemas.openxmlformats.org/drawingml/2006/main">
              <a:ext uri="{FF2B5EF4-FFF2-40B4-BE49-F238E27FC236}">
                <a16:creationId xmlns:a16="http://schemas.microsoft.com/office/drawing/2014/main" id="{61E15859-BADE-4C00-A695-DDDBC894121C}"/>
              </a:ext>
            </a:extLst>
          </p:cNvPr>
          <p:cNvSpPr>
            <a:spLocks xmlns:a="http://schemas.openxmlformats.org/drawingml/2006/main" noGrp="1"/>
          </p:cNvSpPr>
          <p:nvPr/>
        </p:nvSpPr>
        <p:spPr>
          <a:xfrm xmlns:a="http://schemas.openxmlformats.org/drawingml/2006/main">
            <a:off x="1685925" y="5872163"/>
            <a:ext cx="8601819"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63B24"/>
                </a:solidFill>
                <a:latin typeface="Menlo"/>
                <a:ea typeface="Menlo"/>
                <a:cs typeface="Menlo"/>
              </a:defRPr>
            </a:pPr>
            <a:r>
              <a:rPr sz="1875" b="0" i="0">
                <a:solidFill>
                  <a:srgbClr val="163B24"/>
                </a:solidFill>
                <a:latin typeface="Menlo"/>
                <a:ea typeface="Menlo"/>
                <a:cs typeface="Menlo"/>
              </a:rPr>
              <a:t>Owner acceptance remains pending until the owner reviews it.</a:t>
            </a:r>
          </a:p>
        </p:txBody>
      </p:sp>
      <p:sp>
        <p:nvSpPr>
          <p:cNvPr id="15" name="s099 text 15">
            <a:extLst xmlns:a="http://schemas.openxmlformats.org/drawingml/2006/main">
              <a:ext uri="{FF2B5EF4-FFF2-40B4-BE49-F238E27FC236}">
                <a16:creationId xmlns:a16="http://schemas.microsoft.com/office/drawing/2014/main" id="{2125CA1A-9C5B-4894-B82A-8DBC7179CE37}"/>
              </a:ext>
            </a:extLst>
          </p:cNvPr>
          <p:cNvSpPr>
            <a:spLocks xmlns:a="http://schemas.openxmlformats.org/drawingml/2006/main" noGrp="1"/>
          </p:cNvSpPr>
          <p:nvPr/>
        </p:nvSpPr>
        <p:spPr>
          <a:xfrm xmlns:a="http://schemas.openxmlformats.org/drawingml/2006/main">
            <a:off x="762000" y="6581775"/>
            <a:ext cx="13716000" cy="34662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4"/>
          </a:bodyPr>
          <a:lstStyle xmlns:a="http://schemas.openxmlformats.org/drawingml/2006/main"/>
          <a:p xmlns:a="http://schemas.openxmlformats.org/drawingml/2006/main">
            <a:pPr algn="l">
              <a:lnSpc>
                <a:spcPct val="116667"/>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Live prompt · create a new local artifact.</a:t>
            </a:r>
          </a:p>
        </p:txBody>
      </p:sp>
      <p:sp>
        <p:nvSpPr>
          <p:cNvPr id="16" name="s099 text 16">
            <a:extLst xmlns:a="http://schemas.openxmlformats.org/drawingml/2006/main">
              <a:ext uri="{FF2B5EF4-FFF2-40B4-BE49-F238E27FC236}">
                <a16:creationId xmlns:a16="http://schemas.microsoft.com/office/drawing/2014/main" id="{F22FAB4D-0F3B-4E3C-9C58-DEB4DA834D5E}"/>
              </a:ext>
            </a:extLst>
          </p:cNvPr>
          <p:cNvSpPr>
            <a:spLocks xmlns:a="http://schemas.openxmlformats.org/drawingml/2006/main" noGrp="1"/>
          </p:cNvSpPr>
          <p:nvPr/>
        </p:nvSpPr>
        <p:spPr>
          <a:xfrm xmlns:a="http://schemas.openxmlformats.org/drawingml/2006/main">
            <a:off x="13743831" y="8086725"/>
            <a:ext cx="73416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099 / 152</a:t>
            </a:r>
          </a:p>
        </p:txBody>
      </p:sp>
    </p:spTree>
    <p:extLst>
      <p:ext uri="{BB962C8B-B14F-4D97-AF65-F5344CB8AC3E}">
        <p14:creationId xmlns:p14="http://schemas.microsoft.com/office/powerpoint/2010/main" val="1123338898"/>
      </p:ext>
    </p:extLst>
  </p:cSld>
</p:sld>
</file>

<file path=ppt/slides/slide100.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9" name=""/>
          <p:cNvPicPr>
            <a:picLocks xmlns:a="http://schemas.openxmlformats.org/drawingml/2006/main" noChangeAspect="1"/>
          </p:cNvPicPr>
          <p:nvPr/>
        </p:nvPicPr>
        <p:blipFill>
          <a:blip xmlns:r="http://schemas.openxmlformats.org/officeDocument/2006/relationships" xmlns:a="http://schemas.openxmlformats.org/drawingml/2006/main" r:embed="Rbad44327c4dc40d6"/>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00 text 2">
            <a:extLst xmlns:a="http://schemas.openxmlformats.org/drawingml/2006/main">
              <a:ext uri="{FF2B5EF4-FFF2-40B4-BE49-F238E27FC236}">
                <a16:creationId xmlns:a16="http://schemas.microsoft.com/office/drawing/2014/main" id="{B7B417FB-6A13-4D3F-9156-79CAA899BA29}"/>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00 text 3">
            <a:extLst xmlns:a="http://schemas.openxmlformats.org/drawingml/2006/main">
              <a:ext uri="{FF2B5EF4-FFF2-40B4-BE49-F238E27FC236}">
                <a16:creationId xmlns:a16="http://schemas.microsoft.com/office/drawing/2014/main" id="{7A7FEBDF-4701-4808-BC99-13BB8F95D9E9}"/>
              </a:ext>
            </a:extLst>
          </p:cNvPr>
          <p:cNvSpPr>
            <a:spLocks xmlns:a="http://schemas.openxmlformats.org/drawingml/2006/main" noGrp="1"/>
          </p:cNvSpPr>
          <p:nvPr/>
        </p:nvSpPr>
        <p:spPr>
          <a:xfrm xmlns:a="http://schemas.openxmlformats.org/drawingml/2006/main">
            <a:off x="12431316" y="476250"/>
            <a:ext cx="204668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Run your first department</a:t>
            </a:r>
          </a:p>
        </p:txBody>
      </p:sp>
      <p:sp>
        <p:nvSpPr>
          <p:cNvPr id="4" name="s100 text 4">
            <a:extLst xmlns:a="http://schemas.openxmlformats.org/drawingml/2006/main">
              <a:ext uri="{FF2B5EF4-FFF2-40B4-BE49-F238E27FC236}">
                <a16:creationId xmlns:a16="http://schemas.microsoft.com/office/drawing/2014/main" id="{3666489C-1AA1-4B0F-BCFD-C8558B9E938D}"/>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Watch the department do the work.</a:t>
            </a:r>
          </a:p>
        </p:txBody>
      </p:sp>
      <p:sp>
        <p:nvSpPr>
          <p:cNvPr id="5" name="s100 text 5">
            <a:extLst xmlns:a="http://schemas.openxmlformats.org/drawingml/2006/main">
              <a:ext uri="{FF2B5EF4-FFF2-40B4-BE49-F238E27FC236}">
                <a16:creationId xmlns:a16="http://schemas.microsoft.com/office/drawing/2014/main" id="{706E6EFC-7094-4184-ACDA-AEF2C49E6E31}"/>
              </a:ext>
            </a:extLst>
          </p:cNvPr>
          <p:cNvSpPr>
            <a:spLocks xmlns:a="http://schemas.openxmlformats.org/drawingml/2006/main" noGrp="1"/>
          </p:cNvSpPr>
          <p:nvPr/>
        </p:nvSpPr>
        <p:spPr>
          <a:xfrm xmlns:a="http://schemas.openxmlformats.org/drawingml/2006/main">
            <a:off x="762000" y="2914650"/>
            <a:ext cx="1371600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875" b="0" i="0">
                <a:solidFill>
                  <a:srgbClr val="1C7947"/>
                </a:solidFill>
                <a:latin typeface="Plus Jakarta Sans"/>
                <a:ea typeface="Plus Jakarta Sans"/>
                <a:cs typeface="Plus Jakarta Sans"/>
              </a:defRPr>
            </a:pPr>
            <a:r>
              <a:rPr sz="1875" b="0" i="0">
                <a:solidFill>
                  <a:srgbClr val="1C7947"/>
                </a:solidFill>
                <a:latin typeface="Plus Jakarta Sans"/>
                <a:ea typeface="Plus Jakarta Sans"/>
                <a:cs typeface="Plus Jakarta Sans"/>
              </a:rPr>
              <a:t>Read the sources → make the brief → draft → review.</a:t>
            </a:r>
          </a:p>
        </p:txBody>
      </p:sp>
      <p:sp>
        <p:nvSpPr>
          <p:cNvPr id="6" name="s100 text 6">
            <a:extLst xmlns:a="http://schemas.openxmlformats.org/drawingml/2006/main">
              <a:ext uri="{FF2B5EF4-FFF2-40B4-BE49-F238E27FC236}">
                <a16:creationId xmlns:a16="http://schemas.microsoft.com/office/drawing/2014/main" id="{F73B30C3-5215-4555-95A9-B230B286A7C7}"/>
              </a:ext>
            </a:extLst>
          </p:cNvPr>
          <p:cNvSpPr>
            <a:spLocks xmlns:a="http://schemas.openxmlformats.org/drawingml/2006/main" noGrp="1"/>
          </p:cNvSpPr>
          <p:nvPr/>
        </p:nvSpPr>
        <p:spPr>
          <a:xfrm xmlns:a="http://schemas.openxmlformats.org/drawingml/2006/main">
            <a:off x="762000" y="349567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01</a:t>
            </a:r>
          </a:p>
        </p:txBody>
      </p:sp>
      <p:sp>
        <p:nvSpPr>
          <p:cNvPr id="7" name="s100 text 7">
            <a:extLst xmlns:a="http://schemas.openxmlformats.org/drawingml/2006/main">
              <a:ext uri="{FF2B5EF4-FFF2-40B4-BE49-F238E27FC236}">
                <a16:creationId xmlns:a16="http://schemas.microsoft.com/office/drawing/2014/main" id="{A44447A6-FC33-4062-AFD4-52D44502D0CF}"/>
              </a:ext>
            </a:extLst>
          </p:cNvPr>
          <p:cNvSpPr>
            <a:spLocks xmlns:a="http://schemas.openxmlformats.org/drawingml/2006/main" noGrp="1"/>
          </p:cNvSpPr>
          <p:nvPr/>
        </p:nvSpPr>
        <p:spPr>
          <a:xfrm xmlns:a="http://schemas.openxmlformats.org/drawingml/2006/main">
            <a:off x="1543050" y="365760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Read</a:t>
            </a:r>
          </a:p>
        </p:txBody>
      </p:sp>
      <p:sp>
        <p:nvSpPr>
          <p:cNvPr id="8" name="s100 text 8">
            <a:extLst xmlns:a="http://schemas.openxmlformats.org/drawingml/2006/main">
              <a:ext uri="{FF2B5EF4-FFF2-40B4-BE49-F238E27FC236}">
                <a16:creationId xmlns:a16="http://schemas.microsoft.com/office/drawing/2014/main" id="{67E649CF-BDAC-4F4B-9EA5-EAB0BCA7B082}"/>
              </a:ext>
            </a:extLst>
          </p:cNvPr>
          <p:cNvSpPr>
            <a:spLocks xmlns:a="http://schemas.openxmlformats.org/drawingml/2006/main" noGrp="1"/>
          </p:cNvSpPr>
          <p:nvPr/>
        </p:nvSpPr>
        <p:spPr>
          <a:xfrm xmlns:a="http://schemas.openxmlformats.org/drawingml/2006/main">
            <a:off x="5848350" y="367188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Open the company sources and the selected skill.</a:t>
            </a:r>
          </a:p>
        </p:txBody>
      </p:sp>
      <p:sp>
        <p:nvSpPr>
          <p:cNvPr id="9" name="s100 text 9">
            <a:extLst xmlns:a="http://schemas.openxmlformats.org/drawingml/2006/main">
              <a:ext uri="{FF2B5EF4-FFF2-40B4-BE49-F238E27FC236}">
                <a16:creationId xmlns:a16="http://schemas.microsoft.com/office/drawing/2014/main" id="{035385F5-8EDC-47F7-802F-067E73E2EF9C}"/>
              </a:ext>
            </a:extLst>
          </p:cNvPr>
          <p:cNvSpPr>
            <a:spLocks xmlns:a="http://schemas.openxmlformats.org/drawingml/2006/main" noGrp="1"/>
          </p:cNvSpPr>
          <p:nvPr/>
        </p:nvSpPr>
        <p:spPr>
          <a:xfrm xmlns:a="http://schemas.openxmlformats.org/drawingml/2006/main">
            <a:off x="762000" y="442912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02</a:t>
            </a:r>
          </a:p>
        </p:txBody>
      </p:sp>
      <p:sp>
        <p:nvSpPr>
          <p:cNvPr id="10" name="s100 text 10">
            <a:extLst xmlns:a="http://schemas.openxmlformats.org/drawingml/2006/main">
              <a:ext uri="{FF2B5EF4-FFF2-40B4-BE49-F238E27FC236}">
                <a16:creationId xmlns:a16="http://schemas.microsoft.com/office/drawing/2014/main" id="{C7D53122-5664-42F8-AB49-61B1F312271B}"/>
              </a:ext>
            </a:extLst>
          </p:cNvPr>
          <p:cNvSpPr>
            <a:spLocks xmlns:a="http://schemas.openxmlformats.org/drawingml/2006/main" noGrp="1"/>
          </p:cNvSpPr>
          <p:nvPr/>
        </p:nvSpPr>
        <p:spPr>
          <a:xfrm xmlns:a="http://schemas.openxmlformats.org/drawingml/2006/main">
            <a:off x="1543050" y="459105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Brief</a:t>
            </a:r>
          </a:p>
        </p:txBody>
      </p:sp>
      <p:sp>
        <p:nvSpPr>
          <p:cNvPr id="11" name="s100 text 11">
            <a:extLst xmlns:a="http://schemas.openxmlformats.org/drawingml/2006/main">
              <a:ext uri="{FF2B5EF4-FFF2-40B4-BE49-F238E27FC236}">
                <a16:creationId xmlns:a16="http://schemas.microsoft.com/office/drawing/2014/main" id="{D453D0D8-5059-4CEE-93FF-FECCD54ADAB4}"/>
              </a:ext>
            </a:extLst>
          </p:cNvPr>
          <p:cNvSpPr>
            <a:spLocks xmlns:a="http://schemas.openxmlformats.org/drawingml/2006/main" noGrp="1"/>
          </p:cNvSpPr>
          <p:nvPr/>
        </p:nvSpPr>
        <p:spPr>
          <a:xfrm xmlns:a="http://schemas.openxmlformats.org/drawingml/2006/main">
            <a:off x="5848350" y="460533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Choose a useful angle from the founder’s note.</a:t>
            </a:r>
          </a:p>
        </p:txBody>
      </p:sp>
      <p:sp>
        <p:nvSpPr>
          <p:cNvPr id="12" name="s100 text 12">
            <a:extLst xmlns:a="http://schemas.openxmlformats.org/drawingml/2006/main">
              <a:ext uri="{FF2B5EF4-FFF2-40B4-BE49-F238E27FC236}">
                <a16:creationId xmlns:a16="http://schemas.microsoft.com/office/drawing/2014/main" id="{4C32D295-6E80-44F9-8089-7C2810F7C524}"/>
              </a:ext>
            </a:extLst>
          </p:cNvPr>
          <p:cNvSpPr>
            <a:spLocks xmlns:a="http://schemas.openxmlformats.org/drawingml/2006/main" noGrp="1"/>
          </p:cNvSpPr>
          <p:nvPr/>
        </p:nvSpPr>
        <p:spPr>
          <a:xfrm xmlns:a="http://schemas.openxmlformats.org/drawingml/2006/main">
            <a:off x="762000" y="536257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03</a:t>
            </a:r>
          </a:p>
        </p:txBody>
      </p:sp>
      <p:sp>
        <p:nvSpPr>
          <p:cNvPr id="13" name="s100 text 13">
            <a:extLst xmlns:a="http://schemas.openxmlformats.org/drawingml/2006/main">
              <a:ext uri="{FF2B5EF4-FFF2-40B4-BE49-F238E27FC236}">
                <a16:creationId xmlns:a16="http://schemas.microsoft.com/office/drawing/2014/main" id="{5E750F7A-C312-4932-9815-8DD36C3D16E8}"/>
              </a:ext>
            </a:extLst>
          </p:cNvPr>
          <p:cNvSpPr>
            <a:spLocks xmlns:a="http://schemas.openxmlformats.org/drawingml/2006/main" noGrp="1"/>
          </p:cNvSpPr>
          <p:nvPr/>
        </p:nvSpPr>
        <p:spPr>
          <a:xfrm xmlns:a="http://schemas.openxmlformats.org/drawingml/2006/main">
            <a:off x="1543050" y="552450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Draft</a:t>
            </a:r>
          </a:p>
        </p:txBody>
      </p:sp>
      <p:sp>
        <p:nvSpPr>
          <p:cNvPr id="14" name="s100 text 14">
            <a:extLst xmlns:a="http://schemas.openxmlformats.org/drawingml/2006/main">
              <a:ext uri="{FF2B5EF4-FFF2-40B4-BE49-F238E27FC236}">
                <a16:creationId xmlns:a16="http://schemas.microsoft.com/office/drawing/2014/main" id="{C67B0962-73A7-4EC2-A0AC-54A2604EDAE7}"/>
              </a:ext>
            </a:extLst>
          </p:cNvPr>
          <p:cNvSpPr>
            <a:spLocks xmlns:a="http://schemas.openxmlformats.org/drawingml/2006/main" noGrp="1"/>
          </p:cNvSpPr>
          <p:nvPr/>
        </p:nvSpPr>
        <p:spPr>
          <a:xfrm xmlns:a="http://schemas.openxmlformats.org/drawingml/2006/main">
            <a:off x="5848350" y="553878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Save the post in the company output folder.</a:t>
            </a:r>
          </a:p>
        </p:txBody>
      </p:sp>
      <p:sp>
        <p:nvSpPr>
          <p:cNvPr id="15" name="s100 text 15">
            <a:extLst xmlns:a="http://schemas.openxmlformats.org/drawingml/2006/main">
              <a:ext uri="{FF2B5EF4-FFF2-40B4-BE49-F238E27FC236}">
                <a16:creationId xmlns:a16="http://schemas.microsoft.com/office/drawing/2014/main" id="{EF57E854-D7A5-46F8-B13E-8111F382B459}"/>
              </a:ext>
            </a:extLst>
          </p:cNvPr>
          <p:cNvSpPr>
            <a:spLocks xmlns:a="http://schemas.openxmlformats.org/drawingml/2006/main" noGrp="1"/>
          </p:cNvSpPr>
          <p:nvPr/>
        </p:nvSpPr>
        <p:spPr>
          <a:xfrm xmlns:a="http://schemas.openxmlformats.org/drawingml/2006/main">
            <a:off x="762000" y="629602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04</a:t>
            </a:r>
          </a:p>
        </p:txBody>
      </p:sp>
      <p:sp>
        <p:nvSpPr>
          <p:cNvPr id="16" name="s100 text 16">
            <a:extLst xmlns:a="http://schemas.openxmlformats.org/drawingml/2006/main">
              <a:ext uri="{FF2B5EF4-FFF2-40B4-BE49-F238E27FC236}">
                <a16:creationId xmlns:a16="http://schemas.microsoft.com/office/drawing/2014/main" id="{32595EE1-05A0-4632-936C-FC2FAB064A5A}"/>
              </a:ext>
            </a:extLst>
          </p:cNvPr>
          <p:cNvSpPr>
            <a:spLocks xmlns:a="http://schemas.openxmlformats.org/drawingml/2006/main" noGrp="1"/>
          </p:cNvSpPr>
          <p:nvPr/>
        </p:nvSpPr>
        <p:spPr>
          <a:xfrm xmlns:a="http://schemas.openxmlformats.org/drawingml/2006/main">
            <a:off x="1543050" y="645795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Review</a:t>
            </a:r>
          </a:p>
        </p:txBody>
      </p:sp>
      <p:sp>
        <p:nvSpPr>
          <p:cNvPr id="17" name="s100 text 17">
            <a:extLst xmlns:a="http://schemas.openxmlformats.org/drawingml/2006/main">
              <a:ext uri="{FF2B5EF4-FFF2-40B4-BE49-F238E27FC236}">
                <a16:creationId xmlns:a16="http://schemas.microsoft.com/office/drawing/2014/main" id="{E9AB7AAF-AF9B-4393-8ED9-17DA16B06364}"/>
              </a:ext>
            </a:extLst>
          </p:cNvPr>
          <p:cNvSpPr>
            <a:spLocks xmlns:a="http://schemas.openxmlformats.org/drawingml/2006/main" noGrp="1"/>
          </p:cNvSpPr>
          <p:nvPr/>
        </p:nvSpPr>
        <p:spPr>
          <a:xfrm xmlns:a="http://schemas.openxmlformats.org/drawingml/2006/main">
            <a:off x="5848350" y="647223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Check the facts and record the next action.</a:t>
            </a:r>
          </a:p>
        </p:txBody>
      </p:sp>
      <p:sp>
        <p:nvSpPr>
          <p:cNvPr id="18" name="s100 text 18">
            <a:extLst xmlns:a="http://schemas.openxmlformats.org/drawingml/2006/main">
              <a:ext uri="{FF2B5EF4-FFF2-40B4-BE49-F238E27FC236}">
                <a16:creationId xmlns:a16="http://schemas.microsoft.com/office/drawing/2014/main" id="{BB76F16B-4D39-40F6-9143-1B1ED374A7B4}"/>
              </a:ext>
            </a:extLst>
          </p:cNvPr>
          <p:cNvSpPr>
            <a:spLocks xmlns:a="http://schemas.openxmlformats.org/drawingml/2006/main" noGrp="1"/>
          </p:cNvSpPr>
          <p:nvPr/>
        </p:nvSpPr>
        <p:spPr>
          <a:xfrm xmlns:a="http://schemas.openxmlformats.org/drawingml/2006/main">
            <a:off x="13759309" y="8086725"/>
            <a:ext cx="718691"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097"/>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100 / 152</a:t>
            </a:r>
          </a:p>
        </p:txBody>
      </p:sp>
    </p:spTree>
    <p:extLst>
      <p:ext uri="{BB962C8B-B14F-4D97-AF65-F5344CB8AC3E}">
        <p14:creationId xmlns:p14="http://schemas.microsoft.com/office/powerpoint/2010/main" val="255543728"/>
      </p:ext>
    </p:extLst>
  </p:cSld>
</p:sld>
</file>

<file path=ppt/slides/slide101.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16590e1342c041a7"/>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01 text 2">
            <a:extLst xmlns:a="http://schemas.openxmlformats.org/drawingml/2006/main">
              <a:ext uri="{FF2B5EF4-FFF2-40B4-BE49-F238E27FC236}">
                <a16:creationId xmlns:a16="http://schemas.microsoft.com/office/drawing/2014/main" id="{D563516A-BB78-451C-811F-15AFB2E95CCC}"/>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01 text 3">
            <a:extLst xmlns:a="http://schemas.openxmlformats.org/drawingml/2006/main">
              <a:ext uri="{FF2B5EF4-FFF2-40B4-BE49-F238E27FC236}">
                <a16:creationId xmlns:a16="http://schemas.microsoft.com/office/drawing/2014/main" id="{C27B8504-690E-4483-82E3-F46B9BBB314B}"/>
              </a:ext>
            </a:extLst>
          </p:cNvPr>
          <p:cNvSpPr>
            <a:spLocks xmlns:a="http://schemas.openxmlformats.org/drawingml/2006/main" noGrp="1"/>
          </p:cNvSpPr>
          <p:nvPr/>
        </p:nvSpPr>
        <p:spPr>
          <a:xfrm xmlns:a="http://schemas.openxmlformats.org/drawingml/2006/main">
            <a:off x="12431316" y="476250"/>
            <a:ext cx="204668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Run your first department</a:t>
            </a:r>
          </a:p>
        </p:txBody>
      </p:sp>
      <p:sp>
        <p:nvSpPr>
          <p:cNvPr id="4" name="s101 text 4">
            <a:extLst xmlns:a="http://schemas.openxmlformats.org/drawingml/2006/main">
              <a:ext uri="{FF2B5EF4-FFF2-40B4-BE49-F238E27FC236}">
                <a16:creationId xmlns:a16="http://schemas.microsoft.com/office/drawing/2014/main" id="{82641005-B7DE-479A-9866-A0A51F9651D9}"/>
              </a:ext>
            </a:extLst>
          </p:cNvPr>
          <p:cNvSpPr>
            <a:spLocks xmlns:a="http://schemas.openxmlformats.org/drawingml/2006/main" noGrp="1"/>
          </p:cNvSpPr>
          <p:nvPr/>
        </p:nvSpPr>
        <p:spPr>
          <a:xfrm xmlns:a="http://schemas.openxmlformats.org/drawingml/2006/main">
            <a:off x="762000" y="1190625"/>
            <a:ext cx="13525500" cy="1095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050" b="1" i="0">
                <a:solidFill>
                  <a:srgbClr val="15291E"/>
                </a:solidFill>
                <a:latin typeface="Plus Jakarta Sans"/>
                <a:ea typeface="Plus Jakarta Sans"/>
                <a:cs typeface="Plus Jakarta Sans"/>
              </a:defRPr>
            </a:pPr>
            <a:r>
              <a:rPr sz="4050" b="1" i="0">
                <a:solidFill>
                  <a:srgbClr val="15291E"/>
                </a:solidFill>
                <a:latin typeface="Plus Jakarta Sans"/>
                <a:ea typeface="Plus Jakarta Sans"/>
                <a:cs typeface="Plus Jakarta Sans"/>
              </a:rPr>
              <a:t>Here’s the draft</a:t>
            </a:r>
          </a:p>
        </p:txBody>
      </p:sp>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b9e4b7c1a17344bf"/>
          <a:stretch xmlns:a="http://schemas.openxmlformats.org/drawingml/2006/main"/>
        </p:blipFill>
        <p:spPr>
          <a:xfrm xmlns:a="http://schemas.openxmlformats.org/drawingml/2006/main">
            <a:off x="4195316" y="2373854"/>
            <a:ext cx="6849219" cy="5281968"/>
          </a:xfrm>
          <a:prstGeom xmlns:a="http://schemas.openxmlformats.org/drawingml/2006/main" prst="rect">
            <a:avLst/>
          </a:prstGeom>
        </p:spPr>
      </p:pic>
      <p:sp>
        <p:nvSpPr>
          <p:cNvPr id="6" name="s101 text 6">
            <a:extLst xmlns:a="http://schemas.openxmlformats.org/drawingml/2006/main">
              <a:ext uri="{FF2B5EF4-FFF2-40B4-BE49-F238E27FC236}">
                <a16:creationId xmlns:a16="http://schemas.microsoft.com/office/drawing/2014/main" id="{EF3DDCBF-6B4F-49E1-BBCC-E35CE6CC7DF4}"/>
              </a:ext>
            </a:extLst>
          </p:cNvPr>
          <p:cNvSpPr>
            <a:spLocks xmlns:a="http://schemas.openxmlformats.org/drawingml/2006/main" noGrp="1"/>
          </p:cNvSpPr>
          <p:nvPr/>
        </p:nvSpPr>
        <p:spPr>
          <a:xfrm xmlns:a="http://schemas.openxmlformats.org/drawingml/2006/main">
            <a:off x="762000" y="7753350"/>
            <a:ext cx="13716000" cy="26000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08333"/>
              </a:lnSpc>
              <a:buNone/>
              <a:defRPr sz="1575" b="0" i="0">
                <a:solidFill>
                  <a:srgbClr val="506559"/>
                </a:solidFill>
                <a:latin typeface="Plus Jakarta Sans"/>
                <a:ea typeface="Plus Jakarta Sans"/>
                <a:cs typeface="Plus Jakarta Sans"/>
              </a:defRPr>
            </a:pPr>
            <a:r>
              <a:rPr sz="1575" b="0" i="0">
                <a:solidFill>
                  <a:srgbClr val="506559"/>
                </a:solidFill>
                <a:latin typeface="Plus Jakarta Sans"/>
                <a:ea typeface="Plus Jakarta Sans"/>
                <a:cs typeface="Plus Jakarta Sans"/>
              </a:rPr>
              <a:t>Saved AI practice output for fictional Cedar Lane Studio.</a:t>
            </a:r>
          </a:p>
        </p:txBody>
      </p:sp>
      <p:sp>
        <p:nvSpPr>
          <p:cNvPr id="7" name="s101 text 7">
            <a:extLst xmlns:a="http://schemas.openxmlformats.org/drawingml/2006/main">
              <a:ext uri="{FF2B5EF4-FFF2-40B4-BE49-F238E27FC236}">
                <a16:creationId xmlns:a16="http://schemas.microsoft.com/office/drawing/2014/main" id="{9848676A-3A72-4B13-B9F1-62969486DA12}"/>
              </a:ext>
            </a:extLst>
          </p:cNvPr>
          <p:cNvSpPr>
            <a:spLocks xmlns:a="http://schemas.openxmlformats.org/drawingml/2006/main" noGrp="1"/>
          </p:cNvSpPr>
          <p:nvPr/>
        </p:nvSpPr>
        <p:spPr>
          <a:xfrm xmlns:a="http://schemas.openxmlformats.org/drawingml/2006/main">
            <a:off x="13821221" y="8086725"/>
            <a:ext cx="65677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0753"/>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101 / 152</a:t>
            </a:r>
          </a:p>
        </p:txBody>
      </p:sp>
    </p:spTree>
    <p:extLst>
      <p:ext uri="{BB962C8B-B14F-4D97-AF65-F5344CB8AC3E}">
        <p14:creationId xmlns:p14="http://schemas.microsoft.com/office/powerpoint/2010/main" val="538671579"/>
      </p:ext>
    </p:extLst>
  </p:cSld>
</p:sld>
</file>

<file path=ppt/slides/slide102.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4" name=""/>
          <p:cNvPicPr>
            <a:picLocks xmlns:a="http://schemas.openxmlformats.org/drawingml/2006/main" noChangeAspect="1"/>
          </p:cNvPicPr>
          <p:nvPr/>
        </p:nvPicPr>
        <p:blipFill>
          <a:blip xmlns:r="http://schemas.openxmlformats.org/officeDocument/2006/relationships" xmlns:a="http://schemas.openxmlformats.org/drawingml/2006/main" r:embed="R50eb908de32a4373"/>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02 text 2">
            <a:extLst xmlns:a="http://schemas.openxmlformats.org/drawingml/2006/main">
              <a:ext uri="{FF2B5EF4-FFF2-40B4-BE49-F238E27FC236}">
                <a16:creationId xmlns:a16="http://schemas.microsoft.com/office/drawing/2014/main" id="{9EDA118A-A5DF-4CEA-836C-3DEE41511F0D}"/>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02 text 3">
            <a:extLst xmlns:a="http://schemas.openxmlformats.org/drawingml/2006/main">
              <a:ext uri="{FF2B5EF4-FFF2-40B4-BE49-F238E27FC236}">
                <a16:creationId xmlns:a16="http://schemas.microsoft.com/office/drawing/2014/main" id="{84302EBC-650D-40E1-9499-D51AE208A4DF}"/>
              </a:ext>
            </a:extLst>
          </p:cNvPr>
          <p:cNvSpPr>
            <a:spLocks xmlns:a="http://schemas.openxmlformats.org/drawingml/2006/main" noGrp="1"/>
          </p:cNvSpPr>
          <p:nvPr/>
        </p:nvSpPr>
        <p:spPr>
          <a:xfrm xmlns:a="http://schemas.openxmlformats.org/drawingml/2006/main">
            <a:off x="12431316" y="476250"/>
            <a:ext cx="204668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Run your first department</a:t>
            </a:r>
          </a:p>
        </p:txBody>
      </p:sp>
      <p:sp>
        <p:nvSpPr>
          <p:cNvPr id="4" name="s102 text 4">
            <a:extLst xmlns:a="http://schemas.openxmlformats.org/drawingml/2006/main">
              <a:ext uri="{FF2B5EF4-FFF2-40B4-BE49-F238E27FC236}">
                <a16:creationId xmlns:a16="http://schemas.microsoft.com/office/drawing/2014/main" id="{1B39F454-6C6D-44F1-9F40-33644F89718D}"/>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The brief and the post have different jobs</a:t>
            </a:r>
          </a:p>
        </p:txBody>
      </p:sp>
      <p:sp>
        <p:nvSpPr>
          <p:cNvPr id="5" name="s102 text 5">
            <a:extLst xmlns:a="http://schemas.openxmlformats.org/drawingml/2006/main">
              <a:ext uri="{FF2B5EF4-FFF2-40B4-BE49-F238E27FC236}">
                <a16:creationId xmlns:a16="http://schemas.microsoft.com/office/drawing/2014/main" id="{3D8A819B-1E39-4C91-A74C-740C6486CA30}"/>
              </a:ext>
            </a:extLst>
          </p:cNvPr>
          <p:cNvSpPr>
            <a:spLocks xmlns:a="http://schemas.openxmlformats.org/drawingml/2006/main" noGrp="1"/>
          </p:cNvSpPr>
          <p:nvPr/>
        </p:nvSpPr>
        <p:spPr>
          <a:xfrm xmlns:a="http://schemas.openxmlformats.org/drawingml/2006/main">
            <a:off x="762000" y="3609975"/>
            <a:ext cx="6524625"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506559"/>
                </a:solidFill>
                <a:latin typeface="Plus Jakarta Sans"/>
                <a:ea typeface="Plus Jakarta Sans"/>
                <a:cs typeface="Plus Jakarta Sans"/>
              </a:defRPr>
            </a:pPr>
            <a:r>
              <a:rPr sz="2100" b="0" i="0">
                <a:solidFill>
                  <a:srgbClr val="506559"/>
                </a:solidFill>
                <a:latin typeface="Plus Jakarta Sans"/>
                <a:ea typeface="Plus Jakarta Sans"/>
                <a:cs typeface="Plus Jakarta Sans"/>
              </a:rPr>
              <a:t>Content brief</a:t>
            </a:r>
          </a:p>
        </p:txBody>
      </p:sp>
      <p:sp>
        <p:nvSpPr>
          <p:cNvPr id="6" name="s102 text 6">
            <a:extLst xmlns:a="http://schemas.openxmlformats.org/drawingml/2006/main">
              <a:ext uri="{FF2B5EF4-FFF2-40B4-BE49-F238E27FC236}">
                <a16:creationId xmlns:a16="http://schemas.microsoft.com/office/drawing/2014/main" id="{FD88A4A4-9EF2-4398-94B1-BFEFFB1CA9C0}"/>
              </a:ext>
            </a:extLst>
          </p:cNvPr>
          <p:cNvSpPr>
            <a:spLocks xmlns:a="http://schemas.openxmlformats.org/drawingml/2006/main" noGrp="1"/>
          </p:cNvSpPr>
          <p:nvPr/>
        </p:nvSpPr>
        <p:spPr>
          <a:xfrm xmlns:a="http://schemas.openxmlformats.org/drawingml/2006/main">
            <a:off x="762000" y="4276725"/>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Audience and angle</a:t>
            </a:r>
          </a:p>
        </p:txBody>
      </p:sp>
      <p:sp>
        <p:nvSpPr>
          <p:cNvPr id="7" name="s102 text 7">
            <a:extLst xmlns:a="http://schemas.openxmlformats.org/drawingml/2006/main">
              <a:ext uri="{FF2B5EF4-FFF2-40B4-BE49-F238E27FC236}">
                <a16:creationId xmlns:a16="http://schemas.microsoft.com/office/drawing/2014/main" id="{4D4D9835-71CA-4EDB-BA11-609CD460AFB0}"/>
              </a:ext>
            </a:extLst>
          </p:cNvPr>
          <p:cNvSpPr>
            <a:spLocks xmlns:a="http://schemas.openxmlformats.org/drawingml/2006/main" noGrp="1"/>
          </p:cNvSpPr>
          <p:nvPr/>
        </p:nvSpPr>
        <p:spPr>
          <a:xfrm xmlns:a="http://schemas.openxmlformats.org/drawingml/2006/main">
            <a:off x="762000" y="5036790"/>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Supported talking points</a:t>
            </a:r>
          </a:p>
        </p:txBody>
      </p:sp>
      <p:sp>
        <p:nvSpPr>
          <p:cNvPr id="8" name="s102 text 8">
            <a:extLst xmlns:a="http://schemas.openxmlformats.org/drawingml/2006/main">
              <a:ext uri="{FF2B5EF4-FFF2-40B4-BE49-F238E27FC236}">
                <a16:creationId xmlns:a16="http://schemas.microsoft.com/office/drawing/2014/main" id="{E5B4E5E1-3D41-4447-BEC8-7101079EAAF7}"/>
              </a:ext>
            </a:extLst>
          </p:cNvPr>
          <p:cNvSpPr>
            <a:spLocks xmlns:a="http://schemas.openxmlformats.org/drawingml/2006/main" noGrp="1"/>
          </p:cNvSpPr>
          <p:nvPr/>
        </p:nvSpPr>
        <p:spPr>
          <a:xfrm xmlns:a="http://schemas.openxmlformats.org/drawingml/2006/main">
            <a:off x="762000" y="5796855"/>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CTA and missing facts</a:t>
            </a:r>
          </a:p>
        </p:txBody>
      </p:sp>
      <p:sp>
        <p:nvSpPr>
          <p:cNvPr id="9" name="s102 text 9">
            <a:extLst xmlns:a="http://schemas.openxmlformats.org/drawingml/2006/main">
              <a:ext uri="{FF2B5EF4-FFF2-40B4-BE49-F238E27FC236}">
                <a16:creationId xmlns:a16="http://schemas.microsoft.com/office/drawing/2014/main" id="{A5AC5D0A-79D0-4C59-9CFA-E247C616B38C}"/>
              </a:ext>
            </a:extLst>
          </p:cNvPr>
          <p:cNvSpPr>
            <a:spLocks xmlns:a="http://schemas.openxmlformats.org/drawingml/2006/main" noGrp="1"/>
          </p:cNvSpPr>
          <p:nvPr/>
        </p:nvSpPr>
        <p:spPr>
          <a:xfrm xmlns:a="http://schemas.openxmlformats.org/drawingml/2006/main">
            <a:off x="7953375" y="3609975"/>
            <a:ext cx="6524625"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506559"/>
                </a:solidFill>
                <a:latin typeface="Plus Jakarta Sans"/>
                <a:ea typeface="Plus Jakarta Sans"/>
                <a:cs typeface="Plus Jakarta Sans"/>
              </a:defRPr>
            </a:pPr>
            <a:r>
              <a:rPr sz="2100" b="0" i="0">
                <a:solidFill>
                  <a:srgbClr val="506559"/>
                </a:solidFill>
                <a:latin typeface="Plus Jakarta Sans"/>
                <a:ea typeface="Plus Jakarta Sans"/>
                <a:cs typeface="Plus Jakarta Sans"/>
              </a:rPr>
              <a:t>Practice post</a:t>
            </a:r>
          </a:p>
        </p:txBody>
      </p:sp>
      <p:sp>
        <p:nvSpPr>
          <p:cNvPr id="10" name="s102 text 10">
            <a:extLst xmlns:a="http://schemas.openxmlformats.org/drawingml/2006/main">
              <a:ext uri="{FF2B5EF4-FFF2-40B4-BE49-F238E27FC236}">
                <a16:creationId xmlns:a16="http://schemas.microsoft.com/office/drawing/2014/main" id="{4C170ECB-410B-4F97-9FB8-31183A6EAA83}"/>
              </a:ext>
            </a:extLst>
          </p:cNvPr>
          <p:cNvSpPr>
            <a:spLocks xmlns:a="http://schemas.openxmlformats.org/drawingml/2006/main" noGrp="1"/>
          </p:cNvSpPr>
          <p:nvPr/>
        </p:nvSpPr>
        <p:spPr>
          <a:xfrm xmlns:a="http://schemas.openxmlformats.org/drawingml/2006/main">
            <a:off x="7953375" y="4276725"/>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Reader-facing wording</a:t>
            </a:r>
          </a:p>
        </p:txBody>
      </p:sp>
      <p:sp>
        <p:nvSpPr>
          <p:cNvPr id="11" name="s102 text 11">
            <a:extLst xmlns:a="http://schemas.openxmlformats.org/drawingml/2006/main">
              <a:ext uri="{FF2B5EF4-FFF2-40B4-BE49-F238E27FC236}">
                <a16:creationId xmlns:a16="http://schemas.microsoft.com/office/drawing/2014/main" id="{E25CC3D3-496E-454B-850C-E0EFAB8AEBBF}"/>
              </a:ext>
            </a:extLst>
          </p:cNvPr>
          <p:cNvSpPr>
            <a:spLocks xmlns:a="http://schemas.openxmlformats.org/drawingml/2006/main" noGrp="1"/>
          </p:cNvSpPr>
          <p:nvPr/>
        </p:nvSpPr>
        <p:spPr>
          <a:xfrm xmlns:a="http://schemas.openxmlformats.org/drawingml/2006/main">
            <a:off x="7953375" y="5036790"/>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The same source limits</a:t>
            </a:r>
          </a:p>
        </p:txBody>
      </p:sp>
      <p:sp>
        <p:nvSpPr>
          <p:cNvPr id="12" name="s102 text 12">
            <a:extLst xmlns:a="http://schemas.openxmlformats.org/drawingml/2006/main">
              <a:ext uri="{FF2B5EF4-FFF2-40B4-BE49-F238E27FC236}">
                <a16:creationId xmlns:a16="http://schemas.microsoft.com/office/drawing/2014/main" id="{BCEE43AC-A9BD-4D5F-9FD1-63BCF5ACFCE9}"/>
              </a:ext>
            </a:extLst>
          </p:cNvPr>
          <p:cNvSpPr>
            <a:spLocks xmlns:a="http://schemas.openxmlformats.org/drawingml/2006/main" noGrp="1"/>
          </p:cNvSpPr>
          <p:nvPr/>
        </p:nvSpPr>
        <p:spPr>
          <a:xfrm xmlns:a="http://schemas.openxmlformats.org/drawingml/2006/main">
            <a:off x="7953375" y="5796855"/>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Still waiting for review</a:t>
            </a:r>
          </a:p>
        </p:txBody>
      </p:sp>
      <p:sp>
        <p:nvSpPr>
          <p:cNvPr id="13" name="s102 text 13">
            <a:extLst xmlns:a="http://schemas.openxmlformats.org/drawingml/2006/main">
              <a:ext uri="{FF2B5EF4-FFF2-40B4-BE49-F238E27FC236}">
                <a16:creationId xmlns:a16="http://schemas.microsoft.com/office/drawing/2014/main" id="{7F93B4DB-826A-46AE-8E94-AC6CB71B5512}"/>
              </a:ext>
            </a:extLst>
          </p:cNvPr>
          <p:cNvSpPr>
            <a:spLocks xmlns:a="http://schemas.openxmlformats.org/drawingml/2006/main" noGrp="1"/>
          </p:cNvSpPr>
          <p:nvPr/>
        </p:nvSpPr>
        <p:spPr>
          <a:xfrm xmlns:a="http://schemas.openxmlformats.org/drawingml/2006/main">
            <a:off x="13782080" y="8086725"/>
            <a:ext cx="69592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803"/>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102 / 152</a:t>
            </a:r>
          </a:p>
        </p:txBody>
      </p:sp>
    </p:spTree>
    <p:extLst>
      <p:ext uri="{BB962C8B-B14F-4D97-AF65-F5344CB8AC3E}">
        <p14:creationId xmlns:p14="http://schemas.microsoft.com/office/powerpoint/2010/main" val="349277559"/>
      </p:ext>
    </p:extLst>
  </p:cSld>
</p:sld>
</file>

<file path=ppt/slides/slide103.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4" name=""/>
          <p:cNvPicPr>
            <a:picLocks xmlns:a="http://schemas.openxmlformats.org/drawingml/2006/main" noChangeAspect="1"/>
          </p:cNvPicPr>
          <p:nvPr/>
        </p:nvPicPr>
        <p:blipFill>
          <a:blip xmlns:r="http://schemas.openxmlformats.org/officeDocument/2006/relationships" xmlns:a="http://schemas.openxmlformats.org/drawingml/2006/main" r:embed="Ra7b0330e5d2a429f"/>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03 text 2">
            <a:extLst xmlns:a="http://schemas.openxmlformats.org/drawingml/2006/main">
              <a:ext uri="{FF2B5EF4-FFF2-40B4-BE49-F238E27FC236}">
                <a16:creationId xmlns:a16="http://schemas.microsoft.com/office/drawing/2014/main" id="{429383A0-5123-47B0-9732-CC591CB297BB}"/>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03 text 3">
            <a:extLst xmlns:a="http://schemas.openxmlformats.org/drawingml/2006/main">
              <a:ext uri="{FF2B5EF4-FFF2-40B4-BE49-F238E27FC236}">
                <a16:creationId xmlns:a16="http://schemas.microsoft.com/office/drawing/2014/main" id="{B3B5A9EB-456F-4880-B0B9-0C9E41280094}"/>
              </a:ext>
            </a:extLst>
          </p:cNvPr>
          <p:cNvSpPr>
            <a:spLocks xmlns:a="http://schemas.openxmlformats.org/drawingml/2006/main" noGrp="1"/>
          </p:cNvSpPr>
          <p:nvPr/>
        </p:nvSpPr>
        <p:spPr>
          <a:xfrm xmlns:a="http://schemas.openxmlformats.org/drawingml/2006/main">
            <a:off x="12431316" y="476250"/>
            <a:ext cx="204668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Run your first department</a:t>
            </a:r>
          </a:p>
        </p:txBody>
      </p:sp>
      <p:sp>
        <p:nvSpPr>
          <p:cNvPr id="4" name="s103 text 4">
            <a:extLst xmlns:a="http://schemas.openxmlformats.org/drawingml/2006/main">
              <a:ext uri="{FF2B5EF4-FFF2-40B4-BE49-F238E27FC236}">
                <a16:creationId xmlns:a16="http://schemas.microsoft.com/office/drawing/2014/main" id="{8392ED86-82BF-49B6-B7F0-1E62C321BAAF}"/>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What should happen to this request?</a:t>
            </a:r>
          </a:p>
        </p:txBody>
      </p:sp>
      <p:sp>
        <p:nvSpPr>
          <p:cNvPr id="5" name="s103 text 5">
            <a:extLst xmlns:a="http://schemas.openxmlformats.org/drawingml/2006/main">
              <a:ext uri="{FF2B5EF4-FFF2-40B4-BE49-F238E27FC236}">
                <a16:creationId xmlns:a16="http://schemas.microsoft.com/office/drawing/2014/main" id="{D6F349E0-C856-4B23-A78A-CCC650EB93C1}"/>
              </a:ext>
            </a:extLst>
          </p:cNvPr>
          <p:cNvSpPr>
            <a:spLocks xmlns:a="http://schemas.openxmlformats.org/drawingml/2006/main" noGrp="1"/>
          </p:cNvSpPr>
          <p:nvPr/>
        </p:nvSpPr>
        <p:spPr>
          <a:xfrm xmlns:a="http://schemas.openxmlformats.org/drawingml/2006/main">
            <a:off x="762000" y="2981325"/>
            <a:ext cx="13144500" cy="48860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2500"/>
              </a:lnSpc>
              <a:buNone/>
              <a:defRPr sz="2850" b="0" i="0">
                <a:solidFill>
                  <a:srgbClr val="15291E"/>
                </a:solidFill>
                <a:latin typeface="Plus Jakarta Sans"/>
                <a:ea typeface="Plus Jakarta Sans"/>
                <a:cs typeface="Plus Jakarta Sans"/>
              </a:defRPr>
            </a:pPr>
            <a:r>
              <a:rPr sz="2850" b="0" i="0">
                <a:solidFill>
                  <a:srgbClr val="15291E"/>
                </a:solidFill>
                <a:latin typeface="Plus Jakarta Sans"/>
                <a:ea typeface="Plus Jakarta Sans"/>
                <a:cs typeface="Plus Jakarta Sans"/>
              </a:rPr>
              <a:t>Which response follows the current skill?</a:t>
            </a:r>
          </a:p>
        </p:txBody>
      </p:sp>
      <p:sp>
        <p:nvSpPr>
          <p:cNvPr id="6" name="s103 rect 6">
            <a:extLst xmlns:a="http://schemas.openxmlformats.org/drawingml/2006/main">
              <a:ext uri="{FF2B5EF4-FFF2-40B4-BE49-F238E27FC236}">
                <a16:creationId xmlns:a16="http://schemas.microsoft.com/office/drawing/2014/main" id="{A88C090C-3FD8-4F8D-9395-DD1D28AB693B}"/>
              </a:ext>
            </a:extLst>
          </p:cNvPr>
          <p:cNvSpPr>
            <a:spLocks xmlns:a="http://schemas.openxmlformats.org/drawingml/2006/main" noGrp="1"/>
          </p:cNvSpPr>
          <p:nvPr/>
        </p:nvSpPr>
        <p:spPr>
          <a:xfrm xmlns:a="http://schemas.openxmlformats.org/drawingml/2006/main">
            <a:off x="762000" y="3727103"/>
            <a:ext cx="13716000" cy="704850"/>
          </a:xfrm>
          <a:prstGeom xmlns:a="http://schemas.openxmlformats.org/drawingml/2006/main" prst="roundRect">
            <a:avLst>
              <a:gd name="adj" fmla="val 10811"/>
            </a:avLst>
          </a:prstGeom>
          <a:noFill xmlns:a="http://schemas.openxmlformats.org/drawingml/2006/main"/>
          <a:ln xmlns:a="http://schemas.openxmlformats.org/drawingml/2006/main" w="9525">
            <a:solidFill>
              <a:srgbClr val="D3DFD5"/>
            </a:solidFill>
            <a:prstDash val="solid"/>
          </a:ln>
        </p:spPr>
      </p:sp>
      <p:sp>
        <p:nvSpPr>
          <p:cNvPr id="7" name="s103 text 7">
            <a:extLst xmlns:a="http://schemas.openxmlformats.org/drawingml/2006/main">
              <a:ext uri="{FF2B5EF4-FFF2-40B4-BE49-F238E27FC236}">
                <a16:creationId xmlns:a16="http://schemas.microsoft.com/office/drawing/2014/main" id="{06E9A033-7D56-4438-B8BD-AC8D19A34878}"/>
              </a:ext>
            </a:extLst>
          </p:cNvPr>
          <p:cNvSpPr>
            <a:spLocks xmlns:a="http://schemas.openxmlformats.org/drawingml/2006/main" noGrp="1"/>
          </p:cNvSpPr>
          <p:nvPr/>
        </p:nvSpPr>
        <p:spPr>
          <a:xfrm xmlns:a="http://schemas.openxmlformats.org/drawingml/2006/main">
            <a:off x="1476375" y="3912840"/>
            <a:ext cx="5193506"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15291E"/>
                </a:solidFill>
                <a:latin typeface="Plus Jakarta Sans"/>
                <a:ea typeface="Plus Jakarta Sans"/>
                <a:cs typeface="Plus Jakarta Sans"/>
              </a:defRPr>
            </a:pPr>
            <a:r>
              <a:rPr sz="2100" b="0" i="0">
                <a:solidFill>
                  <a:srgbClr val="15291E"/>
                </a:solidFill>
                <a:latin typeface="Plus Jakarta Sans"/>
                <a:ea typeface="Plus Jakarta Sans"/>
                <a:cs typeface="Plus Jakarta Sans"/>
              </a:rPr>
              <a:t>Ask “Want to double sales in seven days?”</a:t>
            </a:r>
          </a:p>
        </p:txBody>
      </p:sp>
      <p:sp>
        <p:nvSpPr>
          <p:cNvPr id="8" name="s103 rect 8">
            <a:extLst xmlns:a="http://schemas.openxmlformats.org/drawingml/2006/main">
              <a:ext uri="{FF2B5EF4-FFF2-40B4-BE49-F238E27FC236}">
                <a16:creationId xmlns:a16="http://schemas.microsoft.com/office/drawing/2014/main" id="{1C92CB73-7B7F-4755-8D02-F24C112E32C7}"/>
              </a:ext>
            </a:extLst>
          </p:cNvPr>
          <p:cNvSpPr>
            <a:spLocks xmlns:a="http://schemas.openxmlformats.org/drawingml/2006/main" noGrp="1"/>
          </p:cNvSpPr>
          <p:nvPr/>
        </p:nvSpPr>
        <p:spPr>
          <a:xfrm xmlns:a="http://schemas.openxmlformats.org/drawingml/2006/main">
            <a:off x="762000" y="4574828"/>
            <a:ext cx="13716000" cy="704850"/>
          </a:xfrm>
          <a:prstGeom xmlns:a="http://schemas.openxmlformats.org/drawingml/2006/main" prst="roundRect">
            <a:avLst>
              <a:gd name="adj" fmla="val 10811"/>
            </a:avLst>
          </a:prstGeom>
          <a:solidFill xmlns:a="http://schemas.openxmlformats.org/drawingml/2006/main">
            <a:srgbClr val="DEEFE3"/>
          </a:solidFill>
          <a:ln xmlns:a="http://schemas.openxmlformats.org/drawingml/2006/main" w="9525">
            <a:solidFill>
              <a:srgbClr val="0B8A4B"/>
            </a:solidFill>
            <a:prstDash val="solid"/>
          </a:ln>
        </p:spPr>
      </p:sp>
      <p:sp>
        <p:nvSpPr>
          <p:cNvPr id="9" name="s103 text 9">
            <a:extLst xmlns:a="http://schemas.openxmlformats.org/drawingml/2006/main">
              <a:ext uri="{FF2B5EF4-FFF2-40B4-BE49-F238E27FC236}">
                <a16:creationId xmlns:a16="http://schemas.microsoft.com/office/drawing/2014/main" id="{90E1F75D-BC68-4947-AF6B-01A50474A41A}"/>
              </a:ext>
            </a:extLst>
          </p:cNvPr>
          <p:cNvSpPr>
            <a:spLocks xmlns:a="http://schemas.openxmlformats.org/drawingml/2006/main" noGrp="1"/>
          </p:cNvSpPr>
          <p:nvPr/>
        </p:nvSpPr>
        <p:spPr>
          <a:xfrm xmlns:a="http://schemas.openxmlformats.org/drawingml/2006/main">
            <a:off x="1476375" y="4760565"/>
            <a:ext cx="7836843"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17452C"/>
                </a:solidFill>
                <a:latin typeface="Plus Jakarta Sans"/>
                <a:ea typeface="Plus Jakarta Sans"/>
                <a:cs typeface="Plus Jakarta Sans"/>
              </a:defRPr>
            </a:pPr>
            <a:r>
              <a:rPr sz="2100" b="0" i="0">
                <a:solidFill>
                  <a:srgbClr val="17452C"/>
                </a:solidFill>
                <a:latin typeface="Plus Jakarta Sans"/>
                <a:ea typeface="Plus Jakarta Sans"/>
                <a:cs typeface="Plus Jakarta Sans"/>
              </a:rPr>
              <a:t>Remove the promise and save a useful unpublished alternative.</a:t>
            </a:r>
          </a:p>
        </p:txBody>
      </p:sp>
      <p:sp>
        <p:nvSpPr>
          <p:cNvPr id="10" name="s103 rect 10">
            <a:extLst xmlns:a="http://schemas.openxmlformats.org/drawingml/2006/main">
              <a:ext uri="{FF2B5EF4-FFF2-40B4-BE49-F238E27FC236}">
                <a16:creationId xmlns:a16="http://schemas.microsoft.com/office/drawing/2014/main" id="{74603582-6916-4460-96A2-90CDBD6BF8B9}"/>
              </a:ext>
            </a:extLst>
          </p:cNvPr>
          <p:cNvSpPr>
            <a:spLocks xmlns:a="http://schemas.openxmlformats.org/drawingml/2006/main" noGrp="1"/>
          </p:cNvSpPr>
          <p:nvPr/>
        </p:nvSpPr>
        <p:spPr>
          <a:xfrm xmlns:a="http://schemas.openxmlformats.org/drawingml/2006/main">
            <a:off x="762000" y="5422553"/>
            <a:ext cx="13716000" cy="704850"/>
          </a:xfrm>
          <a:prstGeom xmlns:a="http://schemas.openxmlformats.org/drawingml/2006/main" prst="roundRect">
            <a:avLst>
              <a:gd name="adj" fmla="val 10811"/>
            </a:avLst>
          </a:prstGeom>
          <a:noFill xmlns:a="http://schemas.openxmlformats.org/drawingml/2006/main"/>
          <a:ln xmlns:a="http://schemas.openxmlformats.org/drawingml/2006/main" w="9525">
            <a:solidFill>
              <a:srgbClr val="D3DFD5"/>
            </a:solidFill>
            <a:prstDash val="solid"/>
          </a:ln>
        </p:spPr>
      </p:sp>
      <p:sp>
        <p:nvSpPr>
          <p:cNvPr id="11" name="s103 text 11">
            <a:extLst xmlns:a="http://schemas.openxmlformats.org/drawingml/2006/main">
              <a:ext uri="{FF2B5EF4-FFF2-40B4-BE49-F238E27FC236}">
                <a16:creationId xmlns:a16="http://schemas.microsoft.com/office/drawing/2014/main" id="{00BF1A5C-4A8C-418D-88ED-C8D379462D9D}"/>
              </a:ext>
            </a:extLst>
          </p:cNvPr>
          <p:cNvSpPr>
            <a:spLocks xmlns:a="http://schemas.openxmlformats.org/drawingml/2006/main" noGrp="1"/>
          </p:cNvSpPr>
          <p:nvPr/>
        </p:nvSpPr>
        <p:spPr>
          <a:xfrm xmlns:a="http://schemas.openxmlformats.org/drawingml/2006/main">
            <a:off x="1476375" y="5608290"/>
            <a:ext cx="4799856"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15291E"/>
                </a:solidFill>
                <a:latin typeface="Plus Jakarta Sans"/>
                <a:ea typeface="Plus Jakarta Sans"/>
                <a:cs typeface="Plus Jakarta Sans"/>
              </a:defRPr>
            </a:pPr>
            <a:r>
              <a:rPr sz="2100" b="0" i="0">
                <a:solidFill>
                  <a:srgbClr val="15291E"/>
                </a:solidFill>
                <a:latin typeface="Plus Jakarta Sans"/>
                <a:ea typeface="Plus Jakarta Sans"/>
                <a:cs typeface="Plus Jakarta Sans"/>
              </a:rPr>
              <a:t>Publish first and collect evidence later.</a:t>
            </a:r>
          </a:p>
        </p:txBody>
      </p:sp>
      <p:sp>
        <p:nvSpPr>
          <p:cNvPr id="12" name="s103 text 12">
            <a:extLst xmlns:a="http://schemas.openxmlformats.org/drawingml/2006/main">
              <a:ext uri="{FF2B5EF4-FFF2-40B4-BE49-F238E27FC236}">
                <a16:creationId xmlns:a16="http://schemas.microsoft.com/office/drawing/2014/main" id="{C3742DBE-4AED-4FB9-BB51-E3F7E3CB59B3}"/>
              </a:ext>
            </a:extLst>
          </p:cNvPr>
          <p:cNvSpPr>
            <a:spLocks xmlns:a="http://schemas.openxmlformats.org/drawingml/2006/main" noGrp="1"/>
          </p:cNvSpPr>
          <p:nvPr/>
        </p:nvSpPr>
        <p:spPr>
          <a:xfrm xmlns:a="http://schemas.openxmlformats.org/drawingml/2006/main">
            <a:off x="762000" y="6346478"/>
            <a:ext cx="13239750" cy="591294"/>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3333"/>
              </a:lnSpc>
              <a:buNone/>
              <a:defRPr sz="2100" b="0" i="0">
                <a:solidFill>
                  <a:srgbClr val="194D2D"/>
                </a:solidFill>
                <a:latin typeface="Plus Jakarta Sans"/>
                <a:ea typeface="Plus Jakarta Sans"/>
                <a:cs typeface="Plus Jakarta Sans"/>
              </a:defRPr>
            </a:pPr>
            <a:r>
              <a:rPr sz="2100" b="0" i="0">
                <a:solidFill>
                  <a:srgbClr val="194D2D"/>
                </a:solidFill>
                <a:latin typeface="Plus Jakarta Sans"/>
                <a:ea typeface="Plus Jakarta Sans"/>
                <a:cs typeface="Plus Jakarta Sans"/>
              </a:rPr>
              <a:t>The unsupported outcome is excluded, and publication remains outside this operation.</a:t>
            </a:r>
          </a:p>
        </p:txBody>
      </p:sp>
      <p:sp>
        <p:nvSpPr>
          <p:cNvPr id="13" name="s103 text 13">
            <a:extLst xmlns:a="http://schemas.openxmlformats.org/drawingml/2006/main">
              <a:ext uri="{FF2B5EF4-FFF2-40B4-BE49-F238E27FC236}">
                <a16:creationId xmlns:a16="http://schemas.microsoft.com/office/drawing/2014/main" id="{423FEFB8-4C39-47DD-9CBA-EB4E623EBF33}"/>
              </a:ext>
            </a:extLst>
          </p:cNvPr>
          <p:cNvSpPr>
            <a:spLocks xmlns:a="http://schemas.openxmlformats.org/drawingml/2006/main" noGrp="1"/>
          </p:cNvSpPr>
          <p:nvPr/>
        </p:nvSpPr>
        <p:spPr>
          <a:xfrm xmlns:a="http://schemas.openxmlformats.org/drawingml/2006/main">
            <a:off x="13780443" y="8086725"/>
            <a:ext cx="69755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803"/>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103 / 152</a:t>
            </a:r>
          </a:p>
        </p:txBody>
      </p:sp>
    </p:spTree>
    <p:extLst>
      <p:ext uri="{BB962C8B-B14F-4D97-AF65-F5344CB8AC3E}">
        <p14:creationId xmlns:p14="http://schemas.microsoft.com/office/powerpoint/2010/main" val="1210292985"/>
      </p:ext>
    </p:extLst>
  </p:cSld>
</p:sld>
</file>

<file path=ppt/slides/slide104.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55f73e5e2e9949f3"/>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04 text 2">
            <a:extLst xmlns:a="http://schemas.openxmlformats.org/drawingml/2006/main">
              <a:ext uri="{FF2B5EF4-FFF2-40B4-BE49-F238E27FC236}">
                <a16:creationId xmlns:a16="http://schemas.microsoft.com/office/drawing/2014/main" id="{7F5EE971-62A6-4DC7-926C-60BC35372581}"/>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04 text 3">
            <a:extLst xmlns:a="http://schemas.openxmlformats.org/drawingml/2006/main">
              <a:ext uri="{FF2B5EF4-FFF2-40B4-BE49-F238E27FC236}">
                <a16:creationId xmlns:a16="http://schemas.microsoft.com/office/drawing/2014/main" id="{9CAC61E9-5A39-407B-9D03-0A9F787D4F6B}"/>
              </a:ext>
            </a:extLst>
          </p:cNvPr>
          <p:cNvSpPr>
            <a:spLocks xmlns:a="http://schemas.openxmlformats.org/drawingml/2006/main" noGrp="1"/>
          </p:cNvSpPr>
          <p:nvPr/>
        </p:nvSpPr>
        <p:spPr>
          <a:xfrm xmlns:a="http://schemas.openxmlformats.org/drawingml/2006/main">
            <a:off x="12431316" y="476250"/>
            <a:ext cx="204668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Run your first department</a:t>
            </a:r>
          </a:p>
        </p:txBody>
      </p:sp>
      <p:sp>
        <p:nvSpPr>
          <p:cNvPr id="4" name="s104 text 4">
            <a:extLst xmlns:a="http://schemas.openxmlformats.org/drawingml/2006/main">
              <a:ext uri="{FF2B5EF4-FFF2-40B4-BE49-F238E27FC236}">
                <a16:creationId xmlns:a16="http://schemas.microsoft.com/office/drawing/2014/main" id="{F2712DA4-CAED-4568-B05E-70FA9BF7E8CC}"/>
              </a:ext>
            </a:extLst>
          </p:cNvPr>
          <p:cNvSpPr>
            <a:spLocks xmlns:a="http://schemas.openxmlformats.org/drawingml/2006/main" noGrp="1"/>
          </p:cNvSpPr>
          <p:nvPr/>
        </p:nvSpPr>
        <p:spPr>
          <a:xfrm xmlns:a="http://schemas.openxmlformats.org/drawingml/2006/main">
            <a:off x="762000" y="1190625"/>
            <a:ext cx="13525500" cy="1095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050" b="1" i="0">
                <a:solidFill>
                  <a:srgbClr val="15291E"/>
                </a:solidFill>
                <a:latin typeface="Plus Jakarta Sans"/>
                <a:ea typeface="Plus Jakarta Sans"/>
                <a:cs typeface="Plus Jakarta Sans"/>
              </a:defRPr>
            </a:pPr>
            <a:r>
              <a:rPr sz="4050" b="1" i="0">
                <a:solidFill>
                  <a:srgbClr val="15291E"/>
                </a:solidFill>
                <a:latin typeface="Plus Jakarta Sans"/>
                <a:ea typeface="Plus Jakarta Sans"/>
                <a:cs typeface="Plus Jakarta Sans"/>
              </a:rPr>
              <a:t>The correction in the saved output</a:t>
            </a:r>
          </a:p>
        </p:txBody>
      </p:sp>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c43e4cbb6966490d"/>
          <a:stretch xmlns:a="http://schemas.openxmlformats.org/drawingml/2006/main"/>
        </p:blipFill>
        <p:spPr>
          <a:xfrm xmlns:a="http://schemas.openxmlformats.org/drawingml/2006/main">
            <a:off x="2928342" y="2375822"/>
            <a:ext cx="9383167" cy="5278031"/>
          </a:xfrm>
          <a:prstGeom xmlns:a="http://schemas.openxmlformats.org/drawingml/2006/main" prst="rect">
            <a:avLst/>
          </a:prstGeom>
        </p:spPr>
      </p:pic>
      <p:sp>
        <p:nvSpPr>
          <p:cNvPr id="6" name="s104 text 6">
            <a:extLst xmlns:a="http://schemas.openxmlformats.org/drawingml/2006/main">
              <a:ext uri="{FF2B5EF4-FFF2-40B4-BE49-F238E27FC236}">
                <a16:creationId xmlns:a16="http://schemas.microsoft.com/office/drawing/2014/main" id="{24F2FEDA-059F-4F65-9289-CD8DE2376402}"/>
              </a:ext>
            </a:extLst>
          </p:cNvPr>
          <p:cNvSpPr>
            <a:spLocks xmlns:a="http://schemas.openxmlformats.org/drawingml/2006/main" noGrp="1"/>
          </p:cNvSpPr>
          <p:nvPr/>
        </p:nvSpPr>
        <p:spPr>
          <a:xfrm xmlns:a="http://schemas.openxmlformats.org/drawingml/2006/main">
            <a:off x="762000" y="7753350"/>
            <a:ext cx="13716000" cy="26000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08333"/>
              </a:lnSpc>
              <a:buNone/>
              <a:defRPr sz="1575" b="0" i="0">
                <a:solidFill>
                  <a:srgbClr val="506559"/>
                </a:solidFill>
                <a:latin typeface="Plus Jakarta Sans"/>
                <a:ea typeface="Plus Jakarta Sans"/>
                <a:cs typeface="Plus Jakarta Sans"/>
              </a:defRPr>
            </a:pPr>
            <a:r>
              <a:rPr sz="1575" b="0" i="0">
                <a:solidFill>
                  <a:srgbClr val="506559"/>
                </a:solidFill>
                <a:latin typeface="Plus Jakarta Sans"/>
                <a:ea typeface="Plus Jakarta Sans"/>
                <a:cs typeface="Plus Jakarta Sans"/>
              </a:rPr>
              <a:t>Local SkillTree preview · outputs/unsupported-claim-v0.1.1-practice-post.md.</a:t>
            </a:r>
          </a:p>
        </p:txBody>
      </p:sp>
      <p:sp>
        <p:nvSpPr>
          <p:cNvPr id="7" name="s104 text 7">
            <a:extLst xmlns:a="http://schemas.openxmlformats.org/drawingml/2006/main">
              <a:ext uri="{FF2B5EF4-FFF2-40B4-BE49-F238E27FC236}">
                <a16:creationId xmlns:a16="http://schemas.microsoft.com/office/drawing/2014/main" id="{B10E51FC-1E10-41BA-8D50-0D9A51C49855}"/>
              </a:ext>
            </a:extLst>
          </p:cNvPr>
          <p:cNvSpPr>
            <a:spLocks xmlns:a="http://schemas.openxmlformats.org/drawingml/2006/main" noGrp="1"/>
          </p:cNvSpPr>
          <p:nvPr/>
        </p:nvSpPr>
        <p:spPr>
          <a:xfrm xmlns:a="http://schemas.openxmlformats.org/drawingml/2006/main">
            <a:off x="13776871" y="8086725"/>
            <a:ext cx="70112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347"/>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104 / 152</a:t>
            </a:r>
          </a:p>
        </p:txBody>
      </p:sp>
    </p:spTree>
    <p:extLst>
      <p:ext uri="{BB962C8B-B14F-4D97-AF65-F5344CB8AC3E}">
        <p14:creationId xmlns:p14="http://schemas.microsoft.com/office/powerpoint/2010/main" val="2111393089"/>
      </p:ext>
    </p:extLst>
  </p:cSld>
</p:sld>
</file>

<file path=ppt/slides/slide105.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5" name=""/>
          <p:cNvPicPr>
            <a:picLocks xmlns:a="http://schemas.openxmlformats.org/drawingml/2006/main" noChangeAspect="1"/>
          </p:cNvPicPr>
          <p:nvPr/>
        </p:nvPicPr>
        <p:blipFill>
          <a:blip xmlns:r="http://schemas.openxmlformats.org/officeDocument/2006/relationships" xmlns:a="http://schemas.openxmlformats.org/drawingml/2006/main" r:embed="R0b430f83b24f4ddd"/>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05 text 2">
            <a:extLst xmlns:a="http://schemas.openxmlformats.org/drawingml/2006/main">
              <a:ext uri="{FF2B5EF4-FFF2-40B4-BE49-F238E27FC236}">
                <a16:creationId xmlns:a16="http://schemas.microsoft.com/office/drawing/2014/main" id="{6B6AAE54-9FE7-4BA4-8EDD-D68A277C6A10}"/>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05 text 3">
            <a:extLst xmlns:a="http://schemas.openxmlformats.org/drawingml/2006/main">
              <a:ext uri="{FF2B5EF4-FFF2-40B4-BE49-F238E27FC236}">
                <a16:creationId xmlns:a16="http://schemas.microsoft.com/office/drawing/2014/main" id="{02392427-06D7-4D3A-AAFD-488108C5744F}"/>
              </a:ext>
            </a:extLst>
          </p:cNvPr>
          <p:cNvSpPr>
            <a:spLocks xmlns:a="http://schemas.openxmlformats.org/drawingml/2006/main" noGrp="1"/>
          </p:cNvSpPr>
          <p:nvPr/>
        </p:nvSpPr>
        <p:spPr>
          <a:xfrm xmlns:a="http://schemas.openxmlformats.org/drawingml/2006/main">
            <a:off x="12431316" y="476250"/>
            <a:ext cx="204668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Run your first department</a:t>
            </a:r>
          </a:p>
        </p:txBody>
      </p:sp>
      <p:sp>
        <p:nvSpPr>
          <p:cNvPr id="4" name="s105 text 4">
            <a:extLst xmlns:a="http://schemas.openxmlformats.org/drawingml/2006/main">
              <a:ext uri="{FF2B5EF4-FFF2-40B4-BE49-F238E27FC236}">
                <a16:creationId xmlns:a16="http://schemas.microsoft.com/office/drawing/2014/main" id="{C46E2FE9-9C81-4217-B2E5-2A1AB1A4E260}"/>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Would you actually use this?</a:t>
            </a:r>
          </a:p>
        </p:txBody>
      </p:sp>
      <p:sp>
        <p:nvSpPr>
          <p:cNvPr id="5" name="s105 text 5">
            <a:extLst xmlns:a="http://schemas.openxmlformats.org/drawingml/2006/main">
              <a:ext uri="{FF2B5EF4-FFF2-40B4-BE49-F238E27FC236}">
                <a16:creationId xmlns:a16="http://schemas.microsoft.com/office/drawing/2014/main" id="{36231858-6AA3-4F8D-A155-F29716B2C0D5}"/>
              </a:ext>
            </a:extLst>
          </p:cNvPr>
          <p:cNvSpPr>
            <a:spLocks xmlns:a="http://schemas.openxmlformats.org/drawingml/2006/main" noGrp="1"/>
          </p:cNvSpPr>
          <p:nvPr/>
        </p:nvSpPr>
        <p:spPr>
          <a:xfrm xmlns:a="http://schemas.openxmlformats.org/drawingml/2006/main">
            <a:off x="762000" y="3609975"/>
            <a:ext cx="6524625"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506559"/>
                </a:solidFill>
                <a:latin typeface="Plus Jakarta Sans"/>
                <a:ea typeface="Plus Jakarta Sans"/>
                <a:cs typeface="Plus Jakarta Sans"/>
              </a:defRPr>
            </a:pPr>
            <a:r>
              <a:rPr sz="2100" b="0" i="0">
                <a:solidFill>
                  <a:srgbClr val="506559"/>
                </a:solidFill>
                <a:latin typeface="Plus Jakarta Sans"/>
                <a:ea typeface="Plus Jakarta Sans"/>
                <a:cs typeface="Plus Jakarta Sans"/>
              </a:rPr>
              <a:t>Hard to evaluate</a:t>
            </a:r>
          </a:p>
        </p:txBody>
      </p:sp>
      <p:sp>
        <p:nvSpPr>
          <p:cNvPr id="6" name="s105 text 6">
            <a:extLst xmlns:a="http://schemas.openxmlformats.org/drawingml/2006/main">
              <a:ext uri="{FF2B5EF4-FFF2-40B4-BE49-F238E27FC236}">
                <a16:creationId xmlns:a16="http://schemas.microsoft.com/office/drawing/2014/main" id="{84CE8B7F-2646-46F5-B2F4-515B87892712}"/>
              </a:ext>
            </a:extLst>
          </p:cNvPr>
          <p:cNvSpPr>
            <a:spLocks xmlns:a="http://schemas.openxmlformats.org/drawingml/2006/main" noGrp="1"/>
          </p:cNvSpPr>
          <p:nvPr/>
        </p:nvSpPr>
        <p:spPr>
          <a:xfrm xmlns:a="http://schemas.openxmlformats.org/drawingml/2006/main">
            <a:off x="762000" y="4276725"/>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High quality</a:t>
            </a:r>
          </a:p>
        </p:txBody>
      </p:sp>
      <p:sp>
        <p:nvSpPr>
          <p:cNvPr id="7" name="s105 text 7">
            <a:extLst xmlns:a="http://schemas.openxmlformats.org/drawingml/2006/main">
              <a:ext uri="{FF2B5EF4-FFF2-40B4-BE49-F238E27FC236}">
                <a16:creationId xmlns:a16="http://schemas.microsoft.com/office/drawing/2014/main" id="{76B101F1-251B-4FC6-A3E2-A4F4A34EF2AD}"/>
              </a:ext>
            </a:extLst>
          </p:cNvPr>
          <p:cNvSpPr>
            <a:spLocks xmlns:a="http://schemas.openxmlformats.org/drawingml/2006/main" noGrp="1"/>
          </p:cNvSpPr>
          <p:nvPr/>
        </p:nvSpPr>
        <p:spPr>
          <a:xfrm xmlns:a="http://schemas.openxmlformats.org/drawingml/2006/main">
            <a:off x="762000" y="5036790"/>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Sounds professional</a:t>
            </a:r>
          </a:p>
        </p:txBody>
      </p:sp>
      <p:sp>
        <p:nvSpPr>
          <p:cNvPr id="8" name="s105 text 8">
            <a:extLst xmlns:a="http://schemas.openxmlformats.org/drawingml/2006/main">
              <a:ext uri="{FF2B5EF4-FFF2-40B4-BE49-F238E27FC236}">
                <a16:creationId xmlns:a16="http://schemas.microsoft.com/office/drawing/2014/main" id="{A6A0C933-3DAC-4E32-9DE4-FE52432D97C9}"/>
              </a:ext>
            </a:extLst>
          </p:cNvPr>
          <p:cNvSpPr>
            <a:spLocks xmlns:a="http://schemas.openxmlformats.org/drawingml/2006/main" noGrp="1"/>
          </p:cNvSpPr>
          <p:nvPr/>
        </p:nvSpPr>
        <p:spPr>
          <a:xfrm xmlns:a="http://schemas.openxmlformats.org/drawingml/2006/main">
            <a:off x="762000" y="5796855"/>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Feels smart</a:t>
            </a:r>
          </a:p>
        </p:txBody>
      </p:sp>
      <p:sp>
        <p:nvSpPr>
          <p:cNvPr id="9" name="s105 text 9">
            <a:extLst xmlns:a="http://schemas.openxmlformats.org/drawingml/2006/main">
              <a:ext uri="{FF2B5EF4-FFF2-40B4-BE49-F238E27FC236}">
                <a16:creationId xmlns:a16="http://schemas.microsoft.com/office/drawing/2014/main" id="{48A34E58-D5F3-46AC-82F0-B3310C3C70AA}"/>
              </a:ext>
            </a:extLst>
          </p:cNvPr>
          <p:cNvSpPr>
            <a:spLocks xmlns:a="http://schemas.openxmlformats.org/drawingml/2006/main" noGrp="1"/>
          </p:cNvSpPr>
          <p:nvPr/>
        </p:nvSpPr>
        <p:spPr>
          <a:xfrm xmlns:a="http://schemas.openxmlformats.org/drawingml/2006/main">
            <a:off x="7953375" y="3609975"/>
            <a:ext cx="6524625"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506559"/>
                </a:solidFill>
                <a:latin typeface="Plus Jakarta Sans"/>
                <a:ea typeface="Plus Jakarta Sans"/>
                <a:cs typeface="Plus Jakarta Sans"/>
              </a:defRPr>
            </a:pPr>
            <a:r>
              <a:rPr sz="2100" b="0" i="0">
                <a:solidFill>
                  <a:srgbClr val="506559"/>
                </a:solidFill>
                <a:latin typeface="Plus Jakarta Sans"/>
                <a:ea typeface="Plus Jakarta Sans"/>
                <a:cs typeface="Plus Jakarta Sans"/>
              </a:rPr>
              <a:t>Observable checks</a:t>
            </a:r>
          </a:p>
        </p:txBody>
      </p:sp>
      <p:sp>
        <p:nvSpPr>
          <p:cNvPr id="10" name="s105 text 10">
            <a:extLst xmlns:a="http://schemas.openxmlformats.org/drawingml/2006/main">
              <a:ext uri="{FF2B5EF4-FFF2-40B4-BE49-F238E27FC236}">
                <a16:creationId xmlns:a16="http://schemas.microsoft.com/office/drawing/2014/main" id="{D9EDCDDB-D638-4CAF-B12B-8AE007E8916D}"/>
              </a:ext>
            </a:extLst>
          </p:cNvPr>
          <p:cNvSpPr>
            <a:spLocks xmlns:a="http://schemas.openxmlformats.org/drawingml/2006/main" noGrp="1"/>
          </p:cNvSpPr>
          <p:nvPr/>
        </p:nvSpPr>
        <p:spPr>
          <a:xfrm xmlns:a="http://schemas.openxmlformats.org/drawingml/2006/main">
            <a:off x="7953375" y="4276725"/>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Correct café audience</a:t>
            </a:r>
          </a:p>
        </p:txBody>
      </p:sp>
      <p:sp>
        <p:nvSpPr>
          <p:cNvPr id="11" name="s105 text 11">
            <a:extLst xmlns:a="http://schemas.openxmlformats.org/drawingml/2006/main">
              <a:ext uri="{FF2B5EF4-FFF2-40B4-BE49-F238E27FC236}">
                <a16:creationId xmlns:a16="http://schemas.microsoft.com/office/drawing/2014/main" id="{EFB493DB-B308-40FE-9FE7-7108DA0BD715}"/>
              </a:ext>
            </a:extLst>
          </p:cNvPr>
          <p:cNvSpPr>
            <a:spLocks xmlns:a="http://schemas.openxmlformats.org/drawingml/2006/main" noGrp="1"/>
          </p:cNvSpPr>
          <p:nvPr/>
        </p:nvSpPr>
        <p:spPr>
          <a:xfrm xmlns:a="http://schemas.openxmlformats.org/drawingml/2006/main">
            <a:off x="7953375" y="5036790"/>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Practical, source-backed advice</a:t>
            </a:r>
          </a:p>
        </p:txBody>
      </p:sp>
      <p:sp>
        <p:nvSpPr>
          <p:cNvPr id="12" name="s105 text 12">
            <a:extLst xmlns:a="http://schemas.openxmlformats.org/drawingml/2006/main">
              <a:ext uri="{FF2B5EF4-FFF2-40B4-BE49-F238E27FC236}">
                <a16:creationId xmlns:a16="http://schemas.microsoft.com/office/drawing/2014/main" id="{17F0B8EC-33C6-4203-BCF2-4700D9010642}"/>
              </a:ext>
            </a:extLst>
          </p:cNvPr>
          <p:cNvSpPr>
            <a:spLocks xmlns:a="http://schemas.openxmlformats.org/drawingml/2006/main" noGrp="1"/>
          </p:cNvSpPr>
          <p:nvPr/>
        </p:nvSpPr>
        <p:spPr>
          <a:xfrm xmlns:a="http://schemas.openxmlformats.org/drawingml/2006/main">
            <a:off x="7953375" y="5796855"/>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Current offer CTA</a:t>
            </a:r>
          </a:p>
        </p:txBody>
      </p:sp>
      <p:sp>
        <p:nvSpPr>
          <p:cNvPr id="13" name="s105 text 13">
            <a:extLst xmlns:a="http://schemas.openxmlformats.org/drawingml/2006/main">
              <a:ext uri="{FF2B5EF4-FFF2-40B4-BE49-F238E27FC236}">
                <a16:creationId xmlns:a16="http://schemas.microsoft.com/office/drawing/2014/main" id="{B87DEEA6-F03A-4569-A9C7-620FD6E4B718}"/>
              </a:ext>
            </a:extLst>
          </p:cNvPr>
          <p:cNvSpPr>
            <a:spLocks xmlns:a="http://schemas.openxmlformats.org/drawingml/2006/main" noGrp="1"/>
          </p:cNvSpPr>
          <p:nvPr/>
        </p:nvSpPr>
        <p:spPr>
          <a:xfrm xmlns:a="http://schemas.openxmlformats.org/drawingml/2006/main">
            <a:off x="7953375" y="6556921"/>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No invented results; draft status visible</a:t>
            </a:r>
          </a:p>
        </p:txBody>
      </p:sp>
      <p:sp>
        <p:nvSpPr>
          <p:cNvPr id="14" name="s105 text 14">
            <a:extLst xmlns:a="http://schemas.openxmlformats.org/drawingml/2006/main">
              <a:ext uri="{FF2B5EF4-FFF2-40B4-BE49-F238E27FC236}">
                <a16:creationId xmlns:a16="http://schemas.microsoft.com/office/drawing/2014/main" id="{DB0276A9-1EDF-45C5-B679-586204BD7C9B}"/>
              </a:ext>
            </a:extLst>
          </p:cNvPr>
          <p:cNvSpPr>
            <a:spLocks xmlns:a="http://schemas.openxmlformats.org/drawingml/2006/main" noGrp="1"/>
          </p:cNvSpPr>
          <p:nvPr/>
        </p:nvSpPr>
        <p:spPr>
          <a:xfrm xmlns:a="http://schemas.openxmlformats.org/drawingml/2006/main">
            <a:off x="13779252" y="8086725"/>
            <a:ext cx="698748"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842"/>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105 / 152</a:t>
            </a:r>
          </a:p>
        </p:txBody>
      </p:sp>
    </p:spTree>
    <p:extLst>
      <p:ext uri="{BB962C8B-B14F-4D97-AF65-F5344CB8AC3E}">
        <p14:creationId xmlns:p14="http://schemas.microsoft.com/office/powerpoint/2010/main" val="920531461"/>
      </p:ext>
    </p:extLst>
  </p:cSld>
</p:sld>
</file>

<file path=ppt/slides/slide106.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5" name=""/>
          <p:cNvPicPr>
            <a:picLocks xmlns:a="http://schemas.openxmlformats.org/drawingml/2006/main" noChangeAspect="1"/>
          </p:cNvPicPr>
          <p:nvPr/>
        </p:nvPicPr>
        <p:blipFill>
          <a:blip xmlns:r="http://schemas.openxmlformats.org/officeDocument/2006/relationships" xmlns:a="http://schemas.openxmlformats.org/drawingml/2006/main" r:embed="Rbf8ef126b4354662"/>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06 text 2">
            <a:extLst xmlns:a="http://schemas.openxmlformats.org/drawingml/2006/main">
              <a:ext uri="{FF2B5EF4-FFF2-40B4-BE49-F238E27FC236}">
                <a16:creationId xmlns:a16="http://schemas.microsoft.com/office/drawing/2014/main" id="{5387B515-DA39-40BC-BD1A-49BC87C6ECA3}"/>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06 text 3">
            <a:extLst xmlns:a="http://schemas.openxmlformats.org/drawingml/2006/main">
              <a:ext uri="{FF2B5EF4-FFF2-40B4-BE49-F238E27FC236}">
                <a16:creationId xmlns:a16="http://schemas.microsoft.com/office/drawing/2014/main" id="{4BDC9ECC-8FBA-4848-BB4D-0B0611072FAF}"/>
              </a:ext>
            </a:extLst>
          </p:cNvPr>
          <p:cNvSpPr>
            <a:spLocks xmlns:a="http://schemas.openxmlformats.org/drawingml/2006/main" noGrp="1"/>
          </p:cNvSpPr>
          <p:nvPr/>
        </p:nvSpPr>
        <p:spPr>
          <a:xfrm xmlns:a="http://schemas.openxmlformats.org/drawingml/2006/main">
            <a:off x="12431316" y="476250"/>
            <a:ext cx="204668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Run your first department</a:t>
            </a:r>
          </a:p>
        </p:txBody>
      </p:sp>
      <p:sp>
        <p:nvSpPr>
          <p:cNvPr id="4" name="s106 text 4">
            <a:extLst xmlns:a="http://schemas.openxmlformats.org/drawingml/2006/main">
              <a:ext uri="{FF2B5EF4-FFF2-40B4-BE49-F238E27FC236}">
                <a16:creationId xmlns:a16="http://schemas.microsoft.com/office/drawing/2014/main" id="{14312A97-4526-4896-BAC1-D8AC544BAD12}"/>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350" b="1" i="0">
                <a:solidFill>
                  <a:srgbClr val="15291E"/>
                </a:solidFill>
                <a:latin typeface="Plus Jakarta Sans"/>
                <a:ea typeface="Plus Jakarta Sans"/>
                <a:cs typeface="Plus Jakarta Sans"/>
              </a:defRPr>
            </a:pPr>
            <a:r>
              <a:rPr sz="4350" b="1" i="0">
                <a:solidFill>
                  <a:srgbClr val="15291E"/>
                </a:solidFill>
                <a:latin typeface="Plus Jakarta Sans"/>
                <a:ea typeface="Plus Jakarta Sans"/>
                <a:cs typeface="Plus Jakarta Sans"/>
              </a:rPr>
              <a:t>Tomorrow’s agent needs a handoff.</a:t>
            </a:r>
          </a:p>
        </p:txBody>
      </p:sp>
      <p:sp>
        <p:nvSpPr>
          <p:cNvPr id="5" name="s106 rect 5">
            <a:extLst xmlns:a="http://schemas.openxmlformats.org/drawingml/2006/main">
              <a:ext uri="{FF2B5EF4-FFF2-40B4-BE49-F238E27FC236}">
                <a16:creationId xmlns:a16="http://schemas.microsoft.com/office/drawing/2014/main" id="{DAC418BF-993F-4D1D-82F4-E572E07A9757}"/>
              </a:ext>
            </a:extLst>
          </p:cNvPr>
          <p:cNvSpPr>
            <a:spLocks xmlns:a="http://schemas.openxmlformats.org/drawingml/2006/main" noGrp="1"/>
          </p:cNvSpPr>
          <p:nvPr/>
        </p:nvSpPr>
        <p:spPr>
          <a:xfrm xmlns:a="http://schemas.openxmlformats.org/drawingml/2006/main">
            <a:off x="762000" y="2828925"/>
            <a:ext cx="13716000" cy="2914650"/>
          </a:xfrm>
          <a:prstGeom xmlns:a="http://schemas.openxmlformats.org/drawingml/2006/main" prst="roundRect">
            <a:avLst>
              <a:gd name="adj" fmla="val 4575"/>
            </a:avLst>
          </a:prstGeom>
          <a:solidFill xmlns:a="http://schemas.openxmlformats.org/drawingml/2006/main">
            <a:srgbClr val="FFFFFF"/>
          </a:solidFill>
          <a:ln xmlns:a="http://schemas.openxmlformats.org/drawingml/2006/main" w="9525">
            <a:solidFill>
              <a:srgbClr val="D5DDD7"/>
            </a:solidFill>
            <a:prstDash val="solid"/>
          </a:ln>
        </p:spPr>
      </p:sp>
      <p:sp>
        <p:nvSpPr>
          <p:cNvPr id="6" name="s106 text 6">
            <a:extLst xmlns:a="http://schemas.openxmlformats.org/drawingml/2006/main">
              <a:ext uri="{FF2B5EF4-FFF2-40B4-BE49-F238E27FC236}">
                <a16:creationId xmlns:a16="http://schemas.microsoft.com/office/drawing/2014/main" id="{8BD14F98-5FFE-4316-855A-325ECA7D9EA8}"/>
              </a:ext>
            </a:extLst>
          </p:cNvPr>
          <p:cNvSpPr>
            <a:spLocks xmlns:a="http://schemas.openxmlformats.org/drawingml/2006/main" noGrp="1"/>
          </p:cNvSpPr>
          <p:nvPr/>
        </p:nvSpPr>
        <p:spPr>
          <a:xfrm xmlns:a="http://schemas.openxmlformats.org/drawingml/2006/main">
            <a:off x="1057275" y="3067050"/>
            <a:ext cx="131254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53655A"/>
                </a:solidFill>
                <a:latin typeface="Menlo"/>
                <a:ea typeface="Menlo"/>
                <a:cs typeface="Menlo"/>
              </a:defRPr>
            </a:pPr>
            <a:r>
              <a:rPr sz="1650" b="0" i="0">
                <a:solidFill>
                  <a:srgbClr val="53655A"/>
                </a:solidFill>
                <a:latin typeface="Menlo"/>
                <a:ea typeface="Menlo"/>
                <a:cs typeface="Menlo"/>
              </a:rPr>
              <a:t>STATE.md · illustrative excerpt</a:t>
            </a:r>
          </a:p>
        </p:txBody>
      </p:sp>
      <p:sp>
        <p:nvSpPr>
          <p:cNvPr id="7" name="s106 text 7">
            <a:extLst xmlns:a="http://schemas.openxmlformats.org/drawingml/2006/main">
              <a:ext uri="{FF2B5EF4-FFF2-40B4-BE49-F238E27FC236}">
                <a16:creationId xmlns:a16="http://schemas.microsoft.com/office/drawing/2014/main" id="{9E4C0FF6-12DE-433D-99F5-6BE5085C52DA}"/>
              </a:ext>
            </a:extLst>
          </p:cNvPr>
          <p:cNvSpPr>
            <a:spLocks xmlns:a="http://schemas.openxmlformats.org/drawingml/2006/main" noGrp="1"/>
          </p:cNvSpPr>
          <p:nvPr/>
        </p:nvSpPr>
        <p:spPr>
          <a:xfrm xmlns:a="http://schemas.openxmlformats.org/drawingml/2006/main">
            <a:off x="1685925" y="3505200"/>
            <a:ext cx="4444305"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Operation: café website content</a:t>
            </a:r>
          </a:p>
        </p:txBody>
      </p:sp>
      <p:sp>
        <p:nvSpPr>
          <p:cNvPr id="8" name="s106 text 8">
            <a:extLst xmlns:a="http://schemas.openxmlformats.org/drawingml/2006/main">
              <a:ext uri="{FF2B5EF4-FFF2-40B4-BE49-F238E27FC236}">
                <a16:creationId xmlns:a16="http://schemas.microsoft.com/office/drawing/2014/main" id="{A6ACA43D-38D1-4165-9F80-1ED921E77DA5}"/>
              </a:ext>
            </a:extLst>
          </p:cNvPr>
          <p:cNvSpPr>
            <a:spLocks xmlns:a="http://schemas.openxmlformats.org/drawingml/2006/main" noGrp="1"/>
          </p:cNvSpPr>
          <p:nvPr/>
        </p:nvSpPr>
        <p:spPr>
          <a:xfrm xmlns:a="http://schemas.openxmlformats.org/drawingml/2006/main">
            <a:off x="1685925" y="3843338"/>
            <a:ext cx="5447854"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63B24"/>
                </a:solidFill>
                <a:latin typeface="Menlo"/>
                <a:ea typeface="Menlo"/>
                <a:cs typeface="Menlo"/>
              </a:defRPr>
            </a:pPr>
            <a:r>
              <a:rPr sz="1875" b="0" i="0">
                <a:solidFill>
                  <a:srgbClr val="163B24"/>
                </a:solidFill>
                <a:latin typeface="Menlo"/>
                <a:ea typeface="Menlo"/>
                <a:cs typeface="Menlo"/>
              </a:rPr>
              <a:t>Current: outputs/holiday-hours-post.md</a:t>
            </a:r>
          </a:p>
        </p:txBody>
      </p:sp>
      <p:sp>
        <p:nvSpPr>
          <p:cNvPr id="9" name="s106 text 9">
            <a:extLst xmlns:a="http://schemas.openxmlformats.org/drawingml/2006/main">
              <a:ext uri="{FF2B5EF4-FFF2-40B4-BE49-F238E27FC236}">
                <a16:creationId xmlns:a16="http://schemas.microsoft.com/office/drawing/2014/main" id="{854D52D2-E11A-4C7A-9762-3A0F07C5B5B5}"/>
              </a:ext>
            </a:extLst>
          </p:cNvPr>
          <p:cNvSpPr>
            <a:spLocks xmlns:a="http://schemas.openxmlformats.org/drawingml/2006/main" noGrp="1"/>
          </p:cNvSpPr>
          <p:nvPr/>
        </p:nvSpPr>
        <p:spPr>
          <a:xfrm xmlns:a="http://schemas.openxmlformats.org/drawingml/2006/main">
            <a:off x="1685925" y="4181475"/>
            <a:ext cx="501774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63B24"/>
                </a:solidFill>
                <a:latin typeface="Menlo"/>
                <a:ea typeface="Menlo"/>
                <a:cs typeface="Menlo"/>
              </a:defRPr>
            </a:pPr>
            <a:r>
              <a:rPr sz="1875" b="0" i="0">
                <a:solidFill>
                  <a:srgbClr val="163B24"/>
                </a:solidFill>
                <a:latin typeface="Menlo"/>
                <a:ea typeface="Menlo"/>
                <a:cs typeface="Menlo"/>
              </a:rPr>
              <a:t>Status: draft; owner review pending</a:t>
            </a:r>
          </a:p>
        </p:txBody>
      </p:sp>
      <p:sp>
        <p:nvSpPr>
          <p:cNvPr id="10" name="s106 text 10">
            <a:extLst xmlns:a="http://schemas.openxmlformats.org/drawingml/2006/main">
              <a:ext uri="{FF2B5EF4-FFF2-40B4-BE49-F238E27FC236}">
                <a16:creationId xmlns:a16="http://schemas.microsoft.com/office/drawing/2014/main" id="{908F9796-A3D3-45D8-ADF8-215559CFCB97}"/>
              </a:ext>
            </a:extLst>
          </p:cNvPr>
          <p:cNvSpPr>
            <a:spLocks xmlns:a="http://schemas.openxmlformats.org/drawingml/2006/main" noGrp="1"/>
          </p:cNvSpPr>
          <p:nvPr/>
        </p:nvSpPr>
        <p:spPr>
          <a:xfrm xmlns:a="http://schemas.openxmlformats.org/drawingml/2006/main">
            <a:off x="1685925" y="4519613"/>
            <a:ext cx="6738193"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Changed: public-holiday hours are the new focus</a:t>
            </a:r>
          </a:p>
        </p:txBody>
      </p:sp>
      <p:sp>
        <p:nvSpPr>
          <p:cNvPr id="11" name="s106 text 11">
            <a:extLst xmlns:a="http://schemas.openxmlformats.org/drawingml/2006/main">
              <a:ext uri="{FF2B5EF4-FFF2-40B4-BE49-F238E27FC236}">
                <a16:creationId xmlns:a16="http://schemas.microsoft.com/office/drawing/2014/main" id="{C17A6DB4-3AC6-43C3-9357-C060954F0B58}"/>
              </a:ext>
            </a:extLst>
          </p:cNvPr>
          <p:cNvSpPr>
            <a:spLocks xmlns:a="http://schemas.openxmlformats.org/drawingml/2006/main" noGrp="1"/>
          </p:cNvSpPr>
          <p:nvPr/>
        </p:nvSpPr>
        <p:spPr>
          <a:xfrm xmlns:a="http://schemas.openxmlformats.org/drawingml/2006/main">
            <a:off x="1685925" y="4857750"/>
            <a:ext cx="5877967"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63B24"/>
                </a:solidFill>
                <a:latin typeface="Menlo"/>
                <a:ea typeface="Menlo"/>
                <a:cs typeface="Menlo"/>
              </a:defRPr>
            </a:pPr>
            <a:r>
              <a:rPr sz="1875" b="0" i="0">
                <a:solidFill>
                  <a:srgbClr val="163B24"/>
                </a:solidFill>
                <a:latin typeface="Menlo"/>
                <a:ea typeface="Menlo"/>
                <a:cs typeface="Menlo"/>
              </a:rPr>
              <a:t>Next: owner checks advice and current CTA</a:t>
            </a:r>
          </a:p>
        </p:txBody>
      </p:sp>
      <p:sp>
        <p:nvSpPr>
          <p:cNvPr id="12" name="s106 text 12">
            <a:extLst xmlns:a="http://schemas.openxmlformats.org/drawingml/2006/main">
              <a:ext uri="{FF2B5EF4-FFF2-40B4-BE49-F238E27FC236}">
                <a16:creationId xmlns:a16="http://schemas.microsoft.com/office/drawing/2014/main" id="{52FD6A64-083C-4171-A5BF-49CECD1E5F90}"/>
              </a:ext>
            </a:extLst>
          </p:cNvPr>
          <p:cNvSpPr>
            <a:spLocks xmlns:a="http://schemas.openxmlformats.org/drawingml/2006/main" noGrp="1"/>
          </p:cNvSpPr>
          <p:nvPr/>
        </p:nvSpPr>
        <p:spPr>
          <a:xfrm xmlns:a="http://schemas.openxmlformats.org/drawingml/2006/main">
            <a:off x="1685925" y="5195888"/>
            <a:ext cx="5734645"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Scope: local drafts only; do not publish</a:t>
            </a:r>
          </a:p>
        </p:txBody>
      </p:sp>
      <p:sp>
        <p:nvSpPr>
          <p:cNvPr id="13" name="s106 text 13">
            <a:extLst xmlns:a="http://schemas.openxmlformats.org/drawingml/2006/main">
              <a:ext uri="{FF2B5EF4-FFF2-40B4-BE49-F238E27FC236}">
                <a16:creationId xmlns:a16="http://schemas.microsoft.com/office/drawing/2014/main" id="{0C8E6C1F-41A8-4A90-AF69-E78E63852596}"/>
              </a:ext>
            </a:extLst>
          </p:cNvPr>
          <p:cNvSpPr>
            <a:spLocks xmlns:a="http://schemas.openxmlformats.org/drawingml/2006/main" noGrp="1"/>
          </p:cNvSpPr>
          <p:nvPr/>
        </p:nvSpPr>
        <p:spPr>
          <a:xfrm xmlns:a="http://schemas.openxmlformats.org/drawingml/2006/main">
            <a:off x="762000" y="5905500"/>
            <a:ext cx="13716000" cy="34662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4"/>
          </a:bodyPr>
          <a:lstStyle xmlns:a="http://schemas.openxmlformats.org/drawingml/2006/main"/>
          <a:p xmlns:a="http://schemas.openxmlformats.org/drawingml/2006/main">
            <a:pPr algn="l">
              <a:lnSpc>
                <a:spcPct val="116667"/>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Illustrative handoff for the fictional Cedar Lane Studio.</a:t>
            </a:r>
          </a:p>
        </p:txBody>
      </p:sp>
      <p:sp>
        <p:nvSpPr>
          <p:cNvPr id="14" name="s106 text 14">
            <a:extLst xmlns:a="http://schemas.openxmlformats.org/drawingml/2006/main">
              <a:ext uri="{FF2B5EF4-FFF2-40B4-BE49-F238E27FC236}">
                <a16:creationId xmlns:a16="http://schemas.microsoft.com/office/drawing/2014/main" id="{865D6C9B-34B7-4295-9530-A97282FC86D7}"/>
              </a:ext>
            </a:extLst>
          </p:cNvPr>
          <p:cNvSpPr>
            <a:spLocks xmlns:a="http://schemas.openxmlformats.org/drawingml/2006/main" noGrp="1"/>
          </p:cNvSpPr>
          <p:nvPr/>
        </p:nvSpPr>
        <p:spPr>
          <a:xfrm xmlns:a="http://schemas.openxmlformats.org/drawingml/2006/main">
            <a:off x="13782526" y="8086725"/>
            <a:ext cx="69547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803"/>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106 / 152</a:t>
            </a:r>
          </a:p>
        </p:txBody>
      </p:sp>
    </p:spTree>
    <p:extLst>
      <p:ext uri="{BB962C8B-B14F-4D97-AF65-F5344CB8AC3E}">
        <p14:creationId xmlns:p14="http://schemas.microsoft.com/office/powerpoint/2010/main" val="847889906"/>
      </p:ext>
    </p:extLst>
  </p:cSld>
</p:sld>
</file>

<file path=ppt/slides/slide107.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72848e94a98e413a"/>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07 text 2">
            <a:extLst xmlns:a="http://schemas.openxmlformats.org/drawingml/2006/main">
              <a:ext uri="{FF2B5EF4-FFF2-40B4-BE49-F238E27FC236}">
                <a16:creationId xmlns:a16="http://schemas.microsoft.com/office/drawing/2014/main" id="{B1C5D241-FE7A-4705-AA41-1DC726F3DA74}"/>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07 text 3">
            <a:extLst xmlns:a="http://schemas.openxmlformats.org/drawingml/2006/main">
              <a:ext uri="{FF2B5EF4-FFF2-40B4-BE49-F238E27FC236}">
                <a16:creationId xmlns:a16="http://schemas.microsoft.com/office/drawing/2014/main" id="{85FD7F3D-552C-453E-A532-CAFF245D35FC}"/>
              </a:ext>
            </a:extLst>
          </p:cNvPr>
          <p:cNvSpPr>
            <a:spLocks xmlns:a="http://schemas.openxmlformats.org/drawingml/2006/main" noGrp="1"/>
          </p:cNvSpPr>
          <p:nvPr/>
        </p:nvSpPr>
        <p:spPr>
          <a:xfrm xmlns:a="http://schemas.openxmlformats.org/drawingml/2006/main">
            <a:off x="12431316" y="476250"/>
            <a:ext cx="204668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Run your first department</a:t>
            </a:r>
          </a:p>
        </p:txBody>
      </p:sp>
      <p:sp>
        <p:nvSpPr>
          <p:cNvPr id="4" name="s107 text 4">
            <a:extLst xmlns:a="http://schemas.openxmlformats.org/drawingml/2006/main">
              <a:ext uri="{FF2B5EF4-FFF2-40B4-BE49-F238E27FC236}">
                <a16:creationId xmlns:a16="http://schemas.microsoft.com/office/drawing/2014/main" id="{912A6CC9-9C65-4600-9305-0388CA2393DD}"/>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Pick up where the work stopped.</a:t>
            </a:r>
          </a:p>
        </p:txBody>
      </p:sp>
      <p:sp>
        <p:nvSpPr>
          <p:cNvPr id="5" name="s107 text 5">
            <a:extLst xmlns:a="http://schemas.openxmlformats.org/drawingml/2006/main">
              <a:ext uri="{FF2B5EF4-FFF2-40B4-BE49-F238E27FC236}">
                <a16:creationId xmlns:a16="http://schemas.microsoft.com/office/drawing/2014/main" id="{D802A446-3F35-43F9-952A-85D75FB50DE7}"/>
              </a:ext>
            </a:extLst>
          </p:cNvPr>
          <p:cNvSpPr>
            <a:spLocks xmlns:a="http://schemas.openxmlformats.org/drawingml/2006/main" noGrp="1"/>
          </p:cNvSpPr>
          <p:nvPr/>
        </p:nvSpPr>
        <p:spPr>
          <a:xfrm xmlns:a="http://schemas.openxmlformats.org/drawingml/2006/main">
            <a:off x="762000" y="3362325"/>
            <a:ext cx="12382500" cy="56569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4"/>
          </a:bodyPr>
          <a:lstStyle xmlns:a="http://schemas.openxmlformats.org/drawingml/2006/main"/>
          <a:p xmlns:a="http://schemas.openxmlformats.org/drawingml/2006/main">
            <a:pPr algn="l">
              <a:lnSpc>
                <a:spcPct val="112500"/>
              </a:lnSpc>
              <a:buNone/>
              <a:defRPr sz="3300" b="0" i="0">
                <a:solidFill>
                  <a:srgbClr val="15291E"/>
                </a:solidFill>
                <a:latin typeface="Plus Jakarta Sans"/>
                <a:ea typeface="Plus Jakarta Sans"/>
                <a:cs typeface="Plus Jakarta Sans"/>
              </a:defRPr>
            </a:pPr>
            <a:r>
              <a:rPr sz="3300" b="0" i="0">
                <a:solidFill>
                  <a:srgbClr val="15291E"/>
                </a:solidFill>
                <a:latin typeface="Plus Jakarta Sans"/>
                <a:ea typeface="Plus Jakarta Sans"/>
                <a:cs typeface="Plus Jakarta Sans"/>
              </a:rPr>
              <a:t>What should the new session read before continuing?</a:t>
            </a:r>
          </a:p>
        </p:txBody>
      </p:sp>
      <p:sp>
        <p:nvSpPr>
          <p:cNvPr id="6" name="s107 text 6">
            <a:extLst xmlns:a="http://schemas.openxmlformats.org/drawingml/2006/main">
              <a:ext uri="{FF2B5EF4-FFF2-40B4-BE49-F238E27FC236}">
                <a16:creationId xmlns:a16="http://schemas.microsoft.com/office/drawing/2014/main" id="{A0EB6511-DFE5-40E2-9C53-809557B57263}"/>
              </a:ext>
            </a:extLst>
          </p:cNvPr>
          <p:cNvSpPr>
            <a:spLocks xmlns:a="http://schemas.openxmlformats.org/drawingml/2006/main" noGrp="1"/>
          </p:cNvSpPr>
          <p:nvPr/>
        </p:nvSpPr>
        <p:spPr>
          <a:xfrm xmlns:a="http://schemas.openxmlformats.org/drawingml/2006/main">
            <a:off x="762000" y="4261396"/>
            <a:ext cx="13239750" cy="139124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3333"/>
              </a:lnSpc>
              <a:buNone/>
              <a:defRPr sz="2925" b="0" i="0">
                <a:solidFill>
                  <a:srgbClr val="194D2D"/>
                </a:solidFill>
                <a:latin typeface="Plus Jakarta Sans"/>
                <a:ea typeface="Plus Jakarta Sans"/>
                <a:cs typeface="Plus Jakarta Sans"/>
              </a:defRPr>
            </a:pPr>
            <a:r>
              <a:rPr sz="2925" b="0" i="0">
                <a:solidFill>
                  <a:srgbClr val="194D2D"/>
                </a:solidFill>
                <a:latin typeface="Plus Jakarta Sans"/>
                <a:ea typeface="Plus Jakarta Sans"/>
                <a:cs typeface="Plus Jakarta Sans"/>
              </a:rPr>
              <a:t>The workspace entry, current state, relevant current sources and the</a:t>
            </a:r>
          </a:p>
          <a:p xmlns:a="http://schemas.openxmlformats.org/drawingml/2006/main">
            <a:pPr algn="l">
              <a:lnSpc>
                <a:spcPct val="113333"/>
              </a:lnSpc>
              <a:buNone/>
              <a:defRPr sz="2925" b="0" i="0">
                <a:solidFill>
                  <a:srgbClr val="194D2D"/>
                </a:solidFill>
                <a:latin typeface="Plus Jakarta Sans"/>
                <a:ea typeface="Plus Jakarta Sans"/>
                <a:cs typeface="Plus Jakarta Sans"/>
              </a:defRPr>
            </a:pPr>
            <a:r>
              <a:rPr sz="2925" b="0" i="0">
                <a:solidFill>
                  <a:srgbClr val="194D2D"/>
                </a:solidFill>
                <a:latin typeface="Plus Jakarta Sans"/>
                <a:ea typeface="Plus Jakarta Sans"/>
                <a:cs typeface="Plus Jakarta Sans"/>
              </a:rPr>
              <a:t>named output.</a:t>
            </a:r>
          </a:p>
        </p:txBody>
      </p:sp>
      <p:sp>
        <p:nvSpPr>
          <p:cNvPr id="7" name="s107 text 7">
            <a:extLst xmlns:a="http://schemas.openxmlformats.org/drawingml/2006/main">
              <a:ext uri="{FF2B5EF4-FFF2-40B4-BE49-F238E27FC236}">
                <a16:creationId xmlns:a16="http://schemas.microsoft.com/office/drawing/2014/main" id="{F6CEC1B8-E13D-4050-A7E6-AA758608C617}"/>
              </a:ext>
            </a:extLst>
          </p:cNvPr>
          <p:cNvSpPr>
            <a:spLocks xmlns:a="http://schemas.openxmlformats.org/drawingml/2006/main" noGrp="1"/>
          </p:cNvSpPr>
          <p:nvPr/>
        </p:nvSpPr>
        <p:spPr>
          <a:xfrm xmlns:a="http://schemas.openxmlformats.org/drawingml/2006/main">
            <a:off x="13791754" y="8086725"/>
            <a:ext cx="68624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825"/>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107 / 152</a:t>
            </a:r>
          </a:p>
        </p:txBody>
      </p:sp>
    </p:spTree>
    <p:extLst>
      <p:ext uri="{BB962C8B-B14F-4D97-AF65-F5344CB8AC3E}">
        <p14:creationId xmlns:p14="http://schemas.microsoft.com/office/powerpoint/2010/main" val="1082784137"/>
      </p:ext>
    </p:extLst>
  </p:cSld>
</p:sld>
</file>

<file path=ppt/slides/slide108.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3" name=""/>
          <p:cNvPicPr>
            <a:picLocks xmlns:a="http://schemas.openxmlformats.org/drawingml/2006/main" noChangeAspect="1"/>
          </p:cNvPicPr>
          <p:nvPr/>
        </p:nvPicPr>
        <p:blipFill>
          <a:blip xmlns:r="http://schemas.openxmlformats.org/officeDocument/2006/relationships" xmlns:a="http://schemas.openxmlformats.org/drawingml/2006/main" r:embed="Rfb1e1c4718d74384"/>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08 text 2">
            <a:extLst xmlns:a="http://schemas.openxmlformats.org/drawingml/2006/main">
              <a:ext uri="{FF2B5EF4-FFF2-40B4-BE49-F238E27FC236}">
                <a16:creationId xmlns:a16="http://schemas.microsoft.com/office/drawing/2014/main" id="{4C2A4F5C-5C3D-4C2F-9D87-1A8230A7F47B}"/>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08 text 3">
            <a:extLst xmlns:a="http://schemas.openxmlformats.org/drawingml/2006/main">
              <a:ext uri="{FF2B5EF4-FFF2-40B4-BE49-F238E27FC236}">
                <a16:creationId xmlns:a16="http://schemas.microsoft.com/office/drawing/2014/main" id="{624159C3-A1C7-414A-B9A5-0313603F2FC2}"/>
              </a:ext>
            </a:extLst>
          </p:cNvPr>
          <p:cNvSpPr>
            <a:spLocks xmlns:a="http://schemas.openxmlformats.org/drawingml/2006/main" noGrp="1"/>
          </p:cNvSpPr>
          <p:nvPr/>
        </p:nvSpPr>
        <p:spPr>
          <a:xfrm xmlns:a="http://schemas.openxmlformats.org/drawingml/2006/main">
            <a:off x="12431316" y="476250"/>
            <a:ext cx="204668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Run your first department</a:t>
            </a:r>
          </a:p>
        </p:txBody>
      </p:sp>
      <p:sp>
        <p:nvSpPr>
          <p:cNvPr id="4" name="s108 text 4">
            <a:extLst xmlns:a="http://schemas.openxmlformats.org/drawingml/2006/main">
              <a:ext uri="{FF2B5EF4-FFF2-40B4-BE49-F238E27FC236}">
                <a16:creationId xmlns:a16="http://schemas.microsoft.com/office/drawing/2014/main" id="{CF0DBF87-F748-4651-AD0C-F6930AD95530}"/>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350" b="1" i="0">
                <a:solidFill>
                  <a:srgbClr val="15291E"/>
                </a:solidFill>
                <a:latin typeface="Plus Jakarta Sans"/>
                <a:ea typeface="Plus Jakarta Sans"/>
                <a:cs typeface="Plus Jakarta Sans"/>
              </a:defRPr>
            </a:pPr>
            <a:r>
              <a:rPr sz="4350" b="1" i="0">
                <a:solidFill>
                  <a:srgbClr val="15291E"/>
                </a:solidFill>
                <a:latin typeface="Plus Jakarta Sans"/>
                <a:ea typeface="Plus Jakarta Sans"/>
                <a:cs typeface="Plus Jakarta Sans"/>
              </a:rPr>
              <a:t>A different topic, the same judgment</a:t>
            </a:r>
          </a:p>
        </p:txBody>
      </p:sp>
      <p:sp>
        <p:nvSpPr>
          <p:cNvPr id="5" name="s108 rect 5">
            <a:extLst xmlns:a="http://schemas.openxmlformats.org/drawingml/2006/main">
              <a:ext uri="{FF2B5EF4-FFF2-40B4-BE49-F238E27FC236}">
                <a16:creationId xmlns:a16="http://schemas.microsoft.com/office/drawing/2014/main" id="{1B10CFB5-3E3D-45A4-8731-32BAC7830976}"/>
              </a:ext>
            </a:extLst>
          </p:cNvPr>
          <p:cNvSpPr>
            <a:spLocks xmlns:a="http://schemas.openxmlformats.org/drawingml/2006/main" noGrp="1"/>
          </p:cNvSpPr>
          <p:nvPr/>
        </p:nvSpPr>
        <p:spPr>
          <a:xfrm xmlns:a="http://schemas.openxmlformats.org/drawingml/2006/main">
            <a:off x="762000" y="2828925"/>
            <a:ext cx="13716000" cy="2576513"/>
          </a:xfrm>
          <a:prstGeom xmlns:a="http://schemas.openxmlformats.org/drawingml/2006/main" prst="roundRect">
            <a:avLst>
              <a:gd name="adj" fmla="val 5176"/>
            </a:avLst>
          </a:prstGeom>
          <a:solidFill xmlns:a="http://schemas.openxmlformats.org/drawingml/2006/main">
            <a:srgbClr val="FFFFFF"/>
          </a:solidFill>
          <a:ln xmlns:a="http://schemas.openxmlformats.org/drawingml/2006/main" w="9525">
            <a:solidFill>
              <a:srgbClr val="D5DDD7"/>
            </a:solidFill>
            <a:prstDash val="solid"/>
          </a:ln>
        </p:spPr>
      </p:sp>
      <p:sp>
        <p:nvSpPr>
          <p:cNvPr id="6" name="s108 text 6">
            <a:extLst xmlns:a="http://schemas.openxmlformats.org/drawingml/2006/main">
              <a:ext uri="{FF2B5EF4-FFF2-40B4-BE49-F238E27FC236}">
                <a16:creationId xmlns:a16="http://schemas.microsoft.com/office/drawing/2014/main" id="{F7213E03-1597-4A3D-8B10-EEBBA7682CD3}"/>
              </a:ext>
            </a:extLst>
          </p:cNvPr>
          <p:cNvSpPr>
            <a:spLocks xmlns:a="http://schemas.openxmlformats.org/drawingml/2006/main" noGrp="1"/>
          </p:cNvSpPr>
          <p:nvPr/>
        </p:nvSpPr>
        <p:spPr>
          <a:xfrm xmlns:a="http://schemas.openxmlformats.org/drawingml/2006/main">
            <a:off x="1057275" y="3067050"/>
            <a:ext cx="131254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697"/>
          </a:bodyPr>
          <a:lstStyle xmlns:a="http://schemas.openxmlformats.org/drawingml/2006/main"/>
          <a:p xmlns:a="http://schemas.openxmlformats.org/drawingml/2006/main">
            <a:pPr algn="l">
              <a:lnSpc>
                <a:spcPct val="100000"/>
              </a:lnSpc>
              <a:buNone/>
              <a:defRPr sz="1650" b="0" i="0">
                <a:solidFill>
                  <a:srgbClr val="53655A"/>
                </a:solidFill>
                <a:latin typeface="Menlo"/>
                <a:ea typeface="Menlo"/>
                <a:cs typeface="Menlo"/>
              </a:defRPr>
            </a:pPr>
            <a:r>
              <a:rPr sz="1650" b="0" i="0">
                <a:solidFill>
                  <a:srgbClr val="53655A"/>
                </a:solidFill>
                <a:latin typeface="Menlo"/>
                <a:ea typeface="Menlo"/>
                <a:cs typeface="Menlo"/>
              </a:rPr>
              <a:t>Saved holiday-hours continuation — excerpt</a:t>
            </a:r>
          </a:p>
        </p:txBody>
      </p:sp>
      <p:sp>
        <p:nvSpPr>
          <p:cNvPr id="7" name="s108 text 7">
            <a:extLst xmlns:a="http://schemas.openxmlformats.org/drawingml/2006/main">
              <a:ext uri="{FF2B5EF4-FFF2-40B4-BE49-F238E27FC236}">
                <a16:creationId xmlns:a16="http://schemas.microsoft.com/office/drawing/2014/main" id="{0A535493-B3B7-4513-B488-875576EFAD2B}"/>
              </a:ext>
            </a:extLst>
          </p:cNvPr>
          <p:cNvSpPr>
            <a:spLocks xmlns:a="http://schemas.openxmlformats.org/drawingml/2006/main" noGrp="1"/>
          </p:cNvSpPr>
          <p:nvPr/>
        </p:nvSpPr>
        <p:spPr>
          <a:xfrm xmlns:a="http://schemas.openxmlformats.org/drawingml/2006/main">
            <a:off x="1685925" y="3505200"/>
            <a:ext cx="6738193"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63B24"/>
                </a:solidFill>
                <a:latin typeface="Menlo"/>
                <a:ea typeface="Menlo"/>
                <a:cs typeface="Menlo"/>
              </a:defRPr>
            </a:pPr>
            <a:r>
              <a:rPr sz="1875" b="0" i="0">
                <a:solidFill>
                  <a:srgbClr val="163B24"/>
                </a:solidFill>
                <a:latin typeface="Menlo"/>
                <a:ea typeface="Menlo"/>
                <a:cs typeface="Menlo"/>
              </a:rPr>
              <a:t>Can a first-time visitor tell whether your café</a:t>
            </a:r>
          </a:p>
        </p:txBody>
      </p:sp>
      <p:sp>
        <p:nvSpPr>
          <p:cNvPr id="8" name="s108 text 8">
            <a:extLst xmlns:a="http://schemas.openxmlformats.org/drawingml/2006/main">
              <a:ext uri="{FF2B5EF4-FFF2-40B4-BE49-F238E27FC236}">
                <a16:creationId xmlns:a16="http://schemas.microsoft.com/office/drawing/2014/main" id="{DFB58172-4C7A-403D-B463-9585CD5E4FDB}"/>
              </a:ext>
            </a:extLst>
          </p:cNvPr>
          <p:cNvSpPr>
            <a:spLocks xmlns:a="http://schemas.openxmlformats.org/drawingml/2006/main" noGrp="1"/>
          </p:cNvSpPr>
          <p:nvPr/>
        </p:nvSpPr>
        <p:spPr>
          <a:xfrm xmlns:a="http://schemas.openxmlformats.org/drawingml/2006/main">
            <a:off x="1685925" y="3843338"/>
            <a:ext cx="4014192"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63B24"/>
                </a:solidFill>
                <a:latin typeface="Menlo"/>
                <a:ea typeface="Menlo"/>
                <a:cs typeface="Menlo"/>
              </a:defRPr>
            </a:pPr>
            <a:r>
              <a:rPr sz="1875" b="0" i="0">
                <a:solidFill>
                  <a:srgbClr val="163B24"/>
                </a:solidFill>
                <a:latin typeface="Menlo"/>
                <a:ea typeface="Menlo"/>
                <a:cs typeface="Menlo"/>
              </a:rPr>
              <a:t>is open on a public holiday?</a:t>
            </a:r>
          </a:p>
        </p:txBody>
      </p:sp>
      <p:sp>
        <p:nvSpPr>
          <p:cNvPr id="9" name="s108 text 9">
            <a:extLst xmlns:a="http://schemas.openxmlformats.org/drawingml/2006/main">
              <a:ext uri="{FF2B5EF4-FFF2-40B4-BE49-F238E27FC236}">
                <a16:creationId xmlns:a16="http://schemas.microsoft.com/office/drawing/2014/main" id="{096D8A25-89F3-44F8-8708-A5245419AE87}"/>
              </a:ext>
            </a:extLst>
          </p:cNvPr>
          <p:cNvSpPr>
            <a:spLocks xmlns:a="http://schemas.openxmlformats.org/drawingml/2006/main" noGrp="1"/>
          </p:cNvSpPr>
          <p:nvPr/>
        </p:nvSpPr>
        <p:spPr>
          <a:xfrm xmlns:a="http://schemas.openxmlformats.org/drawingml/2006/main">
            <a:off x="1685925" y="4181475"/>
            <a:ext cx="14347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a:bodyPr>
          <a:lstStyle xmlns:a="http://schemas.openxmlformats.org/drawingml/2006/main"/>
          <a:p xmlns:a="http://schemas.openxmlformats.org/drawingml/2006/main">
            <a:r>
              <a:t/>
            </a:r>
          </a:p>
        </p:txBody>
      </p:sp>
      <p:sp>
        <p:nvSpPr>
          <p:cNvPr id="10" name="s108 text 10">
            <a:extLst xmlns:a="http://schemas.openxmlformats.org/drawingml/2006/main">
              <a:ext uri="{FF2B5EF4-FFF2-40B4-BE49-F238E27FC236}">
                <a16:creationId xmlns:a16="http://schemas.microsoft.com/office/drawing/2014/main" id="{EB89C9A8-FDED-4654-803A-96461DFB47EE}"/>
              </a:ext>
            </a:extLst>
          </p:cNvPr>
          <p:cNvSpPr>
            <a:spLocks xmlns:a="http://schemas.openxmlformats.org/drawingml/2006/main" noGrp="1"/>
          </p:cNvSpPr>
          <p:nvPr/>
        </p:nvSpPr>
        <p:spPr>
          <a:xfrm xmlns:a="http://schemas.openxmlformats.org/drawingml/2006/main">
            <a:off x="1685925" y="4519613"/>
            <a:ext cx="7024836"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Check the date, open-or-closed status, and hours.</a:t>
            </a:r>
          </a:p>
        </p:txBody>
      </p:sp>
      <p:sp>
        <p:nvSpPr>
          <p:cNvPr id="11" name="s108 text 11">
            <a:extLst xmlns:a="http://schemas.openxmlformats.org/drawingml/2006/main">
              <a:ext uri="{FF2B5EF4-FFF2-40B4-BE49-F238E27FC236}">
                <a16:creationId xmlns:a16="http://schemas.microsoft.com/office/drawing/2014/main" id="{26323C6B-B3E2-4404-92C8-23FA3E08E57C}"/>
              </a:ext>
            </a:extLst>
          </p:cNvPr>
          <p:cNvSpPr>
            <a:spLocks xmlns:a="http://schemas.openxmlformats.org/drawingml/2006/main" noGrp="1"/>
          </p:cNvSpPr>
          <p:nvPr/>
        </p:nvSpPr>
        <p:spPr>
          <a:xfrm xmlns:a="http://schemas.openxmlformats.org/drawingml/2006/main">
            <a:off x="1685925" y="4857750"/>
            <a:ext cx="7311628"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1690"/>
          </a:bodyPr>
          <a:lstStyle xmlns:a="http://schemas.openxmlformats.org/drawingml/2006/main"/>
          <a:p xmlns:a="http://schemas.openxmlformats.org/drawingml/2006/main">
            <a:pPr algn="l">
              <a:lnSpc>
                <a:spcPct val="118333"/>
              </a:lnSpc>
              <a:buNone/>
              <a:defRPr sz="1875" b="0" i="0">
                <a:solidFill>
                  <a:srgbClr val="15291E"/>
                </a:solidFill>
                <a:latin typeface="Menlo"/>
                <a:ea typeface="Menlo"/>
                <a:cs typeface="Menlo"/>
              </a:defRPr>
            </a:pPr>
            <a:r>
              <a:rPr sz="1875" b="0" i="0">
                <a:solidFill>
                  <a:srgbClr val="15291E"/>
                </a:solidFill>
                <a:latin typeface="Menlo"/>
                <a:ea typeface="Menlo"/>
                <a:cs typeface="Menlo"/>
              </a:rPr>
              <a:t>Keep the practical check and the review invitation.</a:t>
            </a:r>
          </a:p>
        </p:txBody>
      </p:sp>
      <p:sp>
        <p:nvSpPr>
          <p:cNvPr id="12" name="s108 text 12">
            <a:extLst xmlns:a="http://schemas.openxmlformats.org/drawingml/2006/main">
              <a:ext uri="{FF2B5EF4-FFF2-40B4-BE49-F238E27FC236}">
                <a16:creationId xmlns:a16="http://schemas.microsoft.com/office/drawing/2014/main" id="{3496EDEE-F0FA-4751-AE94-7971AEBB8BA2}"/>
              </a:ext>
            </a:extLst>
          </p:cNvPr>
          <p:cNvSpPr>
            <a:spLocks xmlns:a="http://schemas.openxmlformats.org/drawingml/2006/main" noGrp="1"/>
          </p:cNvSpPr>
          <p:nvPr/>
        </p:nvSpPr>
        <p:spPr>
          <a:xfrm xmlns:a="http://schemas.openxmlformats.org/drawingml/2006/main">
            <a:off x="13777168" y="8086725"/>
            <a:ext cx="700832"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347"/>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108 / 152</a:t>
            </a:r>
          </a:p>
        </p:txBody>
      </p:sp>
    </p:spTree>
    <p:extLst>
      <p:ext uri="{BB962C8B-B14F-4D97-AF65-F5344CB8AC3E}">
        <p14:creationId xmlns:p14="http://schemas.microsoft.com/office/powerpoint/2010/main" val="1051906968"/>
      </p:ext>
    </p:extLst>
  </p:cSld>
</p:sld>
</file>

<file path=ppt/slides/slide109.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69b5060d2884291"/>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09 text 2">
            <a:extLst xmlns:a="http://schemas.openxmlformats.org/drawingml/2006/main">
              <a:ext uri="{FF2B5EF4-FFF2-40B4-BE49-F238E27FC236}">
                <a16:creationId xmlns:a16="http://schemas.microsoft.com/office/drawing/2014/main" id="{A96E68ED-8550-4F6F-A40C-328FB45116EC}"/>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09 text 3">
            <a:extLst xmlns:a="http://schemas.openxmlformats.org/drawingml/2006/main">
              <a:ext uri="{FF2B5EF4-FFF2-40B4-BE49-F238E27FC236}">
                <a16:creationId xmlns:a16="http://schemas.microsoft.com/office/drawing/2014/main" id="{CEE3295A-8E82-4E8C-8190-A97D0ADF2AF7}"/>
              </a:ext>
            </a:extLst>
          </p:cNvPr>
          <p:cNvSpPr>
            <a:spLocks xmlns:a="http://schemas.openxmlformats.org/drawingml/2006/main" noGrp="1"/>
          </p:cNvSpPr>
          <p:nvPr/>
        </p:nvSpPr>
        <p:spPr>
          <a:xfrm xmlns:a="http://schemas.openxmlformats.org/drawingml/2006/main">
            <a:off x="12431316" y="476250"/>
            <a:ext cx="204668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Run your first department</a:t>
            </a:r>
          </a:p>
        </p:txBody>
      </p:sp>
      <p:sp>
        <p:nvSpPr>
          <p:cNvPr id="4" name="s109 text 4">
            <a:extLst xmlns:a="http://schemas.openxmlformats.org/drawingml/2006/main">
              <a:ext uri="{FF2B5EF4-FFF2-40B4-BE49-F238E27FC236}">
                <a16:creationId xmlns:a16="http://schemas.microsoft.com/office/drawing/2014/main" id="{AFAC74A2-5D76-4E91-B5AE-60D4B375B106}"/>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When is it a working department?</a:t>
            </a:r>
          </a:p>
        </p:txBody>
      </p:sp>
      <p:sp>
        <p:nvSpPr>
          <p:cNvPr id="5" name="s109 text 5">
            <a:extLst xmlns:a="http://schemas.openxmlformats.org/drawingml/2006/main">
              <a:ext uri="{FF2B5EF4-FFF2-40B4-BE49-F238E27FC236}">
                <a16:creationId xmlns:a16="http://schemas.microsoft.com/office/drawing/2014/main" id="{713B49C1-FC95-48F6-B8E3-1F4477076048}"/>
              </a:ext>
            </a:extLst>
          </p:cNvPr>
          <p:cNvSpPr>
            <a:spLocks xmlns:a="http://schemas.openxmlformats.org/drawingml/2006/main" noGrp="1"/>
          </p:cNvSpPr>
          <p:nvPr/>
        </p:nvSpPr>
        <p:spPr>
          <a:xfrm xmlns:a="http://schemas.openxmlformats.org/drawingml/2006/main">
            <a:off x="762000" y="311467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01</a:t>
            </a:r>
          </a:p>
        </p:txBody>
      </p:sp>
      <p:sp>
        <p:nvSpPr>
          <p:cNvPr id="6" name="s109 text 6">
            <a:extLst xmlns:a="http://schemas.openxmlformats.org/drawingml/2006/main">
              <a:ext uri="{FF2B5EF4-FFF2-40B4-BE49-F238E27FC236}">
                <a16:creationId xmlns:a16="http://schemas.microsoft.com/office/drawing/2014/main" id="{9D082A55-BF41-46BD-9534-AB36D46C87A2}"/>
              </a:ext>
            </a:extLst>
          </p:cNvPr>
          <p:cNvSpPr>
            <a:spLocks xmlns:a="http://schemas.openxmlformats.org/drawingml/2006/main" noGrp="1"/>
          </p:cNvSpPr>
          <p:nvPr/>
        </p:nvSpPr>
        <p:spPr>
          <a:xfrm xmlns:a="http://schemas.openxmlformats.org/drawingml/2006/main">
            <a:off x="1543050" y="327660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A real task</a:t>
            </a:r>
          </a:p>
        </p:txBody>
      </p:sp>
      <p:sp>
        <p:nvSpPr>
          <p:cNvPr id="7" name="s109 text 7">
            <a:extLst xmlns:a="http://schemas.openxmlformats.org/drawingml/2006/main">
              <a:ext uri="{FF2B5EF4-FFF2-40B4-BE49-F238E27FC236}">
                <a16:creationId xmlns:a16="http://schemas.microsoft.com/office/drawing/2014/main" id="{00DD3575-DA74-4D5A-95A0-A1FF1BE1CA58}"/>
              </a:ext>
            </a:extLst>
          </p:cNvPr>
          <p:cNvSpPr>
            <a:spLocks xmlns:a="http://schemas.openxmlformats.org/drawingml/2006/main" noGrp="1"/>
          </p:cNvSpPr>
          <p:nvPr/>
        </p:nvSpPr>
        <p:spPr>
          <a:xfrm xmlns:a="http://schemas.openxmlformats.org/drawingml/2006/main">
            <a:off x="5848350" y="329088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The agent received a defined job.</a:t>
            </a:r>
          </a:p>
        </p:txBody>
      </p:sp>
      <p:sp>
        <p:nvSpPr>
          <p:cNvPr id="8" name="s109 text 8">
            <a:extLst xmlns:a="http://schemas.openxmlformats.org/drawingml/2006/main">
              <a:ext uri="{FF2B5EF4-FFF2-40B4-BE49-F238E27FC236}">
                <a16:creationId xmlns:a16="http://schemas.microsoft.com/office/drawing/2014/main" id="{0D88FEF8-9406-436C-B228-43A877568B12}"/>
              </a:ext>
            </a:extLst>
          </p:cNvPr>
          <p:cNvSpPr>
            <a:spLocks xmlns:a="http://schemas.openxmlformats.org/drawingml/2006/main" noGrp="1"/>
          </p:cNvSpPr>
          <p:nvPr/>
        </p:nvSpPr>
        <p:spPr>
          <a:xfrm xmlns:a="http://schemas.openxmlformats.org/drawingml/2006/main">
            <a:off x="762000" y="404812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02</a:t>
            </a:r>
          </a:p>
        </p:txBody>
      </p:sp>
      <p:sp>
        <p:nvSpPr>
          <p:cNvPr id="9" name="s109 text 9">
            <a:extLst xmlns:a="http://schemas.openxmlformats.org/drawingml/2006/main">
              <a:ext uri="{FF2B5EF4-FFF2-40B4-BE49-F238E27FC236}">
                <a16:creationId xmlns:a16="http://schemas.microsoft.com/office/drawing/2014/main" id="{FBD6F743-17C8-4305-BD6B-72A88F9D8856}"/>
              </a:ext>
            </a:extLst>
          </p:cNvPr>
          <p:cNvSpPr>
            <a:spLocks xmlns:a="http://schemas.openxmlformats.org/drawingml/2006/main" noGrp="1"/>
          </p:cNvSpPr>
          <p:nvPr/>
        </p:nvSpPr>
        <p:spPr>
          <a:xfrm xmlns:a="http://schemas.openxmlformats.org/drawingml/2006/main">
            <a:off x="1543050" y="421005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A real output</a:t>
            </a:r>
          </a:p>
        </p:txBody>
      </p:sp>
      <p:sp>
        <p:nvSpPr>
          <p:cNvPr id="10" name="s109 text 10">
            <a:extLst xmlns:a="http://schemas.openxmlformats.org/drawingml/2006/main">
              <a:ext uri="{FF2B5EF4-FFF2-40B4-BE49-F238E27FC236}">
                <a16:creationId xmlns:a16="http://schemas.microsoft.com/office/drawing/2014/main" id="{007DDC5B-1D3D-4299-8436-092AADEA1130}"/>
              </a:ext>
            </a:extLst>
          </p:cNvPr>
          <p:cNvSpPr>
            <a:spLocks xmlns:a="http://schemas.openxmlformats.org/drawingml/2006/main" noGrp="1"/>
          </p:cNvSpPr>
          <p:nvPr/>
        </p:nvSpPr>
        <p:spPr>
          <a:xfrm xmlns:a="http://schemas.openxmlformats.org/drawingml/2006/main">
            <a:off x="5848350" y="422433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The result exists outside the conversation.</a:t>
            </a:r>
          </a:p>
        </p:txBody>
      </p:sp>
      <p:sp>
        <p:nvSpPr>
          <p:cNvPr id="11" name="s109 text 11">
            <a:extLst xmlns:a="http://schemas.openxmlformats.org/drawingml/2006/main">
              <a:ext uri="{FF2B5EF4-FFF2-40B4-BE49-F238E27FC236}">
                <a16:creationId xmlns:a16="http://schemas.microsoft.com/office/drawing/2014/main" id="{79B1996D-948C-4211-800B-26EAA0A61374}"/>
              </a:ext>
            </a:extLst>
          </p:cNvPr>
          <p:cNvSpPr>
            <a:spLocks xmlns:a="http://schemas.openxmlformats.org/drawingml/2006/main" noGrp="1"/>
          </p:cNvSpPr>
          <p:nvPr/>
        </p:nvSpPr>
        <p:spPr>
          <a:xfrm xmlns:a="http://schemas.openxmlformats.org/drawingml/2006/main">
            <a:off x="762000" y="498157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03</a:t>
            </a:r>
          </a:p>
        </p:txBody>
      </p:sp>
      <p:sp>
        <p:nvSpPr>
          <p:cNvPr id="12" name="s109 text 12">
            <a:extLst xmlns:a="http://schemas.openxmlformats.org/drawingml/2006/main">
              <a:ext uri="{FF2B5EF4-FFF2-40B4-BE49-F238E27FC236}">
                <a16:creationId xmlns:a16="http://schemas.microsoft.com/office/drawing/2014/main" id="{AF3128C4-66C1-4A3D-A3AD-C2B4DC27AA41}"/>
              </a:ext>
            </a:extLst>
          </p:cNvPr>
          <p:cNvSpPr>
            <a:spLocks xmlns:a="http://schemas.openxmlformats.org/drawingml/2006/main" noGrp="1"/>
          </p:cNvSpPr>
          <p:nvPr/>
        </p:nvSpPr>
        <p:spPr>
          <a:xfrm xmlns:a="http://schemas.openxmlformats.org/drawingml/2006/main">
            <a:off x="1543050" y="514350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A real review</a:t>
            </a:r>
          </a:p>
        </p:txBody>
      </p:sp>
      <p:sp>
        <p:nvSpPr>
          <p:cNvPr id="13" name="s109 text 13">
            <a:extLst xmlns:a="http://schemas.openxmlformats.org/drawingml/2006/main">
              <a:ext uri="{FF2B5EF4-FFF2-40B4-BE49-F238E27FC236}">
                <a16:creationId xmlns:a16="http://schemas.microsoft.com/office/drawing/2014/main" id="{02ABCAE5-8F10-4DCB-BCF5-9A04380F560E}"/>
              </a:ext>
            </a:extLst>
          </p:cNvPr>
          <p:cNvSpPr>
            <a:spLocks xmlns:a="http://schemas.openxmlformats.org/drawingml/2006/main" noGrp="1"/>
          </p:cNvSpPr>
          <p:nvPr/>
        </p:nvSpPr>
        <p:spPr>
          <a:xfrm xmlns:a="http://schemas.openxmlformats.org/drawingml/2006/main">
            <a:off x="5848350" y="515778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The owner can assess the work.</a:t>
            </a:r>
          </a:p>
        </p:txBody>
      </p:sp>
      <p:sp>
        <p:nvSpPr>
          <p:cNvPr id="14" name="s109 text 14">
            <a:extLst xmlns:a="http://schemas.openxmlformats.org/drawingml/2006/main">
              <a:ext uri="{FF2B5EF4-FFF2-40B4-BE49-F238E27FC236}">
                <a16:creationId xmlns:a16="http://schemas.microsoft.com/office/drawing/2014/main" id="{C587FB1B-884A-4EF0-936F-AE6C9DCDC4CC}"/>
              </a:ext>
            </a:extLst>
          </p:cNvPr>
          <p:cNvSpPr>
            <a:spLocks xmlns:a="http://schemas.openxmlformats.org/drawingml/2006/main" noGrp="1"/>
          </p:cNvSpPr>
          <p:nvPr/>
        </p:nvSpPr>
        <p:spPr>
          <a:xfrm xmlns:a="http://schemas.openxmlformats.org/drawingml/2006/main">
            <a:off x="762000" y="591502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04</a:t>
            </a:r>
          </a:p>
        </p:txBody>
      </p:sp>
      <p:sp>
        <p:nvSpPr>
          <p:cNvPr id="15" name="s109 text 15">
            <a:extLst xmlns:a="http://schemas.openxmlformats.org/drawingml/2006/main">
              <a:ext uri="{FF2B5EF4-FFF2-40B4-BE49-F238E27FC236}">
                <a16:creationId xmlns:a16="http://schemas.microsoft.com/office/drawing/2014/main" id="{00A49BB0-F29A-4236-983D-6DC78C6ABAB5}"/>
              </a:ext>
            </a:extLst>
          </p:cNvPr>
          <p:cNvSpPr>
            <a:spLocks xmlns:a="http://schemas.openxmlformats.org/drawingml/2006/main" noGrp="1"/>
          </p:cNvSpPr>
          <p:nvPr/>
        </p:nvSpPr>
        <p:spPr>
          <a:xfrm xmlns:a="http://schemas.openxmlformats.org/drawingml/2006/main">
            <a:off x="1543050" y="607695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A next run</a:t>
            </a:r>
          </a:p>
        </p:txBody>
      </p:sp>
      <p:sp>
        <p:nvSpPr>
          <p:cNvPr id="16" name="s109 text 16">
            <a:extLst xmlns:a="http://schemas.openxmlformats.org/drawingml/2006/main">
              <a:ext uri="{FF2B5EF4-FFF2-40B4-BE49-F238E27FC236}">
                <a16:creationId xmlns:a16="http://schemas.microsoft.com/office/drawing/2014/main" id="{BBADC686-43EB-44CD-B8C5-039F052EFBCC}"/>
              </a:ext>
            </a:extLst>
          </p:cNvPr>
          <p:cNvSpPr>
            <a:spLocks xmlns:a="http://schemas.openxmlformats.org/drawingml/2006/main" noGrp="1"/>
          </p:cNvSpPr>
          <p:nvPr/>
        </p:nvSpPr>
        <p:spPr>
          <a:xfrm xmlns:a="http://schemas.openxmlformats.org/drawingml/2006/main">
            <a:off x="5848350" y="609123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Saved context and judgment remain available.</a:t>
            </a:r>
          </a:p>
        </p:txBody>
      </p:sp>
      <p:sp>
        <p:nvSpPr>
          <p:cNvPr id="17" name="s109 text 17">
            <a:extLst xmlns:a="http://schemas.openxmlformats.org/drawingml/2006/main">
              <a:ext uri="{FF2B5EF4-FFF2-40B4-BE49-F238E27FC236}">
                <a16:creationId xmlns:a16="http://schemas.microsoft.com/office/drawing/2014/main" id="{FC7E4BFA-AEE5-498A-9BF6-848611B476C1}"/>
              </a:ext>
            </a:extLst>
          </p:cNvPr>
          <p:cNvSpPr>
            <a:spLocks xmlns:a="http://schemas.openxmlformats.org/drawingml/2006/main" noGrp="1"/>
          </p:cNvSpPr>
          <p:nvPr/>
        </p:nvSpPr>
        <p:spPr>
          <a:xfrm xmlns:a="http://schemas.openxmlformats.org/drawingml/2006/main">
            <a:off x="13782526" y="8086725"/>
            <a:ext cx="69547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803"/>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109 / 152</a:t>
            </a:r>
          </a:p>
        </p:txBody>
      </p:sp>
    </p:spTree>
    <p:extLst>
      <p:ext uri="{BB962C8B-B14F-4D97-AF65-F5344CB8AC3E}">
        <p14:creationId xmlns:p14="http://schemas.microsoft.com/office/powerpoint/2010/main" val="1292408165"/>
      </p:ext>
    </p:extLst>
  </p:cSld>
</p:sld>
</file>

<file path=ppt/slides/slide110.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27" name=""/>
          <p:cNvPicPr>
            <a:picLocks xmlns:a="http://schemas.openxmlformats.org/drawingml/2006/main" noChangeAspect="1"/>
          </p:cNvPicPr>
          <p:nvPr/>
        </p:nvPicPr>
        <p:blipFill>
          <a:blip xmlns:r="http://schemas.openxmlformats.org/officeDocument/2006/relationships" xmlns:a="http://schemas.openxmlformats.org/drawingml/2006/main" r:embed="Rf7b97c6a36fe4bf1"/>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10 text 2">
            <a:extLst xmlns:a="http://schemas.openxmlformats.org/drawingml/2006/main">
              <a:ext uri="{FF2B5EF4-FFF2-40B4-BE49-F238E27FC236}">
                <a16:creationId xmlns:a16="http://schemas.microsoft.com/office/drawing/2014/main" id="{AE1C314F-1AE7-43CB-A13F-54A30EB8A2BC}"/>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10 text 3">
            <a:extLst xmlns:a="http://schemas.openxmlformats.org/drawingml/2006/main">
              <a:ext uri="{FF2B5EF4-FFF2-40B4-BE49-F238E27FC236}">
                <a16:creationId xmlns:a16="http://schemas.microsoft.com/office/drawing/2014/main" id="{9F3914C5-E91D-40C8-8041-F2AC97C959A9}"/>
              </a:ext>
            </a:extLst>
          </p:cNvPr>
          <p:cNvSpPr>
            <a:spLocks xmlns:a="http://schemas.openxmlformats.org/drawingml/2006/main" noGrp="1"/>
          </p:cNvSpPr>
          <p:nvPr/>
        </p:nvSpPr>
        <p:spPr>
          <a:xfrm xmlns:a="http://schemas.openxmlformats.org/drawingml/2006/main">
            <a:off x="13282017" y="476250"/>
            <a:ext cx="1195983"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Encoded tools</a:t>
            </a:r>
          </a:p>
        </p:txBody>
      </p:sp>
      <p:sp>
        <p:nvSpPr>
          <p:cNvPr id="4" name="s110 text 4">
            <a:extLst xmlns:a="http://schemas.openxmlformats.org/drawingml/2006/main">
              <a:ext uri="{FF2B5EF4-FFF2-40B4-BE49-F238E27FC236}">
                <a16:creationId xmlns:a16="http://schemas.microsoft.com/office/drawing/2014/main" id="{7578FEC5-4203-4E98-9C8D-4184E95584E2}"/>
              </a:ext>
            </a:extLst>
          </p:cNvPr>
          <p:cNvSpPr>
            <a:spLocks xmlns:a="http://schemas.openxmlformats.org/drawingml/2006/main" noGrp="1"/>
          </p:cNvSpPr>
          <p:nvPr/>
        </p:nvSpPr>
        <p:spPr>
          <a:xfrm xmlns:a="http://schemas.openxmlformats.org/drawingml/2006/main">
            <a:off x="762000" y="1181100"/>
            <a:ext cx="13525500" cy="8001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500" b="1" i="0">
                <a:solidFill>
                  <a:srgbClr val="15291E"/>
                </a:solidFill>
                <a:latin typeface="Plus Jakarta Sans"/>
                <a:ea typeface="Plus Jakarta Sans"/>
                <a:cs typeface="Plus Jakarta Sans"/>
              </a:defRPr>
            </a:pPr>
            <a:r>
              <a:rPr sz="4500" b="1" i="0">
                <a:solidFill>
                  <a:srgbClr val="15291E"/>
                </a:solidFill>
                <a:latin typeface="Plus Jakarta Sans"/>
                <a:ea typeface="Plus Jakarta Sans"/>
                <a:cs typeface="Plus Jakarta Sans"/>
              </a:rPr>
              <a:t>Hear it from Jordan and Steve</a:t>
            </a:r>
          </a:p>
        </p:txBody>
      </p:sp>
      <p:sp>
        <p:nvSpPr>
          <p:cNvPr id="5" name="s110 text 5">
            <a:extLst xmlns:a="http://schemas.openxmlformats.org/drawingml/2006/main">
              <a:ext uri="{FF2B5EF4-FFF2-40B4-BE49-F238E27FC236}">
                <a16:creationId xmlns:a16="http://schemas.microsoft.com/office/drawing/2014/main" id="{224452EF-B7E6-4796-BD69-E3784FE1E0D8}"/>
              </a:ext>
            </a:extLst>
          </p:cNvPr>
          <p:cNvSpPr>
            <a:spLocks xmlns:a="http://schemas.openxmlformats.org/drawingml/2006/main" noGrp="1"/>
          </p:cNvSpPr>
          <p:nvPr/>
        </p:nvSpPr>
        <p:spPr>
          <a:xfrm xmlns:a="http://schemas.openxmlformats.org/drawingml/2006/main">
            <a:off x="762000" y="2181225"/>
            <a:ext cx="13716000" cy="36001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1"/>
          </a:bodyPr>
          <a:lstStyle xmlns:a="http://schemas.openxmlformats.org/drawingml/2006/main"/>
          <a:p xmlns:a="http://schemas.openxmlformats.org/drawingml/2006/main">
            <a:pPr algn="l">
              <a:lnSpc>
                <a:spcPct val="116667"/>
              </a:lnSpc>
              <a:buNone/>
              <a:defRPr sz="2025" b="0" i="0">
                <a:solidFill>
                  <a:srgbClr val="59615B"/>
                </a:solidFill>
                <a:latin typeface="Plus Jakarta Sans"/>
                <a:ea typeface="Plus Jakarta Sans"/>
                <a:cs typeface="Plus Jakarta Sans"/>
              </a:defRPr>
            </a:pPr>
            <a:r>
              <a:rPr sz="2025" b="0" i="0">
                <a:solidFill>
                  <a:srgbClr val="59615B"/>
                </a:solidFill>
                <a:latin typeface="Plus Jakarta Sans"/>
                <a:ea typeface="Plus Jakarta Sans"/>
                <a:cs typeface="Plus Jakarta Sans"/>
              </a:rPr>
              <a:t>Experiences with SkillTree and Altari, from the people using them.</a:t>
            </a:r>
          </a:p>
        </p:txBody>
      </p:sp>
      <p:sp>
        <p:nvSpPr>
          <p:cNvPr id="6" name="s110 rect 6">
            <a:extLst xmlns:a="http://schemas.openxmlformats.org/drawingml/2006/main">
              <a:ext uri="{FF2B5EF4-FFF2-40B4-BE49-F238E27FC236}">
                <a16:creationId xmlns:a16="http://schemas.microsoft.com/office/drawing/2014/main" id="{C57121DC-4346-4B98-AFF9-7FB4042C7010}"/>
              </a:ext>
            </a:extLst>
          </p:cNvPr>
          <p:cNvSpPr>
            <a:spLocks xmlns:a="http://schemas.openxmlformats.org/drawingml/2006/main" noGrp="1"/>
          </p:cNvSpPr>
          <p:nvPr/>
        </p:nvSpPr>
        <p:spPr>
          <a:xfrm xmlns:a="http://schemas.openxmlformats.org/drawingml/2006/main">
            <a:off x="762000" y="2874615"/>
            <a:ext cx="6734175" cy="4855666"/>
          </a:xfrm>
          <a:prstGeom xmlns:a="http://schemas.openxmlformats.org/drawingml/2006/main" prst="roundRect">
            <a:avLst>
              <a:gd name="adj" fmla="val 4316"/>
            </a:avLst>
          </a:prstGeom>
          <a:solidFill xmlns:a="http://schemas.openxmlformats.org/drawingml/2006/main">
            <a:srgbClr val="FFFFFF"/>
          </a:solidFill>
          <a:ln xmlns:a="http://schemas.openxmlformats.org/drawingml/2006/main" w="9525">
            <a:solidFill>
              <a:srgbClr val="D4D8DD"/>
            </a:solidFill>
            <a:prstDash val="solid"/>
          </a:ln>
        </p:spPr>
      </p:sp>
      <p:pic>
        <p:nvPicPr>
          <p:cNvPr id="33" name=""/>
          <p:cNvPicPr>
            <a:picLocks xmlns:a="http://schemas.openxmlformats.org/drawingml/2006/main" noChangeAspect="1"/>
          </p:cNvPicPr>
          <p:nvPr/>
        </p:nvPicPr>
        <p:blipFill>
          <a:blip xmlns:r="http://schemas.openxmlformats.org/officeDocument/2006/relationships" xmlns:a="http://schemas.openxmlformats.org/drawingml/2006/main" r:embed="R77ba249f65d74f14"/>
          <a:stretch xmlns:a="http://schemas.openxmlformats.org/drawingml/2006/main"/>
        </p:blipFill>
        <p:spPr>
          <a:xfrm xmlns:a="http://schemas.openxmlformats.org/drawingml/2006/main">
            <a:off x="1335088" y="2884140"/>
            <a:ext cx="5588000" cy="3143250"/>
          </a:xfrm>
          <a:prstGeom xmlns:a="http://schemas.openxmlformats.org/drawingml/2006/main" prst="rect">
            <a:avLst/>
          </a:prstGeom>
        </p:spPr>
      </p:pic>
      <p:sp>
        <p:nvSpPr>
          <p:cNvPr id="8" name="s110 rect 8">
            <a:extLst xmlns:a="http://schemas.openxmlformats.org/drawingml/2006/main">
              <a:ext uri="{FF2B5EF4-FFF2-40B4-BE49-F238E27FC236}">
                <a16:creationId xmlns:a16="http://schemas.microsoft.com/office/drawing/2014/main" id="{5170FB91-4244-4525-B0E6-BFF240339B4A}"/>
              </a:ext>
            </a:extLst>
          </p:cNvPr>
          <p:cNvSpPr>
            <a:spLocks xmlns:a="http://schemas.openxmlformats.org/drawingml/2006/main" noGrp="1"/>
          </p:cNvSpPr>
          <p:nvPr/>
        </p:nvSpPr>
        <p:spPr>
          <a:xfrm xmlns:a="http://schemas.openxmlformats.org/drawingml/2006/main">
            <a:off x="6799808" y="3027015"/>
            <a:ext cx="543967" cy="352425"/>
          </a:xfrm>
          <a:prstGeom xmlns:a="http://schemas.openxmlformats.org/drawingml/2006/main" prst="roundRect">
            <a:avLst>
              <a:gd name="adj" fmla="val 16216"/>
            </a:avLst>
          </a:prstGeom>
          <a:solidFill xmlns:a="http://schemas.openxmlformats.org/drawingml/2006/main">
            <a:srgbClr val="111820"/>
          </a:solidFill>
          <a:ln xmlns:a="http://schemas.openxmlformats.org/drawingml/2006/main" w="0">
            <a:noFill/>
            <a:prstDash val="solid"/>
          </a:ln>
        </p:spPr>
      </p:sp>
      <p:sp>
        <p:nvSpPr>
          <p:cNvPr id="9" name="s110 text 9">
            <a:extLst xmlns:a="http://schemas.openxmlformats.org/drawingml/2006/main">
              <a:ext uri="{FF2B5EF4-FFF2-40B4-BE49-F238E27FC236}">
                <a16:creationId xmlns:a16="http://schemas.microsoft.com/office/drawing/2014/main" id="{9771D768-9E4D-4B11-9637-1D14B5375C52}"/>
              </a:ext>
            </a:extLst>
          </p:cNvPr>
          <p:cNvSpPr>
            <a:spLocks xmlns:a="http://schemas.openxmlformats.org/drawingml/2006/main" noGrp="1"/>
          </p:cNvSpPr>
          <p:nvPr/>
        </p:nvSpPr>
        <p:spPr>
          <a:xfrm xmlns:a="http://schemas.openxmlformats.org/drawingml/2006/main">
            <a:off x="6895058" y="3093690"/>
            <a:ext cx="35346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FFFFFF"/>
                </a:solidFill>
                <a:latin typeface="Plus Jakarta Sans"/>
                <a:ea typeface="Plus Jakarta Sans"/>
                <a:cs typeface="Plus Jakarta Sans"/>
              </a:defRPr>
            </a:pPr>
            <a:r>
              <a:rPr sz="1350" b="0" i="0">
                <a:solidFill>
                  <a:srgbClr val="FFFFFF"/>
                </a:solidFill>
                <a:latin typeface="Plus Jakarta Sans"/>
                <a:ea typeface="Plus Jakarta Sans"/>
                <a:cs typeface="Plus Jakarta Sans"/>
              </a:rPr>
              <a:t>7:55</a:t>
            </a:r>
          </a:p>
        </p:txBody>
      </p:sp>
      <p:sp>
        <p:nvSpPr>
          <p:cNvPr id="10" name="s110 rect 10">
            <a:extLst xmlns:a="http://schemas.openxmlformats.org/drawingml/2006/main">
              <a:ext uri="{FF2B5EF4-FFF2-40B4-BE49-F238E27FC236}">
                <a16:creationId xmlns:a16="http://schemas.microsoft.com/office/drawing/2014/main" id="{A663F9EE-F073-4D4F-A29E-398451C0B19A}"/>
              </a:ext>
            </a:extLst>
          </p:cNvPr>
          <p:cNvSpPr>
            <a:spLocks xmlns:a="http://schemas.openxmlformats.org/drawingml/2006/main" noGrp="1"/>
          </p:cNvSpPr>
          <p:nvPr/>
        </p:nvSpPr>
        <p:spPr>
          <a:xfrm xmlns:a="http://schemas.openxmlformats.org/drawingml/2006/main">
            <a:off x="771525" y="5427315"/>
            <a:ext cx="6715125" cy="600075"/>
          </a:xfrm>
          <a:prstGeom xmlns:a="http://schemas.openxmlformats.org/drawingml/2006/main" prst="rect">
            <a:avLst/>
          </a:prstGeom>
          <a:solidFill xmlns:a="http://schemas.openxmlformats.org/drawingml/2006/main">
            <a:srgbClr val="111820"/>
          </a:solidFill>
          <a:ln xmlns:a="http://schemas.openxmlformats.org/drawingml/2006/main" w="0">
            <a:noFill/>
            <a:prstDash val="solid"/>
          </a:ln>
        </p:spPr>
      </p:sp>
      <p:sp>
        <p:nvSpPr>
          <p:cNvPr id="11" name="s110 text 11">
            <a:extLst xmlns:a="http://schemas.openxmlformats.org/drawingml/2006/main">
              <a:ext uri="{FF2B5EF4-FFF2-40B4-BE49-F238E27FC236}">
                <a16:creationId xmlns:a16="http://schemas.microsoft.com/office/drawing/2014/main" id="{A7C4E3E8-E558-472D-A98B-8ECA19BCD072}"/>
              </a:ext>
            </a:extLst>
          </p:cNvPr>
          <p:cNvSpPr>
            <a:spLocks xmlns:a="http://schemas.openxmlformats.org/drawingml/2006/main" noGrp="1"/>
          </p:cNvSpPr>
          <p:nvPr/>
        </p:nvSpPr>
        <p:spPr>
          <a:xfrm xmlns:a="http://schemas.openxmlformats.org/drawingml/2006/main">
            <a:off x="981075" y="5598765"/>
            <a:ext cx="244673" cy="2571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446"/>
          </a:bodyPr>
          <a:lstStyle xmlns:a="http://schemas.openxmlformats.org/drawingml/2006/main"/>
          <a:p xmlns:a="http://schemas.openxmlformats.org/drawingml/2006/main">
            <a:pPr algn="l">
              <a:lnSpc>
                <a:spcPct val="83333"/>
              </a:lnSpc>
              <a:buNone/>
              <a:defRPr sz="2025" b="1" i="0">
                <a:solidFill>
                  <a:srgbClr val="FFFFFF"/>
                </a:solidFill>
                <a:latin typeface="Plus Jakarta Sans"/>
                <a:ea typeface="Plus Jakarta Sans"/>
                <a:cs typeface="Plus Jakarta Sans"/>
              </a:defRPr>
            </a:pPr>
            <a:r>
              <a:rPr sz="2025" b="1" i="0">
                <a:solidFill>
                  <a:srgbClr val="FFFFFF"/>
                </a:solidFill>
                <a:latin typeface="Plus Jakarta Sans"/>
                <a:ea typeface="Plus Jakarta Sans"/>
                <a:cs typeface="Plus Jakarta Sans"/>
              </a:rPr>
              <a:t>▶︎</a:t>
            </a:r>
          </a:p>
        </p:txBody>
      </p:sp>
      <p:sp>
        <p:nvSpPr>
          <p:cNvPr id="12" name="s110 text 12">
            <a:extLst xmlns:a="http://schemas.openxmlformats.org/drawingml/2006/main">
              <a:ext uri="{FF2B5EF4-FFF2-40B4-BE49-F238E27FC236}">
                <a16:creationId xmlns:a16="http://schemas.microsoft.com/office/drawing/2014/main" id="{39217367-6C35-44FA-87FF-F6B38FD1944C}"/>
              </a:ext>
            </a:extLst>
          </p:cNvPr>
          <p:cNvSpPr>
            <a:spLocks xmlns:a="http://schemas.openxmlformats.org/drawingml/2006/main" noGrp="1"/>
          </p:cNvSpPr>
          <p:nvPr/>
        </p:nvSpPr>
        <p:spPr>
          <a:xfrm xmlns:a="http://schemas.openxmlformats.org/drawingml/2006/main">
            <a:off x="1359098" y="5598765"/>
            <a:ext cx="2008882" cy="2571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75" b="1" i="0">
                <a:solidFill>
                  <a:srgbClr val="FFFFFF"/>
                </a:solidFill>
                <a:latin typeface="Plus Jakarta Sans"/>
                <a:ea typeface="Plus Jakarta Sans"/>
                <a:cs typeface="Plus Jakarta Sans"/>
              </a:defRPr>
            </a:pPr>
            <a:r>
              <a:rPr sz="1575" b="1" i="0">
                <a:solidFill>
                  <a:srgbClr val="FFFFFF"/>
                </a:solidFill>
                <a:latin typeface="Plus Jakarta Sans"/>
                <a:ea typeface="Plus Jakarta Sans"/>
                <a:cs typeface="Plus Jakarta Sans"/>
              </a:rPr>
              <a:t>Watch Jordan’s story</a:t>
            </a:r>
          </a:p>
        </p:txBody>
      </p:sp>
      <p:sp>
        <p:nvSpPr>
          <p:cNvPr id="13" name="s110 text 13">
            <a:extLst xmlns:a="http://schemas.openxmlformats.org/drawingml/2006/main">
              <a:ext uri="{FF2B5EF4-FFF2-40B4-BE49-F238E27FC236}">
                <a16:creationId xmlns:a16="http://schemas.microsoft.com/office/drawing/2014/main" id="{D8038EBC-BE3B-4D94-82B3-4CB4741657A8}"/>
              </a:ext>
            </a:extLst>
          </p:cNvPr>
          <p:cNvSpPr>
            <a:spLocks xmlns:a="http://schemas.openxmlformats.org/drawingml/2006/main" noGrp="1"/>
          </p:cNvSpPr>
          <p:nvPr/>
        </p:nvSpPr>
        <p:spPr>
          <a:xfrm xmlns:a="http://schemas.openxmlformats.org/drawingml/2006/main">
            <a:off x="1038225" y="6265515"/>
            <a:ext cx="6181725"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250" b="1" i="0">
                <a:solidFill>
                  <a:srgbClr val="15291E"/>
                </a:solidFill>
                <a:latin typeface="Plus Jakarta Sans"/>
                <a:ea typeface="Plus Jakarta Sans"/>
                <a:cs typeface="Plus Jakarta Sans"/>
              </a:defRPr>
            </a:pPr>
            <a:r>
              <a:rPr sz="2250" b="1" i="0">
                <a:solidFill>
                  <a:srgbClr val="15291E"/>
                </a:solidFill>
                <a:latin typeface="Plus Jakarta Sans"/>
                <a:ea typeface="Plus Jakarta Sans"/>
                <a:cs typeface="Plus Jakarta Sans"/>
              </a:rPr>
              <a:t>Jordan</a:t>
            </a:r>
          </a:p>
        </p:txBody>
      </p:sp>
      <p:sp>
        <p:nvSpPr>
          <p:cNvPr id="14" name="s110 text 14">
            <a:extLst xmlns:a="http://schemas.openxmlformats.org/drawingml/2006/main">
              <a:ext uri="{FF2B5EF4-FFF2-40B4-BE49-F238E27FC236}">
                <a16:creationId xmlns:a16="http://schemas.microsoft.com/office/drawing/2014/main" id="{D7D96F8E-83FB-44DD-83D4-C20A1C076217}"/>
              </a:ext>
            </a:extLst>
          </p:cNvPr>
          <p:cNvSpPr>
            <a:spLocks xmlns:a="http://schemas.openxmlformats.org/drawingml/2006/main" noGrp="1"/>
          </p:cNvSpPr>
          <p:nvPr/>
        </p:nvSpPr>
        <p:spPr>
          <a:xfrm xmlns:a="http://schemas.openxmlformats.org/drawingml/2006/main">
            <a:off x="1038225" y="6751290"/>
            <a:ext cx="6181725"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16667"/>
              </a:lnSpc>
              <a:buNone/>
              <a:defRPr sz="1800" b="0" i="0">
                <a:solidFill>
                  <a:srgbClr val="59615B"/>
                </a:solidFill>
                <a:latin typeface="Plus Jakarta Sans"/>
                <a:ea typeface="Plus Jakarta Sans"/>
                <a:cs typeface="Plus Jakarta Sans"/>
              </a:defRPr>
            </a:pPr>
            <a:r>
              <a:rPr sz="1800" b="0" i="0">
                <a:solidFill>
                  <a:srgbClr val="59615B"/>
                </a:solidFill>
                <a:latin typeface="Plus Jakarta Sans"/>
                <a:ea typeface="Plus Jakarta Sans"/>
                <a:cs typeface="Plus Jakarta Sans"/>
              </a:rPr>
              <a:t>Running his agency with shared context.</a:t>
            </a:r>
          </a:p>
        </p:txBody>
      </p:sp>
      <p:sp>
        <p:nvSpPr>
          <p:cNvPr id="15" name="s110 rect 15">
            <a:extLst xmlns:a="http://schemas.openxmlformats.org/drawingml/2006/main">
              <a:ext uri="{FF2B5EF4-FFF2-40B4-BE49-F238E27FC236}">
                <a16:creationId xmlns:a16="http://schemas.microsoft.com/office/drawing/2014/main" id="{6AEF162B-15BA-4D69-BCD7-64972EAD3185}"/>
              </a:ext>
            </a:extLst>
          </p:cNvPr>
          <p:cNvSpPr>
            <a:spLocks xmlns:a="http://schemas.openxmlformats.org/drawingml/2006/main" noGrp="1"/>
          </p:cNvSpPr>
          <p:nvPr/>
        </p:nvSpPr>
        <p:spPr>
          <a:xfrm xmlns:a="http://schemas.openxmlformats.org/drawingml/2006/main">
            <a:off x="7743825" y="2874615"/>
            <a:ext cx="6734175" cy="4855666"/>
          </a:xfrm>
          <a:prstGeom xmlns:a="http://schemas.openxmlformats.org/drawingml/2006/main" prst="roundRect">
            <a:avLst>
              <a:gd name="adj" fmla="val 4316"/>
            </a:avLst>
          </a:prstGeom>
          <a:solidFill xmlns:a="http://schemas.openxmlformats.org/drawingml/2006/main">
            <a:srgbClr val="FFFFFF"/>
          </a:solidFill>
          <a:ln xmlns:a="http://schemas.openxmlformats.org/drawingml/2006/main" w="9525">
            <a:solidFill>
              <a:srgbClr val="D4D8DD"/>
            </a:solidFill>
            <a:prstDash val="solid"/>
          </a:ln>
        </p:spPr>
      </p:sp>
      <p:pic>
        <p:nvPicPr>
          <p:cNvPr id="42" name=""/>
          <p:cNvPicPr>
            <a:picLocks xmlns:a="http://schemas.openxmlformats.org/drawingml/2006/main" noChangeAspect="1"/>
          </p:cNvPicPr>
          <p:nvPr/>
        </p:nvPicPr>
        <p:blipFill>
          <a:blip xmlns:r="http://schemas.openxmlformats.org/officeDocument/2006/relationships" xmlns:a="http://schemas.openxmlformats.org/drawingml/2006/main" r:embed="R3e66082dd44f4389"/>
          <a:stretch xmlns:a="http://schemas.openxmlformats.org/drawingml/2006/main"/>
        </p:blipFill>
        <p:spPr>
          <a:xfrm xmlns:a="http://schemas.openxmlformats.org/drawingml/2006/main">
            <a:off x="8316913" y="2884140"/>
            <a:ext cx="5588000" cy="3143250"/>
          </a:xfrm>
          <a:prstGeom xmlns:a="http://schemas.openxmlformats.org/drawingml/2006/main" prst="rect">
            <a:avLst/>
          </a:prstGeom>
        </p:spPr>
      </p:pic>
      <p:sp>
        <p:nvSpPr>
          <p:cNvPr id="17" name="s110 rect 17">
            <a:extLst xmlns:a="http://schemas.openxmlformats.org/drawingml/2006/main">
              <a:ext uri="{FF2B5EF4-FFF2-40B4-BE49-F238E27FC236}">
                <a16:creationId xmlns:a16="http://schemas.microsoft.com/office/drawing/2014/main" id="{80F200FF-A26E-4F4D-8653-DA19B94FBD57}"/>
              </a:ext>
            </a:extLst>
          </p:cNvPr>
          <p:cNvSpPr>
            <a:spLocks xmlns:a="http://schemas.openxmlformats.org/drawingml/2006/main" noGrp="1"/>
          </p:cNvSpPr>
          <p:nvPr/>
        </p:nvSpPr>
        <p:spPr>
          <a:xfrm xmlns:a="http://schemas.openxmlformats.org/drawingml/2006/main">
            <a:off x="13815566" y="3027015"/>
            <a:ext cx="510034" cy="352425"/>
          </a:xfrm>
          <a:prstGeom xmlns:a="http://schemas.openxmlformats.org/drawingml/2006/main" prst="roundRect">
            <a:avLst>
              <a:gd name="adj" fmla="val 16216"/>
            </a:avLst>
          </a:prstGeom>
          <a:solidFill xmlns:a="http://schemas.openxmlformats.org/drawingml/2006/main">
            <a:srgbClr val="111820"/>
          </a:solidFill>
          <a:ln xmlns:a="http://schemas.openxmlformats.org/drawingml/2006/main" w="0">
            <a:noFill/>
            <a:prstDash val="solid"/>
          </a:ln>
        </p:spPr>
      </p:sp>
      <p:sp>
        <p:nvSpPr>
          <p:cNvPr id="18" name="s110 text 18">
            <a:extLst xmlns:a="http://schemas.openxmlformats.org/drawingml/2006/main">
              <a:ext uri="{FF2B5EF4-FFF2-40B4-BE49-F238E27FC236}">
                <a16:creationId xmlns:a16="http://schemas.microsoft.com/office/drawing/2014/main" id="{3569C4B5-0550-4A1A-BE65-7E8A8985273D}"/>
              </a:ext>
            </a:extLst>
          </p:cNvPr>
          <p:cNvSpPr>
            <a:spLocks xmlns:a="http://schemas.openxmlformats.org/drawingml/2006/main" noGrp="1"/>
          </p:cNvSpPr>
          <p:nvPr/>
        </p:nvSpPr>
        <p:spPr>
          <a:xfrm xmlns:a="http://schemas.openxmlformats.org/drawingml/2006/main">
            <a:off x="13910816" y="3093690"/>
            <a:ext cx="31953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758"/>
          </a:bodyPr>
          <a:lstStyle xmlns:a="http://schemas.openxmlformats.org/drawingml/2006/main"/>
          <a:p xmlns:a="http://schemas.openxmlformats.org/drawingml/2006/main">
            <a:pPr algn="l">
              <a:lnSpc>
                <a:spcPct val="100000"/>
              </a:lnSpc>
              <a:buNone/>
              <a:defRPr sz="1350" b="0" i="0">
                <a:solidFill>
                  <a:srgbClr val="FFFFFF"/>
                </a:solidFill>
                <a:latin typeface="Plus Jakarta Sans"/>
                <a:ea typeface="Plus Jakarta Sans"/>
                <a:cs typeface="Plus Jakarta Sans"/>
              </a:defRPr>
            </a:pPr>
            <a:r>
              <a:rPr sz="1350" b="0" i="0">
                <a:solidFill>
                  <a:srgbClr val="FFFFFF"/>
                </a:solidFill>
                <a:latin typeface="Plus Jakarta Sans"/>
                <a:ea typeface="Plus Jakarta Sans"/>
                <a:cs typeface="Plus Jakarta Sans"/>
              </a:rPr>
              <a:t>1:36</a:t>
            </a:r>
          </a:p>
        </p:txBody>
      </p:sp>
      <p:sp>
        <p:nvSpPr>
          <p:cNvPr id="19" name="s110 rect 19">
            <a:extLst xmlns:a="http://schemas.openxmlformats.org/drawingml/2006/main">
              <a:ext uri="{FF2B5EF4-FFF2-40B4-BE49-F238E27FC236}">
                <a16:creationId xmlns:a16="http://schemas.microsoft.com/office/drawing/2014/main" id="{0A9AB558-F102-41FC-A499-E6FA0EB25636}"/>
              </a:ext>
            </a:extLst>
          </p:cNvPr>
          <p:cNvSpPr>
            <a:spLocks xmlns:a="http://schemas.openxmlformats.org/drawingml/2006/main" noGrp="1"/>
          </p:cNvSpPr>
          <p:nvPr/>
        </p:nvSpPr>
        <p:spPr>
          <a:xfrm xmlns:a="http://schemas.openxmlformats.org/drawingml/2006/main">
            <a:off x="7753350" y="5427315"/>
            <a:ext cx="6715125" cy="600075"/>
          </a:xfrm>
          <a:prstGeom xmlns:a="http://schemas.openxmlformats.org/drawingml/2006/main" prst="rect">
            <a:avLst/>
          </a:prstGeom>
          <a:solidFill xmlns:a="http://schemas.openxmlformats.org/drawingml/2006/main">
            <a:srgbClr val="111820"/>
          </a:solidFill>
          <a:ln xmlns:a="http://schemas.openxmlformats.org/drawingml/2006/main" w="0">
            <a:noFill/>
            <a:prstDash val="solid"/>
          </a:ln>
        </p:spPr>
      </p:sp>
      <p:sp>
        <p:nvSpPr>
          <p:cNvPr id="20" name="s110 text 20">
            <a:extLst xmlns:a="http://schemas.openxmlformats.org/drawingml/2006/main">
              <a:ext uri="{FF2B5EF4-FFF2-40B4-BE49-F238E27FC236}">
                <a16:creationId xmlns:a16="http://schemas.microsoft.com/office/drawing/2014/main" id="{F8A8C401-E380-4E02-B694-EB66AE672D41}"/>
              </a:ext>
            </a:extLst>
          </p:cNvPr>
          <p:cNvSpPr>
            <a:spLocks xmlns:a="http://schemas.openxmlformats.org/drawingml/2006/main" noGrp="1"/>
          </p:cNvSpPr>
          <p:nvPr/>
        </p:nvSpPr>
        <p:spPr>
          <a:xfrm xmlns:a="http://schemas.openxmlformats.org/drawingml/2006/main">
            <a:off x="7962900" y="5598765"/>
            <a:ext cx="244673" cy="2571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446"/>
          </a:bodyPr>
          <a:lstStyle xmlns:a="http://schemas.openxmlformats.org/drawingml/2006/main"/>
          <a:p xmlns:a="http://schemas.openxmlformats.org/drawingml/2006/main">
            <a:pPr algn="l">
              <a:lnSpc>
                <a:spcPct val="83333"/>
              </a:lnSpc>
              <a:buNone/>
              <a:defRPr sz="2025" b="1" i="0">
                <a:solidFill>
                  <a:srgbClr val="FFFFFF"/>
                </a:solidFill>
                <a:latin typeface="Plus Jakarta Sans"/>
                <a:ea typeface="Plus Jakarta Sans"/>
                <a:cs typeface="Plus Jakarta Sans"/>
              </a:defRPr>
            </a:pPr>
            <a:r>
              <a:rPr sz="2025" b="1" i="0">
                <a:solidFill>
                  <a:srgbClr val="FFFFFF"/>
                </a:solidFill>
                <a:latin typeface="Plus Jakarta Sans"/>
                <a:ea typeface="Plus Jakarta Sans"/>
                <a:cs typeface="Plus Jakarta Sans"/>
              </a:rPr>
              <a:t>▶︎</a:t>
            </a:r>
          </a:p>
        </p:txBody>
      </p:sp>
      <p:sp>
        <p:nvSpPr>
          <p:cNvPr id="21" name="s110 text 21">
            <a:extLst xmlns:a="http://schemas.openxmlformats.org/drawingml/2006/main">
              <a:ext uri="{FF2B5EF4-FFF2-40B4-BE49-F238E27FC236}">
                <a16:creationId xmlns:a16="http://schemas.microsoft.com/office/drawing/2014/main" id="{83C0B9A3-119B-4F38-BEA1-C4D54F71B3DA}"/>
              </a:ext>
            </a:extLst>
          </p:cNvPr>
          <p:cNvSpPr>
            <a:spLocks xmlns:a="http://schemas.openxmlformats.org/drawingml/2006/main" noGrp="1"/>
          </p:cNvSpPr>
          <p:nvPr/>
        </p:nvSpPr>
        <p:spPr>
          <a:xfrm xmlns:a="http://schemas.openxmlformats.org/drawingml/2006/main">
            <a:off x="8340923" y="5598765"/>
            <a:ext cx="1920776" cy="2571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75" b="1" i="0">
                <a:solidFill>
                  <a:srgbClr val="FFFFFF"/>
                </a:solidFill>
                <a:latin typeface="Plus Jakarta Sans"/>
                <a:ea typeface="Plus Jakarta Sans"/>
                <a:cs typeface="Plus Jakarta Sans"/>
              </a:defRPr>
            </a:pPr>
            <a:r>
              <a:rPr sz="1575" b="1" i="0">
                <a:solidFill>
                  <a:srgbClr val="FFFFFF"/>
                </a:solidFill>
                <a:latin typeface="Plus Jakarta Sans"/>
                <a:ea typeface="Plus Jakarta Sans"/>
                <a:cs typeface="Plus Jakarta Sans"/>
              </a:rPr>
              <a:t>Watch Steve’s story</a:t>
            </a:r>
          </a:p>
        </p:txBody>
      </p:sp>
      <p:sp>
        <p:nvSpPr>
          <p:cNvPr id="22" name="s110 text 22">
            <a:extLst xmlns:a="http://schemas.openxmlformats.org/drawingml/2006/main">
              <a:ext uri="{FF2B5EF4-FFF2-40B4-BE49-F238E27FC236}">
                <a16:creationId xmlns:a16="http://schemas.microsoft.com/office/drawing/2014/main" id="{C0F54323-1050-4E08-953C-087EE2A38D76}"/>
              </a:ext>
            </a:extLst>
          </p:cNvPr>
          <p:cNvSpPr>
            <a:spLocks xmlns:a="http://schemas.openxmlformats.org/drawingml/2006/main" noGrp="1"/>
          </p:cNvSpPr>
          <p:nvPr/>
        </p:nvSpPr>
        <p:spPr>
          <a:xfrm xmlns:a="http://schemas.openxmlformats.org/drawingml/2006/main">
            <a:off x="8020050" y="6265515"/>
            <a:ext cx="6181725"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250" b="1" i="0">
                <a:solidFill>
                  <a:srgbClr val="15291E"/>
                </a:solidFill>
                <a:latin typeface="Plus Jakarta Sans"/>
                <a:ea typeface="Plus Jakarta Sans"/>
                <a:cs typeface="Plus Jakarta Sans"/>
              </a:defRPr>
            </a:pPr>
            <a:r>
              <a:rPr sz="2250" b="1" i="0">
                <a:solidFill>
                  <a:srgbClr val="15291E"/>
                </a:solidFill>
                <a:latin typeface="Plus Jakarta Sans"/>
                <a:ea typeface="Plus Jakarta Sans"/>
                <a:cs typeface="Plus Jakarta Sans"/>
              </a:rPr>
              <a:t>Steve</a:t>
            </a:r>
          </a:p>
        </p:txBody>
      </p:sp>
      <p:sp>
        <p:nvSpPr>
          <p:cNvPr id="23" name="s110 text 23">
            <a:extLst xmlns:a="http://schemas.openxmlformats.org/drawingml/2006/main">
              <a:ext uri="{FF2B5EF4-FFF2-40B4-BE49-F238E27FC236}">
                <a16:creationId xmlns:a16="http://schemas.microsoft.com/office/drawing/2014/main" id="{1902A469-AF97-4F4F-A7C8-10A48DB16422}"/>
              </a:ext>
            </a:extLst>
          </p:cNvPr>
          <p:cNvSpPr>
            <a:spLocks xmlns:a="http://schemas.openxmlformats.org/drawingml/2006/main" noGrp="1"/>
          </p:cNvSpPr>
          <p:nvPr/>
        </p:nvSpPr>
        <p:spPr>
          <a:xfrm xmlns:a="http://schemas.openxmlformats.org/drawingml/2006/main">
            <a:off x="8020050" y="6751290"/>
            <a:ext cx="6181725"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16667"/>
              </a:lnSpc>
              <a:buNone/>
              <a:defRPr sz="1800" b="0" i="0">
                <a:solidFill>
                  <a:srgbClr val="59615B"/>
                </a:solidFill>
                <a:latin typeface="Plus Jakarta Sans"/>
                <a:ea typeface="Plus Jakarta Sans"/>
                <a:cs typeface="Plus Jakarta Sans"/>
              </a:defRPr>
            </a:pPr>
            <a:r>
              <a:rPr sz="1800" b="0" i="0">
                <a:solidFill>
                  <a:srgbClr val="59615B"/>
                </a:solidFill>
                <a:latin typeface="Plus Jakarta Sans"/>
                <a:ea typeface="Plus Jakarta Sans"/>
                <a:cs typeface="Plus Jakarta Sans"/>
              </a:rPr>
              <a:t>Turning discovery calls into follow-up emails.</a:t>
            </a:r>
          </a:p>
        </p:txBody>
      </p:sp>
      <p:sp>
        <p:nvSpPr>
          <p:cNvPr id="24" name="s110 text 24">
            <a:extLst xmlns:a="http://schemas.openxmlformats.org/drawingml/2006/main">
              <a:ext uri="{FF2B5EF4-FFF2-40B4-BE49-F238E27FC236}">
                <a16:creationId xmlns:a16="http://schemas.microsoft.com/office/drawing/2014/main" id="{9D42B6EB-20F6-49A7-8EAA-C26431D4E2BD}"/>
              </a:ext>
            </a:extLst>
          </p:cNvPr>
          <p:cNvSpPr>
            <a:spLocks xmlns:a="http://schemas.openxmlformats.org/drawingml/2006/main" noGrp="1"/>
          </p:cNvSpPr>
          <p:nvPr/>
        </p:nvSpPr>
        <p:spPr>
          <a:xfrm xmlns:a="http://schemas.openxmlformats.org/drawingml/2006/main">
            <a:off x="8020050" y="7204621"/>
            <a:ext cx="6181725" cy="23991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50"/>
          </a:bodyPr>
          <a:lstStyle xmlns:a="http://schemas.openxmlformats.org/drawingml/2006/main"/>
          <a:p xmlns:a="http://schemas.openxmlformats.org/drawingml/2006/main">
            <a:pPr algn="l">
              <a:lnSpc>
                <a:spcPct val="116667"/>
              </a:lnSpc>
              <a:buNone/>
              <a:defRPr sz="1350" b="0" i="0">
                <a:solidFill>
                  <a:srgbClr val="59615B"/>
                </a:solidFill>
                <a:latin typeface="Plus Jakarta Sans"/>
                <a:ea typeface="Plus Jakarta Sans"/>
                <a:cs typeface="Plus Jakarta Sans"/>
              </a:defRPr>
            </a:pPr>
            <a:r>
              <a:rPr sz="1350" b="0" i="0">
                <a:solidFill>
                  <a:srgbClr val="59615B"/>
                </a:solidFill>
                <a:latin typeface="Plus Jakarta Sans"/>
                <a:ea typeface="Plus Jakarta Sans"/>
                <a:cs typeface="Plus Jakarta Sans"/>
              </a:rPr>
              <a:t>The Flights Club · Webinar excerpt</a:t>
            </a:r>
          </a:p>
        </p:txBody>
      </p:sp>
      <p:sp>
        <p:nvSpPr>
          <p:cNvPr id="25" name="s110 text 25">
            <a:extLst xmlns:a="http://schemas.openxmlformats.org/drawingml/2006/main">
              <a:ext uri="{FF2B5EF4-FFF2-40B4-BE49-F238E27FC236}">
                <a16:creationId xmlns:a16="http://schemas.microsoft.com/office/drawing/2014/main" id="{7A956CDC-8AD7-4C8F-9A16-BB250F022950}"/>
              </a:ext>
            </a:extLst>
          </p:cNvPr>
          <p:cNvSpPr>
            <a:spLocks xmlns:a="http://schemas.openxmlformats.org/drawingml/2006/main" noGrp="1"/>
          </p:cNvSpPr>
          <p:nvPr/>
        </p:nvSpPr>
        <p:spPr>
          <a:xfrm xmlns:a="http://schemas.openxmlformats.org/drawingml/2006/main">
            <a:off x="762000" y="7920782"/>
            <a:ext cx="13716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425" b="0" i="0">
                <a:solidFill>
                  <a:srgbClr val="506559"/>
                </a:solidFill>
                <a:latin typeface="Plus Jakarta Sans"/>
                <a:ea typeface="Plus Jakarta Sans"/>
                <a:cs typeface="Plus Jakarta Sans"/>
              </a:defRPr>
            </a:pPr>
            <a:r>
              <a:rPr sz="1425" b="0" i="0">
                <a:solidFill>
                  <a:srgbClr val="506559"/>
                </a:solidFill>
                <a:latin typeface="Plus Jakarta Sans"/>
                <a:ea typeface="Plus Jakarta Sans"/>
                <a:cs typeface="Plus Jakarta Sans"/>
              </a:rPr>
              <a:t>Watch the videos at class.skilltreeos.ai/training#s003</a:t>
            </a:r>
          </a:p>
        </p:txBody>
      </p:sp>
      <p:sp>
        <p:nvSpPr>
          <p:cNvPr id="26" name="s110 text 26">
            <a:extLst xmlns:a="http://schemas.openxmlformats.org/drawingml/2006/main">
              <a:ext uri="{FF2B5EF4-FFF2-40B4-BE49-F238E27FC236}">
                <a16:creationId xmlns:a16="http://schemas.microsoft.com/office/drawing/2014/main" id="{5860EB8C-8852-4D01-A117-57C6BF4ECE43}"/>
              </a:ext>
            </a:extLst>
          </p:cNvPr>
          <p:cNvSpPr>
            <a:spLocks xmlns:a="http://schemas.openxmlformats.org/drawingml/2006/main" noGrp="1"/>
          </p:cNvSpPr>
          <p:nvPr/>
        </p:nvSpPr>
        <p:spPr>
          <a:xfrm xmlns:a="http://schemas.openxmlformats.org/drawingml/2006/main">
            <a:off x="13821221" y="8086725"/>
            <a:ext cx="65677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0753"/>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110 / 152</a:t>
            </a:r>
          </a:p>
        </p:txBody>
      </p:sp>
    </p:spTree>
    <p:extLst>
      <p:ext uri="{BB962C8B-B14F-4D97-AF65-F5344CB8AC3E}">
        <p14:creationId xmlns:p14="http://schemas.microsoft.com/office/powerpoint/2010/main" val="1497364308"/>
      </p:ext>
    </p:extLst>
  </p:cSld>
</p:sld>
</file>

<file path=ppt/slides/slide111.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7" name=""/>
          <p:cNvPicPr>
            <a:picLocks xmlns:a="http://schemas.openxmlformats.org/drawingml/2006/main" noChangeAspect="1"/>
          </p:cNvPicPr>
          <p:nvPr/>
        </p:nvPicPr>
        <p:blipFill>
          <a:blip xmlns:r="http://schemas.openxmlformats.org/officeDocument/2006/relationships" xmlns:a="http://schemas.openxmlformats.org/drawingml/2006/main" r:embed="Rf760dcbb3f994234"/>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11 text 2">
            <a:extLst xmlns:a="http://schemas.openxmlformats.org/drawingml/2006/main">
              <a:ext uri="{FF2B5EF4-FFF2-40B4-BE49-F238E27FC236}">
                <a16:creationId xmlns:a16="http://schemas.microsoft.com/office/drawing/2014/main" id="{6688DAC6-D9BE-442C-B6A8-1A4E285D3C5A}"/>
              </a:ext>
            </a:extLst>
          </p:cNvPr>
          <p:cNvSpPr>
            <a:spLocks xmlns:a="http://schemas.openxmlformats.org/drawingml/2006/main" noGrp="1"/>
          </p:cNvSpPr>
          <p:nvPr/>
        </p:nvSpPr>
        <p:spPr>
          <a:xfrm xmlns:a="http://schemas.openxmlformats.org/drawingml/2006/main">
            <a:off x="1171575" y="466725"/>
            <a:ext cx="1416397"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0B8A4B"/>
                </a:solidFill>
                <a:latin typeface="Marcellus"/>
                <a:ea typeface="Marcellus"/>
                <a:cs typeface="Marcellus"/>
              </a:defRPr>
            </a:pPr>
            <a:r>
              <a:rPr sz="1950" b="0" i="0">
                <a:solidFill>
                  <a:srgbClr val="0B8A4B"/>
                </a:solidFill>
                <a:latin typeface="Marcellus"/>
                <a:ea typeface="Marcellus"/>
                <a:cs typeface="Marcellus"/>
              </a:rPr>
              <a:t>SKILLTREE</a:t>
            </a:r>
          </a:p>
        </p:txBody>
      </p:sp>
      <p:sp>
        <p:nvSpPr>
          <p:cNvPr id="3" name="s111 text 3">
            <a:extLst xmlns:a="http://schemas.openxmlformats.org/drawingml/2006/main">
              <a:ext uri="{FF2B5EF4-FFF2-40B4-BE49-F238E27FC236}">
                <a16:creationId xmlns:a16="http://schemas.microsoft.com/office/drawing/2014/main" id="{1BFB825A-91A7-4A27-AD04-CBEE95697E59}"/>
              </a:ext>
            </a:extLst>
          </p:cNvPr>
          <p:cNvSpPr>
            <a:spLocks xmlns:a="http://schemas.openxmlformats.org/drawingml/2006/main" noGrp="1"/>
          </p:cNvSpPr>
          <p:nvPr/>
        </p:nvSpPr>
        <p:spPr>
          <a:xfrm xmlns:a="http://schemas.openxmlformats.org/drawingml/2006/main">
            <a:off x="13282017" y="476250"/>
            <a:ext cx="1195983"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Encoded tools</a:t>
            </a:r>
          </a:p>
        </p:txBody>
      </p:sp>
      <p:sp>
        <p:nvSpPr>
          <p:cNvPr id="4" name="s111 text 4">
            <a:extLst xmlns:a="http://schemas.openxmlformats.org/drawingml/2006/main">
              <a:ext uri="{FF2B5EF4-FFF2-40B4-BE49-F238E27FC236}">
                <a16:creationId xmlns:a16="http://schemas.microsoft.com/office/drawing/2014/main" id="{0C3C1565-977D-4123-8D2F-53810A85C1A0}"/>
              </a:ext>
            </a:extLst>
          </p:cNvPr>
          <p:cNvSpPr>
            <a:spLocks xmlns:a="http://schemas.openxmlformats.org/drawingml/2006/main" noGrp="1"/>
          </p:cNvSpPr>
          <p:nvPr/>
        </p:nvSpPr>
        <p:spPr>
          <a:xfrm xmlns:a="http://schemas.openxmlformats.org/drawingml/2006/main">
            <a:off x="762000" y="2038350"/>
            <a:ext cx="12858750" cy="21761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5"/>
          </a:bodyPr>
          <a:lstStyle xmlns:a="http://schemas.openxmlformats.org/drawingml/2006/main"/>
          <a:p xmlns:a="http://schemas.openxmlformats.org/drawingml/2006/main">
            <a:pPr algn="l">
              <a:lnSpc>
                <a:spcPct val="85000"/>
              </a:lnSpc>
              <a:buNone/>
              <a:defRPr sz="8400" b="0" i="0">
                <a:solidFill>
                  <a:srgbClr val="117A43"/>
                </a:solidFill>
                <a:latin typeface="Instrument Serif"/>
                <a:ea typeface="Instrument Serif"/>
                <a:cs typeface="Instrument Serif"/>
              </a:defRPr>
            </a:pPr>
            <a:r>
              <a:rPr sz="8400" b="0" i="0">
                <a:solidFill>
                  <a:srgbClr val="117A43"/>
                </a:solidFill>
                <a:latin typeface="Instrument Serif"/>
                <a:ea typeface="Instrument Serif"/>
                <a:cs typeface="Instrument Serif"/>
              </a:rPr>
              <a:t>Encoded tools.</a:t>
            </a:r>
          </a:p>
          <a:p xmlns:a="http://schemas.openxmlformats.org/drawingml/2006/main">
            <a:pPr algn="l">
              <a:lnSpc>
                <a:spcPct val="85000"/>
              </a:lnSpc>
              <a:buNone/>
              <a:defRPr sz="8400" b="0" i="0">
                <a:solidFill>
                  <a:srgbClr val="117A43"/>
                </a:solidFill>
                <a:latin typeface="Instrument Serif"/>
                <a:ea typeface="Instrument Serif"/>
                <a:cs typeface="Instrument Serif"/>
              </a:defRPr>
            </a:pPr>
            <a:r>
              <a:rPr sz="8400" b="0" i="0">
                <a:solidFill>
                  <a:srgbClr val="117A43"/>
                </a:solidFill>
                <a:latin typeface="Instrument Serif"/>
                <a:ea typeface="Instrument Serif"/>
                <a:cs typeface="Instrument Serif"/>
              </a:rPr>
              <a:t>Your company, on screen.</a:t>
            </a:r>
          </a:p>
        </p:txBody>
      </p:sp>
      <p:sp>
        <p:nvSpPr>
          <p:cNvPr id="5" name="s111 text 5">
            <a:extLst xmlns:a="http://schemas.openxmlformats.org/drawingml/2006/main">
              <a:ext uri="{FF2B5EF4-FFF2-40B4-BE49-F238E27FC236}">
                <a16:creationId xmlns:a16="http://schemas.microsoft.com/office/drawing/2014/main" id="{66A0F303-E1A8-4C09-8D47-3A45202A1B8E}"/>
              </a:ext>
            </a:extLst>
          </p:cNvPr>
          <p:cNvSpPr>
            <a:spLocks xmlns:a="http://schemas.openxmlformats.org/drawingml/2006/main" noGrp="1"/>
          </p:cNvSpPr>
          <p:nvPr/>
        </p:nvSpPr>
        <p:spPr>
          <a:xfrm xmlns:a="http://schemas.openxmlformats.org/drawingml/2006/main">
            <a:off x="762000" y="4738390"/>
            <a:ext cx="1304925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6667"/>
              </a:lnSpc>
              <a:buNone/>
              <a:defRPr sz="2250" b="0" i="0">
                <a:solidFill>
                  <a:srgbClr val="506559"/>
                </a:solidFill>
                <a:latin typeface="Plus Jakarta Sans"/>
                <a:ea typeface="Plus Jakarta Sans"/>
                <a:cs typeface="Plus Jakarta Sans"/>
              </a:defRPr>
            </a:pPr>
            <a:r>
              <a:rPr sz="2250" b="0" i="0">
                <a:solidFill>
                  <a:srgbClr val="506559"/>
                </a:solidFill>
                <a:latin typeface="Plus Jakarta Sans"/>
                <a:ea typeface="Plus Jakarta Sans"/>
                <a:cs typeface="Plus Jakarta Sans"/>
              </a:rPr>
              <a:t>The files hold the work. The interface makes it easy to use.</a:t>
            </a:r>
          </a:p>
        </p:txBody>
      </p:sp>
      <p:sp>
        <p:nvSpPr>
          <p:cNvPr id="6" name="s111 text 6">
            <a:extLst xmlns:a="http://schemas.openxmlformats.org/drawingml/2006/main">
              <a:ext uri="{FF2B5EF4-FFF2-40B4-BE49-F238E27FC236}">
                <a16:creationId xmlns:a16="http://schemas.microsoft.com/office/drawing/2014/main" id="{BF71C5C6-04FA-417D-BF65-A4BE104C0C80}"/>
              </a:ext>
            </a:extLst>
          </p:cNvPr>
          <p:cNvSpPr>
            <a:spLocks xmlns:a="http://schemas.openxmlformats.org/drawingml/2006/main" noGrp="1"/>
          </p:cNvSpPr>
          <p:nvPr/>
        </p:nvSpPr>
        <p:spPr>
          <a:xfrm xmlns:a="http://schemas.openxmlformats.org/drawingml/2006/main">
            <a:off x="13883134" y="8086725"/>
            <a:ext cx="59486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2358"/>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111 / 152</a:t>
            </a:r>
          </a:p>
        </p:txBody>
      </p:sp>
    </p:spTree>
    <p:extLst>
      <p:ext uri="{BB962C8B-B14F-4D97-AF65-F5344CB8AC3E}">
        <p14:creationId xmlns:p14="http://schemas.microsoft.com/office/powerpoint/2010/main" val="748958064"/>
      </p:ext>
    </p:extLst>
  </p:cSld>
</p:sld>
</file>

<file path=ppt/slides/slide112.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f962c1ce1dbf4279"/>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12 text 2">
            <a:extLst xmlns:a="http://schemas.openxmlformats.org/drawingml/2006/main">
              <a:ext uri="{FF2B5EF4-FFF2-40B4-BE49-F238E27FC236}">
                <a16:creationId xmlns:a16="http://schemas.microsoft.com/office/drawing/2014/main" id="{D47FD55A-AEA1-46BA-8F1C-F42A1C85FDC5}"/>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12 text 3">
            <a:extLst xmlns:a="http://schemas.openxmlformats.org/drawingml/2006/main">
              <a:ext uri="{FF2B5EF4-FFF2-40B4-BE49-F238E27FC236}">
                <a16:creationId xmlns:a16="http://schemas.microsoft.com/office/drawing/2014/main" id="{B601A2D7-6459-4988-94D5-7035EE985C08}"/>
              </a:ext>
            </a:extLst>
          </p:cNvPr>
          <p:cNvSpPr>
            <a:spLocks xmlns:a="http://schemas.openxmlformats.org/drawingml/2006/main" noGrp="1"/>
          </p:cNvSpPr>
          <p:nvPr/>
        </p:nvSpPr>
        <p:spPr>
          <a:xfrm xmlns:a="http://schemas.openxmlformats.org/drawingml/2006/main">
            <a:off x="13282017" y="476250"/>
            <a:ext cx="1195983"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Encoded tools</a:t>
            </a:r>
          </a:p>
        </p:txBody>
      </p:sp>
      <p:sp>
        <p:nvSpPr>
          <p:cNvPr id="4" name="s112 text 4">
            <a:extLst xmlns:a="http://schemas.openxmlformats.org/drawingml/2006/main">
              <a:ext uri="{FF2B5EF4-FFF2-40B4-BE49-F238E27FC236}">
                <a16:creationId xmlns:a16="http://schemas.microsoft.com/office/drawing/2014/main" id="{6FF7D934-2EAB-4233-9F87-D93343CBCC15}"/>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The screen and the records belong together.</a:t>
            </a:r>
          </a:p>
        </p:txBody>
      </p:sp>
      <p:sp>
        <p:nvSpPr>
          <p:cNvPr id="5" name="s112 text 5">
            <a:extLst xmlns:a="http://schemas.openxmlformats.org/drawingml/2006/main">
              <a:ext uri="{FF2B5EF4-FFF2-40B4-BE49-F238E27FC236}">
                <a16:creationId xmlns:a16="http://schemas.microsoft.com/office/drawing/2014/main" id="{59A7C87C-5A1E-41D5-947F-A2009F14275F}"/>
              </a:ext>
            </a:extLst>
          </p:cNvPr>
          <p:cNvSpPr>
            <a:spLocks xmlns:a="http://schemas.openxmlformats.org/drawingml/2006/main" noGrp="1"/>
          </p:cNvSpPr>
          <p:nvPr/>
        </p:nvSpPr>
        <p:spPr>
          <a:xfrm xmlns:a="http://schemas.openxmlformats.org/drawingml/2006/main">
            <a:off x="762000" y="3609975"/>
            <a:ext cx="6524625"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506559"/>
                </a:solidFill>
                <a:latin typeface="Plus Jakarta Sans"/>
                <a:ea typeface="Plus Jakarta Sans"/>
                <a:cs typeface="Plus Jakarta Sans"/>
              </a:defRPr>
            </a:pPr>
            <a:r>
              <a:rPr sz="2100" b="0" i="0">
                <a:solidFill>
                  <a:srgbClr val="506559"/>
                </a:solidFill>
                <a:latin typeface="Plus Jakarta Sans"/>
                <a:ea typeface="Plus Jakarta Sans"/>
                <a:cs typeface="Plus Jakarta Sans"/>
              </a:rPr>
              <a:t>Company records</a:t>
            </a:r>
          </a:p>
        </p:txBody>
      </p:sp>
      <p:sp>
        <p:nvSpPr>
          <p:cNvPr id="6" name="s112 text 6">
            <a:extLst xmlns:a="http://schemas.openxmlformats.org/drawingml/2006/main">
              <a:ext uri="{FF2B5EF4-FFF2-40B4-BE49-F238E27FC236}">
                <a16:creationId xmlns:a16="http://schemas.microsoft.com/office/drawing/2014/main" id="{2251CCD4-069C-4395-B13F-E9A13FC1DEC1}"/>
              </a:ext>
            </a:extLst>
          </p:cNvPr>
          <p:cNvSpPr>
            <a:spLocks xmlns:a="http://schemas.openxmlformats.org/drawingml/2006/main" noGrp="1"/>
          </p:cNvSpPr>
          <p:nvPr/>
        </p:nvSpPr>
        <p:spPr>
          <a:xfrm xmlns:a="http://schemas.openxmlformats.org/drawingml/2006/main">
            <a:off x="762000" y="4276725"/>
            <a:ext cx="6524625" cy="98673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Contacts, deals, projects and next</a:t>
            </a:r>
          </a:p>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actions.</a:t>
            </a:r>
          </a:p>
        </p:txBody>
      </p:sp>
      <p:sp>
        <p:nvSpPr>
          <p:cNvPr id="7" name="s112 text 7">
            <a:extLst xmlns:a="http://schemas.openxmlformats.org/drawingml/2006/main">
              <a:ext uri="{FF2B5EF4-FFF2-40B4-BE49-F238E27FC236}">
                <a16:creationId xmlns:a16="http://schemas.microsoft.com/office/drawing/2014/main" id="{50974B64-C98D-4CBE-83F4-BF66AF4798ED}"/>
              </a:ext>
            </a:extLst>
          </p:cNvPr>
          <p:cNvSpPr>
            <a:spLocks xmlns:a="http://schemas.openxmlformats.org/drawingml/2006/main" noGrp="1"/>
          </p:cNvSpPr>
          <p:nvPr/>
        </p:nvSpPr>
        <p:spPr>
          <a:xfrm xmlns:a="http://schemas.openxmlformats.org/drawingml/2006/main">
            <a:off x="762000" y="5530155"/>
            <a:ext cx="6524625" cy="98673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The facts your agent reads and</a:t>
            </a:r>
          </a:p>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updates.</a:t>
            </a:r>
          </a:p>
        </p:txBody>
      </p:sp>
      <p:sp>
        <p:nvSpPr>
          <p:cNvPr id="8" name="s112 text 8">
            <a:extLst xmlns:a="http://schemas.openxmlformats.org/drawingml/2006/main">
              <a:ext uri="{FF2B5EF4-FFF2-40B4-BE49-F238E27FC236}">
                <a16:creationId xmlns:a16="http://schemas.microsoft.com/office/drawing/2014/main" id="{027C21B5-88B5-42FC-B1F5-FF32552E3562}"/>
              </a:ext>
            </a:extLst>
          </p:cNvPr>
          <p:cNvSpPr>
            <a:spLocks xmlns:a="http://schemas.openxmlformats.org/drawingml/2006/main" noGrp="1"/>
          </p:cNvSpPr>
          <p:nvPr/>
        </p:nvSpPr>
        <p:spPr>
          <a:xfrm xmlns:a="http://schemas.openxmlformats.org/drawingml/2006/main">
            <a:off x="7953375" y="3609975"/>
            <a:ext cx="6524625"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506559"/>
                </a:solidFill>
                <a:latin typeface="Plus Jakarta Sans"/>
                <a:ea typeface="Plus Jakarta Sans"/>
                <a:cs typeface="Plus Jakarta Sans"/>
              </a:defRPr>
            </a:pPr>
            <a:r>
              <a:rPr sz="2100" b="0" i="0">
                <a:solidFill>
                  <a:srgbClr val="506559"/>
                </a:solidFill>
                <a:latin typeface="Plus Jakarta Sans"/>
                <a:ea typeface="Plus Jakarta Sans"/>
                <a:cs typeface="Plus Jakarta Sans"/>
              </a:rPr>
              <a:t>An encoded tool</a:t>
            </a:r>
          </a:p>
        </p:txBody>
      </p:sp>
      <p:sp>
        <p:nvSpPr>
          <p:cNvPr id="9" name="s112 text 9">
            <a:extLst xmlns:a="http://schemas.openxmlformats.org/drawingml/2006/main">
              <a:ext uri="{FF2B5EF4-FFF2-40B4-BE49-F238E27FC236}">
                <a16:creationId xmlns:a16="http://schemas.microsoft.com/office/drawing/2014/main" id="{15C8B781-73C4-40C0-B8D0-320D5C94022D}"/>
              </a:ext>
            </a:extLst>
          </p:cNvPr>
          <p:cNvSpPr>
            <a:spLocks xmlns:a="http://schemas.openxmlformats.org/drawingml/2006/main" noGrp="1"/>
          </p:cNvSpPr>
          <p:nvPr/>
        </p:nvSpPr>
        <p:spPr>
          <a:xfrm xmlns:a="http://schemas.openxmlformats.org/drawingml/2006/main">
            <a:off x="7953375" y="4276725"/>
            <a:ext cx="6524625" cy="98673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A usable screen built around those</a:t>
            </a:r>
          </a:p>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records.</a:t>
            </a:r>
          </a:p>
        </p:txBody>
      </p:sp>
      <p:sp>
        <p:nvSpPr>
          <p:cNvPr id="10" name="s112 text 10">
            <a:extLst xmlns:a="http://schemas.openxmlformats.org/drawingml/2006/main">
              <a:ext uri="{FF2B5EF4-FFF2-40B4-BE49-F238E27FC236}">
                <a16:creationId xmlns:a16="http://schemas.microsoft.com/office/drawing/2014/main" id="{3FE899CE-D2DA-4947-83C5-F9AB87BFEC99}"/>
              </a:ext>
            </a:extLst>
          </p:cNvPr>
          <p:cNvSpPr>
            <a:spLocks xmlns:a="http://schemas.openxmlformats.org/drawingml/2006/main" noGrp="1"/>
          </p:cNvSpPr>
          <p:nvPr/>
        </p:nvSpPr>
        <p:spPr>
          <a:xfrm xmlns:a="http://schemas.openxmlformats.org/drawingml/2006/main">
            <a:off x="7953375" y="5530155"/>
            <a:ext cx="6524625" cy="98673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You and the agent work from the same</a:t>
            </a:r>
          </a:p>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source.</a:t>
            </a:r>
          </a:p>
        </p:txBody>
      </p:sp>
      <p:sp>
        <p:nvSpPr>
          <p:cNvPr id="11" name="s112 text 11">
            <a:extLst xmlns:a="http://schemas.openxmlformats.org/drawingml/2006/main">
              <a:ext uri="{FF2B5EF4-FFF2-40B4-BE49-F238E27FC236}">
                <a16:creationId xmlns:a16="http://schemas.microsoft.com/office/drawing/2014/main" id="{1C7A6DBF-8A14-4D24-920C-27F0B0E20332}"/>
              </a:ext>
            </a:extLst>
          </p:cNvPr>
          <p:cNvSpPr>
            <a:spLocks xmlns:a="http://schemas.openxmlformats.org/drawingml/2006/main" noGrp="1"/>
          </p:cNvSpPr>
          <p:nvPr/>
        </p:nvSpPr>
        <p:spPr>
          <a:xfrm xmlns:a="http://schemas.openxmlformats.org/drawingml/2006/main">
            <a:off x="13843843" y="8086725"/>
            <a:ext cx="63415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7408"/>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112 / 152</a:t>
            </a:r>
          </a:p>
        </p:txBody>
      </p:sp>
    </p:spTree>
    <p:extLst>
      <p:ext uri="{BB962C8B-B14F-4D97-AF65-F5344CB8AC3E}">
        <p14:creationId xmlns:p14="http://schemas.microsoft.com/office/powerpoint/2010/main" val="1498264408"/>
      </p:ext>
    </p:extLst>
  </p:cSld>
</p:sld>
</file>

<file path=ppt/slides/slide113.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84a79fdcad884fdc"/>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13 text 2">
            <a:extLst xmlns:a="http://schemas.openxmlformats.org/drawingml/2006/main">
              <a:ext uri="{FF2B5EF4-FFF2-40B4-BE49-F238E27FC236}">
                <a16:creationId xmlns:a16="http://schemas.microsoft.com/office/drawing/2014/main" id="{87164A5B-F3EC-4811-8D95-4103CCC5C233}"/>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13 text 3">
            <a:extLst xmlns:a="http://schemas.openxmlformats.org/drawingml/2006/main">
              <a:ext uri="{FF2B5EF4-FFF2-40B4-BE49-F238E27FC236}">
                <a16:creationId xmlns:a16="http://schemas.microsoft.com/office/drawing/2014/main" id="{A8EA68EC-0D15-44F1-9CF9-0618E80263A7}"/>
              </a:ext>
            </a:extLst>
          </p:cNvPr>
          <p:cNvSpPr>
            <a:spLocks xmlns:a="http://schemas.openxmlformats.org/drawingml/2006/main" noGrp="1"/>
          </p:cNvSpPr>
          <p:nvPr/>
        </p:nvSpPr>
        <p:spPr>
          <a:xfrm xmlns:a="http://schemas.openxmlformats.org/drawingml/2006/main">
            <a:off x="13282017" y="476250"/>
            <a:ext cx="1195983"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Encoded tools</a:t>
            </a:r>
          </a:p>
        </p:txBody>
      </p:sp>
      <p:sp>
        <p:nvSpPr>
          <p:cNvPr id="4" name="s113 text 4">
            <a:extLst xmlns:a="http://schemas.openxmlformats.org/drawingml/2006/main">
              <a:ext uri="{FF2B5EF4-FFF2-40B4-BE49-F238E27FC236}">
                <a16:creationId xmlns:a16="http://schemas.microsoft.com/office/drawing/2014/main" id="{912892B4-B431-4F80-8A5D-CD4B8B60C7E3}"/>
              </a:ext>
            </a:extLst>
          </p:cNvPr>
          <p:cNvSpPr>
            <a:spLocks xmlns:a="http://schemas.openxmlformats.org/drawingml/2006/main" noGrp="1"/>
          </p:cNvSpPr>
          <p:nvPr/>
        </p:nvSpPr>
        <p:spPr>
          <a:xfrm xmlns:a="http://schemas.openxmlformats.org/drawingml/2006/main">
            <a:off x="762000" y="1190625"/>
            <a:ext cx="13525500" cy="1095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050" b="1" i="0">
                <a:solidFill>
                  <a:srgbClr val="15291E"/>
                </a:solidFill>
                <a:latin typeface="Plus Jakarta Sans"/>
                <a:ea typeface="Plus Jakarta Sans"/>
                <a:cs typeface="Plus Jakarta Sans"/>
              </a:defRPr>
            </a:pPr>
            <a:r>
              <a:rPr sz="4050" b="1" i="0">
                <a:solidFill>
                  <a:srgbClr val="15291E"/>
                </a:solidFill>
                <a:latin typeface="Plus Jakarta Sans"/>
                <a:ea typeface="Plus Jakarta Sans"/>
                <a:cs typeface="Plus Jakarta Sans"/>
              </a:rPr>
              <a:t>CRM OS: what needs a follow-up?</a:t>
            </a:r>
          </a:p>
        </p:txBody>
      </p:sp>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0f7e60628e824429"/>
          <a:stretch xmlns:a="http://schemas.openxmlformats.org/drawingml/2006/main"/>
        </p:blipFill>
        <p:spPr>
          <a:xfrm xmlns:a="http://schemas.openxmlformats.org/drawingml/2006/main">
            <a:off x="3243114" y="2375450"/>
            <a:ext cx="8753773" cy="5278776"/>
          </a:xfrm>
          <a:prstGeom xmlns:a="http://schemas.openxmlformats.org/drawingml/2006/main" prst="rect">
            <a:avLst/>
          </a:prstGeom>
        </p:spPr>
      </p:pic>
      <p:sp>
        <p:nvSpPr>
          <p:cNvPr id="6" name="s113 text 6">
            <a:extLst xmlns:a="http://schemas.openxmlformats.org/drawingml/2006/main">
              <a:ext uri="{FF2B5EF4-FFF2-40B4-BE49-F238E27FC236}">
                <a16:creationId xmlns:a16="http://schemas.microsoft.com/office/drawing/2014/main" id="{E963B80C-B1DD-452A-91A1-44CDD7D0AFA1}"/>
              </a:ext>
            </a:extLst>
          </p:cNvPr>
          <p:cNvSpPr>
            <a:spLocks xmlns:a="http://schemas.openxmlformats.org/drawingml/2006/main" noGrp="1"/>
          </p:cNvSpPr>
          <p:nvPr/>
        </p:nvSpPr>
        <p:spPr>
          <a:xfrm xmlns:a="http://schemas.openxmlformats.org/drawingml/2006/main">
            <a:off x="762000" y="7753350"/>
            <a:ext cx="13716000" cy="26000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08333"/>
              </a:lnSpc>
              <a:buNone/>
              <a:defRPr sz="1575" b="0" i="0">
                <a:solidFill>
                  <a:srgbClr val="506559"/>
                </a:solidFill>
                <a:latin typeface="Plus Jakarta Sans"/>
                <a:ea typeface="Plus Jakarta Sans"/>
                <a:cs typeface="Plus Jakarta Sans"/>
              </a:defRPr>
            </a:pPr>
            <a:r>
              <a:rPr sz="1575" b="0" i="0">
                <a:solidFill>
                  <a:srgbClr val="506559"/>
                </a:solidFill>
                <a:latin typeface="Plus Jakarta Sans"/>
                <a:ea typeface="Plus Jakarta Sans"/>
                <a:cs typeface="Plus Jakarta Sans"/>
              </a:rPr>
              <a:t>Contacts, deals and follow-ups in one view · example data</a:t>
            </a:r>
          </a:p>
        </p:txBody>
      </p:sp>
      <p:sp>
        <p:nvSpPr>
          <p:cNvPr id="7" name="s113 text 7">
            <a:extLst xmlns:a="http://schemas.openxmlformats.org/drawingml/2006/main">
              <a:ext uri="{FF2B5EF4-FFF2-40B4-BE49-F238E27FC236}">
                <a16:creationId xmlns:a16="http://schemas.microsoft.com/office/drawing/2014/main" id="{2D9EE8DF-972F-4179-91AC-B56C4A2DA005}"/>
              </a:ext>
            </a:extLst>
          </p:cNvPr>
          <p:cNvSpPr>
            <a:spLocks xmlns:a="http://schemas.openxmlformats.org/drawingml/2006/main" noGrp="1"/>
          </p:cNvSpPr>
          <p:nvPr/>
        </p:nvSpPr>
        <p:spPr>
          <a:xfrm xmlns:a="http://schemas.openxmlformats.org/drawingml/2006/main">
            <a:off x="13842355" y="8086725"/>
            <a:ext cx="635645"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7408"/>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113 / 152</a:t>
            </a:r>
          </a:p>
        </p:txBody>
      </p:sp>
    </p:spTree>
    <p:extLst>
      <p:ext uri="{BB962C8B-B14F-4D97-AF65-F5344CB8AC3E}">
        <p14:creationId xmlns:p14="http://schemas.microsoft.com/office/powerpoint/2010/main" val="531032788"/>
      </p:ext>
    </p:extLst>
  </p:cSld>
</p:sld>
</file>

<file path=ppt/slides/slide114.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25" name=""/>
          <p:cNvPicPr>
            <a:picLocks xmlns:a="http://schemas.openxmlformats.org/drawingml/2006/main" noChangeAspect="1"/>
          </p:cNvPicPr>
          <p:nvPr/>
        </p:nvPicPr>
        <p:blipFill>
          <a:blip xmlns:r="http://schemas.openxmlformats.org/officeDocument/2006/relationships" xmlns:a="http://schemas.openxmlformats.org/drawingml/2006/main" r:embed="R0a3ed182400849af"/>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14 text 2">
            <a:extLst xmlns:a="http://schemas.openxmlformats.org/drawingml/2006/main">
              <a:ext uri="{FF2B5EF4-FFF2-40B4-BE49-F238E27FC236}">
                <a16:creationId xmlns:a16="http://schemas.microsoft.com/office/drawing/2014/main" id="{0A4C960F-096C-4390-8541-6F4E8D5AA1F3}"/>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14 text 3">
            <a:extLst xmlns:a="http://schemas.openxmlformats.org/drawingml/2006/main">
              <a:ext uri="{FF2B5EF4-FFF2-40B4-BE49-F238E27FC236}">
                <a16:creationId xmlns:a16="http://schemas.microsoft.com/office/drawing/2014/main" id="{8D54BCBF-E1B7-47BC-B76A-9C11BBDF3EA8}"/>
              </a:ext>
            </a:extLst>
          </p:cNvPr>
          <p:cNvSpPr>
            <a:spLocks xmlns:a="http://schemas.openxmlformats.org/drawingml/2006/main" noGrp="1"/>
          </p:cNvSpPr>
          <p:nvPr/>
        </p:nvSpPr>
        <p:spPr>
          <a:xfrm xmlns:a="http://schemas.openxmlformats.org/drawingml/2006/main">
            <a:off x="13282017" y="476250"/>
            <a:ext cx="1195983"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Encoded tools</a:t>
            </a:r>
          </a:p>
        </p:txBody>
      </p:sp>
      <p:sp>
        <p:nvSpPr>
          <p:cNvPr id="4" name="s114 text 4">
            <a:extLst xmlns:a="http://schemas.openxmlformats.org/drawingml/2006/main">
              <a:ext uri="{FF2B5EF4-FFF2-40B4-BE49-F238E27FC236}">
                <a16:creationId xmlns:a16="http://schemas.microsoft.com/office/drawing/2014/main" id="{C5566F88-603D-414F-8CA7-9B739FBCF2A1}"/>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Turn a stalled deal into a next step.</a:t>
            </a:r>
          </a:p>
        </p:txBody>
      </p:sp>
      <p:sp>
        <p:nvSpPr>
          <p:cNvPr id="5" name="s114 line 5">
            <a:extLst xmlns:a="http://schemas.openxmlformats.org/drawingml/2006/main">
              <a:ext uri="{FF2B5EF4-FFF2-40B4-BE49-F238E27FC236}">
                <a16:creationId xmlns:a16="http://schemas.microsoft.com/office/drawing/2014/main" id="{050A0993-F6BD-4705-BDEB-E907F2AB30A1}"/>
              </a:ext>
            </a:extLst>
          </p:cNvPr>
          <p:cNvSpPr>
            <a:spLocks xmlns:a="http://schemas.openxmlformats.org/drawingml/2006/main" noGrp="1"/>
          </p:cNvSpPr>
          <p:nvPr/>
        </p:nvSpPr>
        <p:spPr>
          <a:xfrm xmlns:a="http://schemas.openxmlformats.org/drawingml/2006/main" flipH="0" flipV="0">
            <a:off x="3869531" y="5334000"/>
            <a:ext cx="428625" cy="0"/>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6" name="s114 line 5 arrowhead">
            <a:extLst xmlns:a="http://schemas.openxmlformats.org/drawingml/2006/main">
              <a:ext uri="{FF2B5EF4-FFF2-40B4-BE49-F238E27FC236}">
                <a16:creationId xmlns:a16="http://schemas.microsoft.com/office/drawing/2014/main" id="{3CE18DD5-C45B-4EC1-BF1D-DE7650D564E1}"/>
              </a:ext>
            </a:extLst>
          </p:cNvPr>
          <p:cNvSpPr>
            <a:spLocks xmlns:a="http://schemas.openxmlformats.org/drawingml/2006/main" noGrp="1"/>
          </p:cNvSpPr>
          <p:nvPr/>
        </p:nvSpPr>
        <p:spPr>
          <a:xfrm xmlns:a="http://schemas.openxmlformats.org/drawingml/2006/main">
            <a:off x="4221956" y="5297424"/>
            <a:ext cx="76200" cy="73152"/>
          </a:xfrm>
          <a:custGeom xmlns:a="http://schemas.openxmlformats.org/drawingml/2006/main">
            <a:pathLst>
              <a:path w="76200" h="73152">
                <a:moveTo>
                  <a:pt x="76200" y="36576"/>
                </a:moveTo>
                <a:lnTo>
                  <a:pt x="0" y="73152"/>
                </a:lnTo>
                <a:lnTo>
                  <a:pt x="0" y="0"/>
                </a:lnTo>
                <a:close/>
              </a:path>
            </a:pathLst>
          </a:custGeom>
          <a:solidFill xmlns:a="http://schemas.openxmlformats.org/drawingml/2006/main">
            <a:srgbClr val="506559"/>
          </a:solidFill>
          <a:ln xmlns:a="http://schemas.openxmlformats.org/drawingml/2006/main" w="0">
            <a:noFill/>
            <a:prstDash val="solid"/>
          </a:ln>
        </p:spPr>
      </p:sp>
      <p:sp>
        <p:nvSpPr>
          <p:cNvPr id="7" name="s114 line 6">
            <a:extLst xmlns:a="http://schemas.openxmlformats.org/drawingml/2006/main">
              <a:ext uri="{FF2B5EF4-FFF2-40B4-BE49-F238E27FC236}">
                <a16:creationId xmlns:a16="http://schemas.microsoft.com/office/drawing/2014/main" id="{4D6CB0C5-134A-4386-84FA-0CA75887CED8}"/>
              </a:ext>
            </a:extLst>
          </p:cNvPr>
          <p:cNvSpPr>
            <a:spLocks xmlns:a="http://schemas.openxmlformats.org/drawingml/2006/main" noGrp="1"/>
          </p:cNvSpPr>
          <p:nvPr/>
        </p:nvSpPr>
        <p:spPr>
          <a:xfrm xmlns:a="http://schemas.openxmlformats.org/drawingml/2006/main" flipH="0" flipV="0">
            <a:off x="7405688" y="5334000"/>
            <a:ext cx="428625" cy="0"/>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8" name="s114 line 6 arrowhead">
            <a:extLst xmlns:a="http://schemas.openxmlformats.org/drawingml/2006/main">
              <a:ext uri="{FF2B5EF4-FFF2-40B4-BE49-F238E27FC236}">
                <a16:creationId xmlns:a16="http://schemas.microsoft.com/office/drawing/2014/main" id="{82B0DB75-1B7F-4B2E-B338-B09A97F9572C}"/>
              </a:ext>
            </a:extLst>
          </p:cNvPr>
          <p:cNvSpPr>
            <a:spLocks xmlns:a="http://schemas.openxmlformats.org/drawingml/2006/main" noGrp="1"/>
          </p:cNvSpPr>
          <p:nvPr/>
        </p:nvSpPr>
        <p:spPr>
          <a:xfrm xmlns:a="http://schemas.openxmlformats.org/drawingml/2006/main">
            <a:off x="7758113" y="5297424"/>
            <a:ext cx="76200" cy="73152"/>
          </a:xfrm>
          <a:custGeom xmlns:a="http://schemas.openxmlformats.org/drawingml/2006/main">
            <a:pathLst>
              <a:path w="76200" h="73152">
                <a:moveTo>
                  <a:pt x="76200" y="36576"/>
                </a:moveTo>
                <a:lnTo>
                  <a:pt x="0" y="73152"/>
                </a:lnTo>
                <a:lnTo>
                  <a:pt x="0" y="0"/>
                </a:lnTo>
                <a:close/>
              </a:path>
            </a:pathLst>
          </a:custGeom>
          <a:solidFill xmlns:a="http://schemas.openxmlformats.org/drawingml/2006/main">
            <a:srgbClr val="506559"/>
          </a:solidFill>
          <a:ln xmlns:a="http://schemas.openxmlformats.org/drawingml/2006/main" w="0">
            <a:noFill/>
            <a:prstDash val="solid"/>
          </a:ln>
        </p:spPr>
      </p:sp>
      <p:sp>
        <p:nvSpPr>
          <p:cNvPr id="9" name="s114 line 7">
            <a:extLst xmlns:a="http://schemas.openxmlformats.org/drawingml/2006/main">
              <a:ext uri="{FF2B5EF4-FFF2-40B4-BE49-F238E27FC236}">
                <a16:creationId xmlns:a16="http://schemas.microsoft.com/office/drawing/2014/main" id="{F6E9F058-A15F-46CF-91C3-4C52411AF924}"/>
              </a:ext>
            </a:extLst>
          </p:cNvPr>
          <p:cNvSpPr>
            <a:spLocks xmlns:a="http://schemas.openxmlformats.org/drawingml/2006/main" noGrp="1"/>
          </p:cNvSpPr>
          <p:nvPr/>
        </p:nvSpPr>
        <p:spPr>
          <a:xfrm xmlns:a="http://schemas.openxmlformats.org/drawingml/2006/main" flipH="0" flipV="0">
            <a:off x="10941844" y="5334000"/>
            <a:ext cx="428625" cy="0"/>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10" name="s114 line 7 arrowhead">
            <a:extLst xmlns:a="http://schemas.openxmlformats.org/drawingml/2006/main">
              <a:ext uri="{FF2B5EF4-FFF2-40B4-BE49-F238E27FC236}">
                <a16:creationId xmlns:a16="http://schemas.microsoft.com/office/drawing/2014/main" id="{ADA45AF9-A19C-499F-BDC4-7AC77CCA2196}"/>
              </a:ext>
            </a:extLst>
          </p:cNvPr>
          <p:cNvSpPr>
            <a:spLocks xmlns:a="http://schemas.openxmlformats.org/drawingml/2006/main" noGrp="1"/>
          </p:cNvSpPr>
          <p:nvPr/>
        </p:nvSpPr>
        <p:spPr>
          <a:xfrm xmlns:a="http://schemas.openxmlformats.org/drawingml/2006/main">
            <a:off x="11294269" y="5297424"/>
            <a:ext cx="76200" cy="73152"/>
          </a:xfrm>
          <a:custGeom xmlns:a="http://schemas.openxmlformats.org/drawingml/2006/main">
            <a:pathLst>
              <a:path w="76200" h="73152">
                <a:moveTo>
                  <a:pt x="76200" y="36576"/>
                </a:moveTo>
                <a:lnTo>
                  <a:pt x="0" y="73152"/>
                </a:lnTo>
                <a:lnTo>
                  <a:pt x="0" y="0"/>
                </a:lnTo>
                <a:close/>
              </a:path>
            </a:pathLst>
          </a:custGeom>
          <a:solidFill xmlns:a="http://schemas.openxmlformats.org/drawingml/2006/main">
            <a:srgbClr val="506559"/>
          </a:solidFill>
          <a:ln xmlns:a="http://schemas.openxmlformats.org/drawingml/2006/main" w="0">
            <a:noFill/>
            <a:prstDash val="solid"/>
          </a:ln>
        </p:spPr>
      </p:sp>
      <p:sp>
        <p:nvSpPr>
          <p:cNvPr id="11" name="s114 rect 8">
            <a:extLst xmlns:a="http://schemas.openxmlformats.org/drawingml/2006/main">
              <a:ext uri="{FF2B5EF4-FFF2-40B4-BE49-F238E27FC236}">
                <a16:creationId xmlns:a16="http://schemas.microsoft.com/office/drawing/2014/main" id="{27F3316D-F8BA-415B-A78E-3CFCB53500D8}"/>
              </a:ext>
            </a:extLst>
          </p:cNvPr>
          <p:cNvSpPr>
            <a:spLocks xmlns:a="http://schemas.openxmlformats.org/drawingml/2006/main" noGrp="1"/>
          </p:cNvSpPr>
          <p:nvPr/>
        </p:nvSpPr>
        <p:spPr>
          <a:xfrm xmlns:a="http://schemas.openxmlformats.org/drawingml/2006/main">
            <a:off x="762000" y="4500563"/>
            <a:ext cx="3107531" cy="1666875"/>
          </a:xfrm>
          <a:prstGeom xmlns:a="http://schemas.openxmlformats.org/drawingml/2006/main" prst="roundRect">
            <a:avLst>
              <a:gd name="adj" fmla="val 8000"/>
            </a:avLst>
          </a:prstGeom>
          <a:solidFill xmlns:a="http://schemas.openxmlformats.org/drawingml/2006/main">
            <a:srgbClr val="FFFFFF"/>
          </a:solidFill>
          <a:ln xmlns:a="http://schemas.openxmlformats.org/drawingml/2006/main" w="9525">
            <a:solidFill>
              <a:srgbClr val="D5DDD7"/>
            </a:solidFill>
            <a:prstDash val="solid"/>
          </a:ln>
        </p:spPr>
      </p:sp>
      <p:sp>
        <p:nvSpPr>
          <p:cNvPr id="12" name="s114 text 9">
            <a:extLst xmlns:a="http://schemas.openxmlformats.org/drawingml/2006/main">
              <a:ext uri="{FF2B5EF4-FFF2-40B4-BE49-F238E27FC236}">
                <a16:creationId xmlns:a16="http://schemas.microsoft.com/office/drawing/2014/main" id="{4CAB8EE9-FBCB-4490-85C9-4A2890AFB7EC}"/>
              </a:ext>
            </a:extLst>
          </p:cNvPr>
          <p:cNvSpPr>
            <a:spLocks xmlns:a="http://schemas.openxmlformats.org/drawingml/2006/main" noGrp="1"/>
          </p:cNvSpPr>
          <p:nvPr/>
        </p:nvSpPr>
        <p:spPr>
          <a:xfrm xmlns:a="http://schemas.openxmlformats.org/drawingml/2006/main">
            <a:off x="981075" y="4827687"/>
            <a:ext cx="2669381"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CRM record</a:t>
            </a:r>
          </a:p>
        </p:txBody>
      </p:sp>
      <p:sp>
        <p:nvSpPr>
          <p:cNvPr id="13" name="s114 text 10">
            <a:extLst xmlns:a="http://schemas.openxmlformats.org/drawingml/2006/main">
              <a:ext uri="{FF2B5EF4-FFF2-40B4-BE49-F238E27FC236}">
                <a16:creationId xmlns:a16="http://schemas.microsoft.com/office/drawing/2014/main" id="{AF36FFC7-542D-4F3B-A301-90DEB150B479}"/>
              </a:ext>
            </a:extLst>
          </p:cNvPr>
          <p:cNvSpPr>
            <a:spLocks xmlns:a="http://schemas.openxmlformats.org/drawingml/2006/main" noGrp="1"/>
          </p:cNvSpPr>
          <p:nvPr/>
        </p:nvSpPr>
        <p:spPr>
          <a:xfrm xmlns:a="http://schemas.openxmlformats.org/drawingml/2006/main">
            <a:off x="981075" y="5261967"/>
            <a:ext cx="2669381" cy="57834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Last contact + current</a:t>
            </a:r>
          </a:p>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stage</a:t>
            </a:r>
          </a:p>
        </p:txBody>
      </p:sp>
      <p:sp>
        <p:nvSpPr>
          <p:cNvPr id="14" name="s114 rect 11">
            <a:extLst xmlns:a="http://schemas.openxmlformats.org/drawingml/2006/main">
              <a:ext uri="{FF2B5EF4-FFF2-40B4-BE49-F238E27FC236}">
                <a16:creationId xmlns:a16="http://schemas.microsoft.com/office/drawing/2014/main" id="{BD0D32C2-F874-457B-9F49-8395B109ADB4}"/>
              </a:ext>
            </a:extLst>
          </p:cNvPr>
          <p:cNvSpPr>
            <a:spLocks xmlns:a="http://schemas.openxmlformats.org/drawingml/2006/main" noGrp="1"/>
          </p:cNvSpPr>
          <p:nvPr/>
        </p:nvSpPr>
        <p:spPr>
          <a:xfrm xmlns:a="http://schemas.openxmlformats.org/drawingml/2006/main">
            <a:off x="4298156" y="4500563"/>
            <a:ext cx="3107531" cy="1666875"/>
          </a:xfrm>
          <a:prstGeom xmlns:a="http://schemas.openxmlformats.org/drawingml/2006/main" prst="roundRect">
            <a:avLst>
              <a:gd name="adj" fmla="val 8000"/>
            </a:avLst>
          </a:prstGeom>
          <a:solidFill xmlns:a="http://schemas.openxmlformats.org/drawingml/2006/main">
            <a:srgbClr val="FFFFFF"/>
          </a:solidFill>
          <a:ln xmlns:a="http://schemas.openxmlformats.org/drawingml/2006/main" w="9525">
            <a:solidFill>
              <a:srgbClr val="D5DDD7"/>
            </a:solidFill>
            <a:prstDash val="solid"/>
          </a:ln>
        </p:spPr>
      </p:sp>
      <p:sp>
        <p:nvSpPr>
          <p:cNvPr id="15" name="s114 text 12">
            <a:extLst xmlns:a="http://schemas.openxmlformats.org/drawingml/2006/main">
              <a:ext uri="{FF2B5EF4-FFF2-40B4-BE49-F238E27FC236}">
                <a16:creationId xmlns:a16="http://schemas.microsoft.com/office/drawing/2014/main" id="{C65D50D0-9036-49B0-A3E2-5FC3EF18D019}"/>
              </a:ext>
            </a:extLst>
          </p:cNvPr>
          <p:cNvSpPr>
            <a:spLocks xmlns:a="http://schemas.openxmlformats.org/drawingml/2006/main" noGrp="1"/>
          </p:cNvSpPr>
          <p:nvPr/>
        </p:nvSpPr>
        <p:spPr>
          <a:xfrm xmlns:a="http://schemas.openxmlformats.org/drawingml/2006/main">
            <a:off x="4517231" y="4827687"/>
            <a:ext cx="2669381"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Sales agent</a:t>
            </a:r>
          </a:p>
        </p:txBody>
      </p:sp>
      <p:sp>
        <p:nvSpPr>
          <p:cNvPr id="16" name="s114 text 13">
            <a:extLst xmlns:a="http://schemas.openxmlformats.org/drawingml/2006/main">
              <a:ext uri="{FF2B5EF4-FFF2-40B4-BE49-F238E27FC236}">
                <a16:creationId xmlns:a16="http://schemas.microsoft.com/office/drawing/2014/main" id="{2C31D6DC-9C3A-494E-A68E-45C23EFF11FD}"/>
              </a:ext>
            </a:extLst>
          </p:cNvPr>
          <p:cNvSpPr>
            <a:spLocks xmlns:a="http://schemas.openxmlformats.org/drawingml/2006/main" noGrp="1"/>
          </p:cNvSpPr>
          <p:nvPr/>
        </p:nvSpPr>
        <p:spPr>
          <a:xfrm xmlns:a="http://schemas.openxmlformats.org/drawingml/2006/main">
            <a:off x="4517231" y="5261967"/>
            <a:ext cx="2669381" cy="57834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Read the offer and</a:t>
            </a:r>
          </a:p>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conversation</a:t>
            </a:r>
          </a:p>
        </p:txBody>
      </p:sp>
      <p:sp>
        <p:nvSpPr>
          <p:cNvPr id="17" name="s114 rect 14">
            <a:extLst xmlns:a="http://schemas.openxmlformats.org/drawingml/2006/main">
              <a:ext uri="{FF2B5EF4-FFF2-40B4-BE49-F238E27FC236}">
                <a16:creationId xmlns:a16="http://schemas.microsoft.com/office/drawing/2014/main" id="{956EB9EF-FFC7-4CC2-BFE0-FB7961E9B700}"/>
              </a:ext>
            </a:extLst>
          </p:cNvPr>
          <p:cNvSpPr>
            <a:spLocks xmlns:a="http://schemas.openxmlformats.org/drawingml/2006/main" noGrp="1"/>
          </p:cNvSpPr>
          <p:nvPr/>
        </p:nvSpPr>
        <p:spPr>
          <a:xfrm xmlns:a="http://schemas.openxmlformats.org/drawingml/2006/main">
            <a:off x="7834313" y="4500563"/>
            <a:ext cx="3107531" cy="1666875"/>
          </a:xfrm>
          <a:prstGeom xmlns:a="http://schemas.openxmlformats.org/drawingml/2006/main" prst="roundRect">
            <a:avLst>
              <a:gd name="adj" fmla="val 8000"/>
            </a:avLst>
          </a:prstGeom>
          <a:solidFill xmlns:a="http://schemas.openxmlformats.org/drawingml/2006/main">
            <a:srgbClr val="FFFFFF"/>
          </a:solidFill>
          <a:ln xmlns:a="http://schemas.openxmlformats.org/drawingml/2006/main" w="9525">
            <a:solidFill>
              <a:srgbClr val="D5DDD7"/>
            </a:solidFill>
            <a:prstDash val="solid"/>
          </a:ln>
        </p:spPr>
      </p:sp>
      <p:sp>
        <p:nvSpPr>
          <p:cNvPr id="18" name="s114 text 15">
            <a:extLst xmlns:a="http://schemas.openxmlformats.org/drawingml/2006/main">
              <a:ext uri="{FF2B5EF4-FFF2-40B4-BE49-F238E27FC236}">
                <a16:creationId xmlns:a16="http://schemas.microsoft.com/office/drawing/2014/main" id="{CD35A4A8-086A-460D-9C85-00501CB7034E}"/>
              </a:ext>
            </a:extLst>
          </p:cNvPr>
          <p:cNvSpPr>
            <a:spLocks xmlns:a="http://schemas.openxmlformats.org/drawingml/2006/main" noGrp="1"/>
          </p:cNvSpPr>
          <p:nvPr/>
        </p:nvSpPr>
        <p:spPr>
          <a:xfrm xmlns:a="http://schemas.openxmlformats.org/drawingml/2006/main">
            <a:off x="8053388" y="4827687"/>
            <a:ext cx="2669381"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Follow-up skill</a:t>
            </a:r>
          </a:p>
        </p:txBody>
      </p:sp>
      <p:sp>
        <p:nvSpPr>
          <p:cNvPr id="19" name="s114 text 16">
            <a:extLst xmlns:a="http://schemas.openxmlformats.org/drawingml/2006/main">
              <a:ext uri="{FF2B5EF4-FFF2-40B4-BE49-F238E27FC236}">
                <a16:creationId xmlns:a16="http://schemas.microsoft.com/office/drawing/2014/main" id="{234FC593-C7EC-4F33-B586-DDECA69F650F}"/>
              </a:ext>
            </a:extLst>
          </p:cNvPr>
          <p:cNvSpPr>
            <a:spLocks xmlns:a="http://schemas.openxmlformats.org/drawingml/2006/main" noGrp="1"/>
          </p:cNvSpPr>
          <p:nvPr/>
        </p:nvSpPr>
        <p:spPr>
          <a:xfrm xmlns:a="http://schemas.openxmlformats.org/drawingml/2006/main">
            <a:off x="8053388" y="5261967"/>
            <a:ext cx="2669381" cy="57834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Draft a relevant next</a:t>
            </a:r>
          </a:p>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message</a:t>
            </a:r>
          </a:p>
        </p:txBody>
      </p:sp>
      <p:sp>
        <p:nvSpPr>
          <p:cNvPr id="20" name="s114 rect 17">
            <a:extLst xmlns:a="http://schemas.openxmlformats.org/drawingml/2006/main">
              <a:ext uri="{FF2B5EF4-FFF2-40B4-BE49-F238E27FC236}">
                <a16:creationId xmlns:a16="http://schemas.microsoft.com/office/drawing/2014/main" id="{CEDC8793-CB18-47E2-9007-CDB2CB1BB998}"/>
              </a:ext>
            </a:extLst>
          </p:cNvPr>
          <p:cNvSpPr>
            <a:spLocks xmlns:a="http://schemas.openxmlformats.org/drawingml/2006/main" noGrp="1"/>
          </p:cNvSpPr>
          <p:nvPr/>
        </p:nvSpPr>
        <p:spPr>
          <a:xfrm xmlns:a="http://schemas.openxmlformats.org/drawingml/2006/main">
            <a:off x="11370469" y="4500563"/>
            <a:ext cx="3107531" cy="1666875"/>
          </a:xfrm>
          <a:prstGeom xmlns:a="http://schemas.openxmlformats.org/drawingml/2006/main" prst="roundRect">
            <a:avLst>
              <a:gd name="adj" fmla="val 8000"/>
            </a:avLst>
          </a:prstGeom>
          <a:solidFill xmlns:a="http://schemas.openxmlformats.org/drawingml/2006/main">
            <a:srgbClr val="FFFFFF"/>
          </a:solidFill>
          <a:ln xmlns:a="http://schemas.openxmlformats.org/drawingml/2006/main" w="9525">
            <a:solidFill>
              <a:srgbClr val="D5DDD7"/>
            </a:solidFill>
            <a:prstDash val="solid"/>
          </a:ln>
        </p:spPr>
      </p:sp>
      <p:sp>
        <p:nvSpPr>
          <p:cNvPr id="21" name="s114 text 18">
            <a:extLst xmlns:a="http://schemas.openxmlformats.org/drawingml/2006/main">
              <a:ext uri="{FF2B5EF4-FFF2-40B4-BE49-F238E27FC236}">
                <a16:creationId xmlns:a16="http://schemas.microsoft.com/office/drawing/2014/main" id="{5D2B99F9-1017-4120-98B3-A003BD30FFC6}"/>
              </a:ext>
            </a:extLst>
          </p:cNvPr>
          <p:cNvSpPr>
            <a:spLocks xmlns:a="http://schemas.openxmlformats.org/drawingml/2006/main" noGrp="1"/>
          </p:cNvSpPr>
          <p:nvPr/>
        </p:nvSpPr>
        <p:spPr>
          <a:xfrm xmlns:a="http://schemas.openxmlformats.org/drawingml/2006/main">
            <a:off x="11589544" y="4827687"/>
            <a:ext cx="2669381"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Owner review</a:t>
            </a:r>
          </a:p>
        </p:txBody>
      </p:sp>
      <p:sp>
        <p:nvSpPr>
          <p:cNvPr id="22" name="s114 text 19">
            <a:extLst xmlns:a="http://schemas.openxmlformats.org/drawingml/2006/main">
              <a:ext uri="{FF2B5EF4-FFF2-40B4-BE49-F238E27FC236}">
                <a16:creationId xmlns:a16="http://schemas.microsoft.com/office/drawing/2014/main" id="{64A4CCAD-E5B6-4B84-A7D0-426D55D2CFF1}"/>
              </a:ext>
            </a:extLst>
          </p:cNvPr>
          <p:cNvSpPr>
            <a:spLocks xmlns:a="http://schemas.openxmlformats.org/drawingml/2006/main" noGrp="1"/>
          </p:cNvSpPr>
          <p:nvPr/>
        </p:nvSpPr>
        <p:spPr>
          <a:xfrm xmlns:a="http://schemas.openxmlformats.org/drawingml/2006/main">
            <a:off x="11589544" y="5261967"/>
            <a:ext cx="2669381" cy="57834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Approve, then log what</a:t>
            </a:r>
          </a:p>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happened</a:t>
            </a:r>
          </a:p>
        </p:txBody>
      </p:sp>
      <p:sp>
        <p:nvSpPr>
          <p:cNvPr id="23" name="s114 text 20">
            <a:extLst xmlns:a="http://schemas.openxmlformats.org/drawingml/2006/main">
              <a:ext uri="{FF2B5EF4-FFF2-40B4-BE49-F238E27FC236}">
                <a16:creationId xmlns:a16="http://schemas.microsoft.com/office/drawing/2014/main" id="{F81F16F3-9955-4B13-AB20-ECC6F7F87818}"/>
              </a:ext>
            </a:extLst>
          </p:cNvPr>
          <p:cNvSpPr>
            <a:spLocks xmlns:a="http://schemas.openxmlformats.org/drawingml/2006/main" noGrp="1"/>
          </p:cNvSpPr>
          <p:nvPr/>
        </p:nvSpPr>
        <p:spPr>
          <a:xfrm xmlns:a="http://schemas.openxmlformats.org/drawingml/2006/main">
            <a:off x="762000" y="8096250"/>
            <a:ext cx="137160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Worked example · sending requires a configured connection and approval.</a:t>
            </a:r>
          </a:p>
        </p:txBody>
      </p:sp>
      <p:sp>
        <p:nvSpPr>
          <p:cNvPr id="24" name="s114 text 21">
            <a:extLst xmlns:a="http://schemas.openxmlformats.org/drawingml/2006/main">
              <a:ext uri="{FF2B5EF4-FFF2-40B4-BE49-F238E27FC236}">
                <a16:creationId xmlns:a16="http://schemas.microsoft.com/office/drawing/2014/main" id="{F4BAC6ED-EA97-4824-8E8C-63D83DC57E00}"/>
              </a:ext>
            </a:extLst>
          </p:cNvPr>
          <p:cNvSpPr>
            <a:spLocks xmlns:a="http://schemas.openxmlformats.org/drawingml/2006/main" noGrp="1"/>
          </p:cNvSpPr>
          <p:nvPr/>
        </p:nvSpPr>
        <p:spPr>
          <a:xfrm xmlns:a="http://schemas.openxmlformats.org/drawingml/2006/main">
            <a:off x="13838783" y="8086725"/>
            <a:ext cx="63921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8231"/>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114 / 152</a:t>
            </a:r>
          </a:p>
        </p:txBody>
      </p:sp>
    </p:spTree>
    <p:extLst>
      <p:ext uri="{BB962C8B-B14F-4D97-AF65-F5344CB8AC3E}">
        <p14:creationId xmlns:p14="http://schemas.microsoft.com/office/powerpoint/2010/main" val="707315161"/>
      </p:ext>
    </p:extLst>
  </p:cSld>
</p:sld>
</file>

<file path=ppt/slides/slide115.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21cd2087c5f34467"/>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15 text 2">
            <a:extLst xmlns:a="http://schemas.openxmlformats.org/drawingml/2006/main">
              <a:ext uri="{FF2B5EF4-FFF2-40B4-BE49-F238E27FC236}">
                <a16:creationId xmlns:a16="http://schemas.microsoft.com/office/drawing/2014/main" id="{7BC4615A-435E-45B2-9BD8-744AAB9A8FDF}"/>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15 text 3">
            <a:extLst xmlns:a="http://schemas.openxmlformats.org/drawingml/2006/main">
              <a:ext uri="{FF2B5EF4-FFF2-40B4-BE49-F238E27FC236}">
                <a16:creationId xmlns:a16="http://schemas.microsoft.com/office/drawing/2014/main" id="{CE2D86BE-87D3-4DA2-A063-E2E7CCFB9FE2}"/>
              </a:ext>
            </a:extLst>
          </p:cNvPr>
          <p:cNvSpPr>
            <a:spLocks xmlns:a="http://schemas.openxmlformats.org/drawingml/2006/main" noGrp="1"/>
          </p:cNvSpPr>
          <p:nvPr/>
        </p:nvSpPr>
        <p:spPr>
          <a:xfrm xmlns:a="http://schemas.openxmlformats.org/drawingml/2006/main">
            <a:off x="13282017" y="476250"/>
            <a:ext cx="1195983"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Encoded tools</a:t>
            </a:r>
          </a:p>
        </p:txBody>
      </p:sp>
      <p:sp>
        <p:nvSpPr>
          <p:cNvPr id="4" name="s115 text 4">
            <a:extLst xmlns:a="http://schemas.openxmlformats.org/drawingml/2006/main">
              <a:ext uri="{FF2B5EF4-FFF2-40B4-BE49-F238E27FC236}">
                <a16:creationId xmlns:a16="http://schemas.microsoft.com/office/drawing/2014/main" id="{7C59163B-AFC8-4E3F-9650-BF8E619B296E}"/>
              </a:ext>
            </a:extLst>
          </p:cNvPr>
          <p:cNvSpPr>
            <a:spLocks xmlns:a="http://schemas.openxmlformats.org/drawingml/2006/main" noGrp="1"/>
          </p:cNvSpPr>
          <p:nvPr/>
        </p:nvSpPr>
        <p:spPr>
          <a:xfrm xmlns:a="http://schemas.openxmlformats.org/drawingml/2006/main">
            <a:off x="762000" y="1190625"/>
            <a:ext cx="13525500" cy="1095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050" b="1" i="0">
                <a:solidFill>
                  <a:srgbClr val="15291E"/>
                </a:solidFill>
                <a:latin typeface="Plus Jakarta Sans"/>
                <a:ea typeface="Plus Jakarta Sans"/>
                <a:cs typeface="Plus Jakarta Sans"/>
              </a:defRPr>
            </a:pPr>
            <a:r>
              <a:rPr sz="4050" b="1" i="0">
                <a:solidFill>
                  <a:srgbClr val="15291E"/>
                </a:solidFill>
                <a:latin typeface="Plus Jakarta Sans"/>
                <a:ea typeface="Plus Jakarta Sans"/>
                <a:cs typeface="Plus Jakarta Sans"/>
              </a:rPr>
              <a:t>Second Brain OS: everything worth keeping</a:t>
            </a:r>
          </a:p>
        </p:txBody>
      </p:sp>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d4c61198548c4647"/>
          <a:stretch xmlns:a="http://schemas.openxmlformats.org/drawingml/2006/main"/>
        </p:blipFill>
        <p:spPr>
          <a:xfrm xmlns:a="http://schemas.openxmlformats.org/drawingml/2006/main">
            <a:off x="3180011" y="2375551"/>
            <a:ext cx="8879979" cy="5278575"/>
          </a:xfrm>
          <a:prstGeom xmlns:a="http://schemas.openxmlformats.org/drawingml/2006/main" prst="rect">
            <a:avLst/>
          </a:prstGeom>
        </p:spPr>
      </p:pic>
      <p:sp>
        <p:nvSpPr>
          <p:cNvPr id="6" name="s115 text 6">
            <a:extLst xmlns:a="http://schemas.openxmlformats.org/drawingml/2006/main">
              <a:ext uri="{FF2B5EF4-FFF2-40B4-BE49-F238E27FC236}">
                <a16:creationId xmlns:a16="http://schemas.microsoft.com/office/drawing/2014/main" id="{16B07C6E-8A1E-4981-8CA6-C3571CEAEF15}"/>
              </a:ext>
            </a:extLst>
          </p:cNvPr>
          <p:cNvSpPr>
            <a:spLocks xmlns:a="http://schemas.openxmlformats.org/drawingml/2006/main" noGrp="1"/>
          </p:cNvSpPr>
          <p:nvPr/>
        </p:nvSpPr>
        <p:spPr>
          <a:xfrm xmlns:a="http://schemas.openxmlformats.org/drawingml/2006/main">
            <a:off x="762000" y="7753350"/>
            <a:ext cx="13716000" cy="26000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08333"/>
              </a:lnSpc>
              <a:buNone/>
              <a:defRPr sz="1575" b="0" i="0">
                <a:solidFill>
                  <a:srgbClr val="506559"/>
                </a:solidFill>
                <a:latin typeface="Plus Jakarta Sans"/>
                <a:ea typeface="Plus Jakarta Sans"/>
                <a:cs typeface="Plus Jakarta Sans"/>
              </a:defRPr>
            </a:pPr>
            <a:r>
              <a:rPr sz="1575" b="0" i="0">
                <a:solidFill>
                  <a:srgbClr val="506559"/>
                </a:solidFill>
                <a:latin typeface="Plus Jakarta Sans"/>
                <a:ea typeface="Plus Jakarta Sans"/>
                <a:cs typeface="Plus Jakarta Sans"/>
              </a:rPr>
              <a:t>Capture knowledge, organize projects and keep useful references together.</a:t>
            </a:r>
          </a:p>
        </p:txBody>
      </p:sp>
      <p:sp>
        <p:nvSpPr>
          <p:cNvPr id="7" name="s115 text 7">
            <a:extLst xmlns:a="http://schemas.openxmlformats.org/drawingml/2006/main">
              <a:ext uri="{FF2B5EF4-FFF2-40B4-BE49-F238E27FC236}">
                <a16:creationId xmlns:a16="http://schemas.microsoft.com/office/drawing/2014/main" id="{340C12DC-DBA0-4577-8081-9B665FEA9048}"/>
              </a:ext>
            </a:extLst>
          </p:cNvPr>
          <p:cNvSpPr>
            <a:spLocks xmlns:a="http://schemas.openxmlformats.org/drawingml/2006/main" noGrp="1"/>
          </p:cNvSpPr>
          <p:nvPr/>
        </p:nvSpPr>
        <p:spPr>
          <a:xfrm xmlns:a="http://schemas.openxmlformats.org/drawingml/2006/main">
            <a:off x="13841164" y="8086725"/>
            <a:ext cx="63683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7508"/>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115 / 152</a:t>
            </a:r>
          </a:p>
        </p:txBody>
      </p:sp>
    </p:spTree>
    <p:extLst>
      <p:ext uri="{BB962C8B-B14F-4D97-AF65-F5344CB8AC3E}">
        <p14:creationId xmlns:p14="http://schemas.microsoft.com/office/powerpoint/2010/main" val="89043041"/>
      </p:ext>
    </p:extLst>
  </p:cSld>
</p:sld>
</file>

<file path=ppt/slides/slide116.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7" name=""/>
          <p:cNvPicPr>
            <a:picLocks xmlns:a="http://schemas.openxmlformats.org/drawingml/2006/main" noChangeAspect="1"/>
          </p:cNvPicPr>
          <p:nvPr/>
        </p:nvPicPr>
        <p:blipFill>
          <a:blip xmlns:r="http://schemas.openxmlformats.org/officeDocument/2006/relationships" xmlns:a="http://schemas.openxmlformats.org/drawingml/2006/main" r:embed="Ra162005ae89c4cf9"/>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16 text 2">
            <a:extLst xmlns:a="http://schemas.openxmlformats.org/drawingml/2006/main">
              <a:ext uri="{FF2B5EF4-FFF2-40B4-BE49-F238E27FC236}">
                <a16:creationId xmlns:a16="http://schemas.microsoft.com/office/drawing/2014/main" id="{254EA824-AF53-4A91-A622-61F7521FFC39}"/>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16 text 3">
            <a:extLst xmlns:a="http://schemas.openxmlformats.org/drawingml/2006/main">
              <a:ext uri="{FF2B5EF4-FFF2-40B4-BE49-F238E27FC236}">
                <a16:creationId xmlns:a16="http://schemas.microsoft.com/office/drawing/2014/main" id="{6DCDCDB0-75A5-4B34-93EB-420C3CCAE491}"/>
              </a:ext>
            </a:extLst>
          </p:cNvPr>
          <p:cNvSpPr>
            <a:spLocks xmlns:a="http://schemas.openxmlformats.org/drawingml/2006/main" noGrp="1"/>
          </p:cNvSpPr>
          <p:nvPr/>
        </p:nvSpPr>
        <p:spPr>
          <a:xfrm xmlns:a="http://schemas.openxmlformats.org/drawingml/2006/main">
            <a:off x="13282017" y="476250"/>
            <a:ext cx="1195983"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Encoded tools</a:t>
            </a:r>
          </a:p>
        </p:txBody>
      </p:sp>
      <p:sp>
        <p:nvSpPr>
          <p:cNvPr id="4" name="s116 text 4">
            <a:extLst xmlns:a="http://schemas.openxmlformats.org/drawingml/2006/main">
              <a:ext uri="{FF2B5EF4-FFF2-40B4-BE49-F238E27FC236}">
                <a16:creationId xmlns:a16="http://schemas.microsoft.com/office/drawing/2014/main" id="{152997D7-DE81-4B9E-AAB6-F1D5F8501CDE}"/>
              </a:ext>
            </a:extLst>
          </p:cNvPr>
          <p:cNvSpPr>
            <a:spLocks xmlns:a="http://schemas.openxmlformats.org/drawingml/2006/main" noGrp="1"/>
          </p:cNvSpPr>
          <p:nvPr/>
        </p:nvSpPr>
        <p:spPr>
          <a:xfrm xmlns:a="http://schemas.openxmlformats.org/drawingml/2006/main">
            <a:off x="762000" y="1333500"/>
            <a:ext cx="1266825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587"/>
          </a:bodyPr>
          <a:lstStyle xmlns:a="http://schemas.openxmlformats.org/drawingml/2006/main"/>
          <a:p xmlns:a="http://schemas.openxmlformats.org/drawingml/2006/main">
            <a:pPr algn="l">
              <a:lnSpc>
                <a:spcPct val="90000"/>
              </a:lnSpc>
              <a:buNone/>
              <a:defRPr sz="4800" b="1" i="0">
                <a:solidFill>
                  <a:srgbClr val="15291E"/>
                </a:solidFill>
                <a:latin typeface="Plus Jakarta Sans"/>
                <a:ea typeface="Plus Jakarta Sans"/>
                <a:cs typeface="Plus Jakarta Sans"/>
              </a:defRPr>
            </a:pPr>
            <a:r>
              <a:rPr sz="4800" b="1" i="0">
                <a:solidFill>
                  <a:srgbClr val="15291E"/>
                </a:solidFill>
                <a:latin typeface="Plus Jakarta Sans"/>
                <a:ea typeface="Plus Jakarta Sans"/>
                <a:cs typeface="Plus Jakarta Sans"/>
              </a:rPr>
              <a:t>Which screen would you open every morning?</a:t>
            </a:r>
          </a:p>
        </p:txBody>
      </p:sp>
      <p:sp>
        <p:nvSpPr>
          <p:cNvPr id="5" name="s116 text 5">
            <a:extLst xmlns:a="http://schemas.openxmlformats.org/drawingml/2006/main">
              <a:ext uri="{FF2B5EF4-FFF2-40B4-BE49-F238E27FC236}">
                <a16:creationId xmlns:a16="http://schemas.microsoft.com/office/drawing/2014/main" id="{FAE2B8C3-A19F-41A2-96DD-230CC770E161}"/>
              </a:ext>
            </a:extLst>
          </p:cNvPr>
          <p:cNvSpPr>
            <a:spLocks xmlns:a="http://schemas.openxmlformats.org/drawingml/2006/main" noGrp="1"/>
          </p:cNvSpPr>
          <p:nvPr/>
        </p:nvSpPr>
        <p:spPr>
          <a:xfrm xmlns:a="http://schemas.openxmlformats.org/drawingml/2006/main">
            <a:off x="762000" y="3028950"/>
            <a:ext cx="12382500" cy="140196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2"/>
          </a:bodyPr>
          <a:lstStyle xmlns:a="http://schemas.openxmlformats.org/drawingml/2006/main"/>
          <a:p xmlns:a="http://schemas.openxmlformats.org/drawingml/2006/main">
            <a:pPr algn="l">
              <a:lnSpc>
                <a:spcPct val="95833"/>
              </a:lnSpc>
              <a:buNone/>
              <a:defRPr sz="4800" b="0" i="0">
                <a:solidFill>
                  <a:srgbClr val="15291E"/>
                </a:solidFill>
                <a:latin typeface="Instrument Serif"/>
                <a:ea typeface="Instrument Serif"/>
                <a:cs typeface="Instrument Serif"/>
              </a:defRPr>
            </a:pPr>
            <a:r>
              <a:rPr sz="4800" b="0" i="0">
                <a:solidFill>
                  <a:srgbClr val="15291E"/>
                </a:solidFill>
                <a:latin typeface="Instrument Serif"/>
                <a:ea typeface="Instrument Serif"/>
                <a:cs typeface="Instrument Serif"/>
              </a:rPr>
              <a:t>Your leads? Your client work? Your numbers?</a:t>
            </a:r>
          </a:p>
          <a:p xmlns:a="http://schemas.openxmlformats.org/drawingml/2006/main">
            <a:pPr algn="l">
              <a:lnSpc>
                <a:spcPct val="95833"/>
              </a:lnSpc>
              <a:buNone/>
              <a:defRPr sz="4800" b="0" i="0">
                <a:solidFill>
                  <a:srgbClr val="15291E"/>
                </a:solidFill>
                <a:latin typeface="Instrument Serif"/>
                <a:ea typeface="Instrument Serif"/>
                <a:cs typeface="Instrument Serif"/>
              </a:defRPr>
            </a:pPr>
            <a:r>
              <a:rPr sz="4800" b="0" i="0">
                <a:solidFill>
                  <a:srgbClr val="15291E"/>
                </a:solidFill>
                <a:latin typeface="Instrument Serif"/>
                <a:ea typeface="Instrument Serif"/>
                <a:cs typeface="Instrument Serif"/>
              </a:rPr>
              <a:t>Name the decision it should help you make.</a:t>
            </a:r>
          </a:p>
        </p:txBody>
      </p:sp>
      <p:sp>
        <p:nvSpPr>
          <p:cNvPr id="6" name="s116 text 6">
            <a:extLst xmlns:a="http://schemas.openxmlformats.org/drawingml/2006/main">
              <a:ext uri="{FF2B5EF4-FFF2-40B4-BE49-F238E27FC236}">
                <a16:creationId xmlns:a16="http://schemas.microsoft.com/office/drawing/2014/main" id="{7F5FD420-3E55-4935-99E8-D69418214CC2}"/>
              </a:ext>
            </a:extLst>
          </p:cNvPr>
          <p:cNvSpPr>
            <a:spLocks xmlns:a="http://schemas.openxmlformats.org/drawingml/2006/main" noGrp="1"/>
          </p:cNvSpPr>
          <p:nvPr/>
        </p:nvSpPr>
        <p:spPr>
          <a:xfrm xmlns:a="http://schemas.openxmlformats.org/drawingml/2006/main">
            <a:off x="13846076" y="8086725"/>
            <a:ext cx="63192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7408"/>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116 / 152</a:t>
            </a:r>
          </a:p>
        </p:txBody>
      </p:sp>
    </p:spTree>
    <p:extLst>
      <p:ext uri="{BB962C8B-B14F-4D97-AF65-F5344CB8AC3E}">
        <p14:creationId xmlns:p14="http://schemas.microsoft.com/office/powerpoint/2010/main" val="589515800"/>
      </p:ext>
    </p:extLst>
  </p:cSld>
</p:sld>
</file>

<file path=ppt/slides/slide117.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6" name=""/>
          <p:cNvPicPr>
            <a:picLocks xmlns:a="http://schemas.openxmlformats.org/drawingml/2006/main" noChangeAspect="1"/>
          </p:cNvPicPr>
          <p:nvPr/>
        </p:nvPicPr>
        <p:blipFill>
          <a:blip xmlns:r="http://schemas.openxmlformats.org/officeDocument/2006/relationships" xmlns:a="http://schemas.openxmlformats.org/drawingml/2006/main" r:embed="R6d3d096583604dbe"/>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17 text 2">
            <a:extLst xmlns:a="http://schemas.openxmlformats.org/drawingml/2006/main">
              <a:ext uri="{FF2B5EF4-FFF2-40B4-BE49-F238E27FC236}">
                <a16:creationId xmlns:a16="http://schemas.microsoft.com/office/drawing/2014/main" id="{D3DCBF41-BBCC-4549-A918-AC62689805C9}"/>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17 text 3">
            <a:extLst xmlns:a="http://schemas.openxmlformats.org/drawingml/2006/main">
              <a:ext uri="{FF2B5EF4-FFF2-40B4-BE49-F238E27FC236}">
                <a16:creationId xmlns:a16="http://schemas.microsoft.com/office/drawing/2014/main" id="{2D34DCE1-D49B-4278-86B5-46131F5B93B2}"/>
              </a:ext>
            </a:extLst>
          </p:cNvPr>
          <p:cNvSpPr>
            <a:spLocks xmlns:a="http://schemas.openxmlformats.org/drawingml/2006/main" noGrp="1"/>
          </p:cNvSpPr>
          <p:nvPr/>
        </p:nvSpPr>
        <p:spPr>
          <a:xfrm xmlns:a="http://schemas.openxmlformats.org/drawingml/2006/main">
            <a:off x="12588925" y="476250"/>
            <a:ext cx="1889075"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Build your company OS</a:t>
            </a:r>
          </a:p>
        </p:txBody>
      </p:sp>
      <p:sp>
        <p:nvSpPr>
          <p:cNvPr id="4" name="s117 text 4">
            <a:extLst xmlns:a="http://schemas.openxmlformats.org/drawingml/2006/main">
              <a:ext uri="{FF2B5EF4-FFF2-40B4-BE49-F238E27FC236}">
                <a16:creationId xmlns:a16="http://schemas.microsoft.com/office/drawing/2014/main" id="{763BF17D-E673-4056-8D46-8935F41FA730}"/>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Plan your own company OS.</a:t>
            </a:r>
          </a:p>
        </p:txBody>
      </p:sp>
      <p:sp>
        <p:nvSpPr>
          <p:cNvPr id="5" name="s117 text 5">
            <a:extLst xmlns:a="http://schemas.openxmlformats.org/drawingml/2006/main">
              <a:ext uri="{FF2B5EF4-FFF2-40B4-BE49-F238E27FC236}">
                <a16:creationId xmlns:a16="http://schemas.microsoft.com/office/drawing/2014/main" id="{002759C8-38DC-4FE1-BC96-78665355A7C6}"/>
              </a:ext>
            </a:extLst>
          </p:cNvPr>
          <p:cNvSpPr>
            <a:spLocks xmlns:a="http://schemas.openxmlformats.org/drawingml/2006/main" noGrp="1"/>
          </p:cNvSpPr>
          <p:nvPr/>
        </p:nvSpPr>
        <p:spPr>
          <a:xfrm xmlns:a="http://schemas.openxmlformats.org/drawingml/2006/main">
            <a:off x="762000" y="2733675"/>
            <a:ext cx="12668250" cy="42430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3"/>
          </a:bodyPr>
          <a:lstStyle xmlns:a="http://schemas.openxmlformats.org/drawingml/2006/main"/>
          <a:p xmlns:a="http://schemas.openxmlformats.org/drawingml/2006/main">
            <a:pPr algn="l">
              <a:lnSpc>
                <a:spcPct val="112500"/>
              </a:lnSpc>
              <a:buNone/>
              <a:defRPr sz="2475" b="0" i="0">
                <a:solidFill>
                  <a:srgbClr val="15291E"/>
                </a:solidFill>
                <a:latin typeface="Plus Jakarta Sans"/>
                <a:ea typeface="Plus Jakarta Sans"/>
                <a:cs typeface="Plus Jakarta Sans"/>
              </a:defRPr>
            </a:pPr>
            <a:r>
              <a:rPr sz="2475" b="0" i="0">
                <a:solidFill>
                  <a:srgbClr val="15291E"/>
                </a:solidFill>
                <a:latin typeface="Plus Jakarta Sans"/>
                <a:ea typeface="Plus Jakarta Sans"/>
                <a:cs typeface="Plus Jakarta Sans"/>
              </a:rPr>
              <a:t>Write the company foundation and first department you would build.</a:t>
            </a:r>
          </a:p>
        </p:txBody>
      </p:sp>
      <p:sp>
        <p:nvSpPr>
          <p:cNvPr id="6" name="s117 text 6">
            <a:extLst xmlns:a="http://schemas.openxmlformats.org/drawingml/2006/main">
              <a:ext uri="{FF2B5EF4-FFF2-40B4-BE49-F238E27FC236}">
                <a16:creationId xmlns:a16="http://schemas.microsoft.com/office/drawing/2014/main" id="{7B62AB49-8A6D-4395-A0A4-5581D8821574}"/>
              </a:ext>
            </a:extLst>
          </p:cNvPr>
          <p:cNvSpPr>
            <a:spLocks xmlns:a="http://schemas.openxmlformats.org/drawingml/2006/main" noGrp="1"/>
          </p:cNvSpPr>
          <p:nvPr/>
        </p:nvSpPr>
        <p:spPr>
          <a:xfrm xmlns:a="http://schemas.openxmlformats.org/drawingml/2006/main">
            <a:off x="762000" y="3367534"/>
            <a:ext cx="44577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What we sell</a:t>
            </a:r>
          </a:p>
        </p:txBody>
      </p:sp>
      <p:sp>
        <p:nvSpPr>
          <p:cNvPr id="7" name="s117 text 7">
            <a:extLst xmlns:a="http://schemas.openxmlformats.org/drawingml/2006/main">
              <a:ext uri="{FF2B5EF4-FFF2-40B4-BE49-F238E27FC236}">
                <a16:creationId xmlns:a16="http://schemas.microsoft.com/office/drawing/2014/main" id="{53C7B445-7F60-408D-9FCC-1602319AE310}"/>
              </a:ext>
            </a:extLst>
          </p:cNvPr>
          <p:cNvSpPr>
            <a:spLocks xmlns:a="http://schemas.openxmlformats.org/drawingml/2006/main" noGrp="1"/>
          </p:cNvSpPr>
          <p:nvPr/>
        </p:nvSpPr>
        <p:spPr>
          <a:xfrm xmlns:a="http://schemas.openxmlformats.org/drawingml/2006/main">
            <a:off x="5448300" y="3367534"/>
            <a:ext cx="44577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Who we serve</a:t>
            </a:r>
          </a:p>
        </p:txBody>
      </p:sp>
      <p:sp>
        <p:nvSpPr>
          <p:cNvPr id="8" name="s117 text 8">
            <a:extLst xmlns:a="http://schemas.openxmlformats.org/drawingml/2006/main">
              <a:ext uri="{FF2B5EF4-FFF2-40B4-BE49-F238E27FC236}">
                <a16:creationId xmlns:a16="http://schemas.microsoft.com/office/drawing/2014/main" id="{CC17C19B-DF24-4BBA-B752-38F399541C3A}"/>
              </a:ext>
            </a:extLst>
          </p:cNvPr>
          <p:cNvSpPr>
            <a:spLocks xmlns:a="http://schemas.openxmlformats.org/drawingml/2006/main" noGrp="1"/>
          </p:cNvSpPr>
          <p:nvPr/>
        </p:nvSpPr>
        <p:spPr>
          <a:xfrm xmlns:a="http://schemas.openxmlformats.org/drawingml/2006/main">
            <a:off x="762000" y="4358134"/>
            <a:ext cx="44577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Current source material</a:t>
            </a:r>
          </a:p>
        </p:txBody>
      </p:sp>
      <p:sp>
        <p:nvSpPr>
          <p:cNvPr id="9" name="s117 text 9">
            <a:extLst xmlns:a="http://schemas.openxmlformats.org/drawingml/2006/main">
              <a:ext uri="{FF2B5EF4-FFF2-40B4-BE49-F238E27FC236}">
                <a16:creationId xmlns:a16="http://schemas.microsoft.com/office/drawing/2014/main" id="{8218E0FE-AB84-4A2A-8A6C-83EF12D69C4D}"/>
              </a:ext>
            </a:extLst>
          </p:cNvPr>
          <p:cNvSpPr>
            <a:spLocks xmlns:a="http://schemas.openxmlformats.org/drawingml/2006/main" noGrp="1"/>
          </p:cNvSpPr>
          <p:nvPr/>
        </p:nvSpPr>
        <p:spPr>
          <a:xfrm xmlns:a="http://schemas.openxmlformats.org/drawingml/2006/main">
            <a:off x="5448300" y="4358134"/>
            <a:ext cx="44577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Rules we keep explaining</a:t>
            </a:r>
          </a:p>
        </p:txBody>
      </p:sp>
      <p:sp>
        <p:nvSpPr>
          <p:cNvPr id="10" name="s117 text 10">
            <a:extLst xmlns:a="http://schemas.openxmlformats.org/drawingml/2006/main">
              <a:ext uri="{FF2B5EF4-FFF2-40B4-BE49-F238E27FC236}">
                <a16:creationId xmlns:a16="http://schemas.microsoft.com/office/drawing/2014/main" id="{66C8AA6C-0001-4C01-A689-8A1BEA3673C6}"/>
              </a:ext>
            </a:extLst>
          </p:cNvPr>
          <p:cNvSpPr>
            <a:spLocks xmlns:a="http://schemas.openxmlformats.org/drawingml/2006/main" noGrp="1"/>
          </p:cNvSpPr>
          <p:nvPr/>
        </p:nvSpPr>
        <p:spPr>
          <a:xfrm xmlns:a="http://schemas.openxmlformats.org/drawingml/2006/main">
            <a:off x="762000" y="5348734"/>
            <a:ext cx="44577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First department</a:t>
            </a:r>
          </a:p>
        </p:txBody>
      </p:sp>
      <p:sp>
        <p:nvSpPr>
          <p:cNvPr id="11" name="s117 text 11">
            <a:extLst xmlns:a="http://schemas.openxmlformats.org/drawingml/2006/main">
              <a:ext uri="{FF2B5EF4-FFF2-40B4-BE49-F238E27FC236}">
                <a16:creationId xmlns:a16="http://schemas.microsoft.com/office/drawing/2014/main" id="{80F854F1-391A-4267-B520-DE1B33146F3E}"/>
              </a:ext>
            </a:extLst>
          </p:cNvPr>
          <p:cNvSpPr>
            <a:spLocks xmlns:a="http://schemas.openxmlformats.org/drawingml/2006/main" noGrp="1"/>
          </p:cNvSpPr>
          <p:nvPr/>
        </p:nvSpPr>
        <p:spPr>
          <a:xfrm xmlns:a="http://schemas.openxmlformats.org/drawingml/2006/main">
            <a:off x="5448300" y="5348734"/>
            <a:ext cx="44577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First useful output</a:t>
            </a:r>
          </a:p>
        </p:txBody>
      </p:sp>
      <p:sp>
        <p:nvSpPr>
          <p:cNvPr id="12" name="s117 text 12">
            <a:extLst xmlns:a="http://schemas.openxmlformats.org/drawingml/2006/main">
              <a:ext uri="{FF2B5EF4-FFF2-40B4-BE49-F238E27FC236}">
                <a16:creationId xmlns:a16="http://schemas.microsoft.com/office/drawing/2014/main" id="{2A9B397C-A13D-49F9-87AD-0B6E5073AC78}"/>
              </a:ext>
            </a:extLst>
          </p:cNvPr>
          <p:cNvSpPr>
            <a:spLocks xmlns:a="http://schemas.openxmlformats.org/drawingml/2006/main" noGrp="1"/>
          </p:cNvSpPr>
          <p:nvPr/>
        </p:nvSpPr>
        <p:spPr>
          <a:xfrm xmlns:a="http://schemas.openxmlformats.org/drawingml/2006/main">
            <a:off x="10772775" y="3367534"/>
            <a:ext cx="3705225" cy="114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83333"/>
              </a:lnSpc>
              <a:buNone/>
              <a:defRPr sz="9000" b="0" i="0">
                <a:solidFill>
                  <a:srgbClr val="117A43"/>
                </a:solidFill>
                <a:latin typeface="Instrument Serif"/>
                <a:ea typeface="Instrument Serif"/>
                <a:cs typeface="Instrument Serif"/>
              </a:defRPr>
            </a:pPr>
            <a:r>
              <a:rPr sz="9000" b="0" i="0">
                <a:solidFill>
                  <a:srgbClr val="117A43"/>
                </a:solidFill>
                <a:latin typeface="Instrument Serif"/>
                <a:ea typeface="Instrument Serif"/>
                <a:cs typeface="Instrument Serif"/>
              </a:rPr>
              <a:t>02:00</a:t>
            </a:r>
          </a:p>
        </p:txBody>
      </p:sp>
      <p:sp>
        <p:nvSpPr>
          <p:cNvPr id="13" name="s117 text 13">
            <a:extLst xmlns:a="http://schemas.openxmlformats.org/drawingml/2006/main">
              <a:ext uri="{FF2B5EF4-FFF2-40B4-BE49-F238E27FC236}">
                <a16:creationId xmlns:a16="http://schemas.microsoft.com/office/drawing/2014/main" id="{C040C011-DED2-413A-A8CF-F6D9C81BC47F}"/>
              </a:ext>
            </a:extLst>
          </p:cNvPr>
          <p:cNvSpPr>
            <a:spLocks xmlns:a="http://schemas.openxmlformats.org/drawingml/2006/main" noGrp="1"/>
          </p:cNvSpPr>
          <p:nvPr/>
        </p:nvSpPr>
        <p:spPr>
          <a:xfrm xmlns:a="http://schemas.openxmlformats.org/drawingml/2006/main">
            <a:off x="10772775" y="4701034"/>
            <a:ext cx="3705225" cy="657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25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Write locally. Share only what you</a:t>
            </a:r>
          </a:p>
          <a:p xmlns:a="http://schemas.openxmlformats.org/drawingml/2006/main">
            <a:pPr algn="l">
              <a:lnSpc>
                <a:spcPct val="125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want the room to see.</a:t>
            </a:r>
          </a:p>
        </p:txBody>
      </p:sp>
      <p:sp>
        <p:nvSpPr>
          <p:cNvPr id="14" name="s117 text 14">
            <a:extLst xmlns:a="http://schemas.openxmlformats.org/drawingml/2006/main">
              <a:ext uri="{FF2B5EF4-FFF2-40B4-BE49-F238E27FC236}">
                <a16:creationId xmlns:a16="http://schemas.microsoft.com/office/drawing/2014/main" id="{F0E8BBBF-CDFF-4A83-A2B7-917D9F1BC443}"/>
              </a:ext>
            </a:extLst>
          </p:cNvPr>
          <p:cNvSpPr>
            <a:spLocks xmlns:a="http://schemas.openxmlformats.org/drawingml/2006/main" noGrp="1"/>
          </p:cNvSpPr>
          <p:nvPr/>
        </p:nvSpPr>
        <p:spPr>
          <a:xfrm xmlns:a="http://schemas.openxmlformats.org/drawingml/2006/main">
            <a:off x="762000" y="6377434"/>
            <a:ext cx="13239750" cy="52640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3333"/>
              </a:lnSpc>
              <a:buNone/>
              <a:defRPr sz="1725" b="0" i="0">
                <a:solidFill>
                  <a:srgbClr val="194D2D"/>
                </a:solidFill>
                <a:latin typeface="Plus Jakarta Sans"/>
                <a:ea typeface="Plus Jakarta Sans"/>
                <a:cs typeface="Plus Jakarta Sans"/>
              </a:defRPr>
            </a:pPr>
            <a:r>
              <a:rPr sz="1725" b="0" i="0">
                <a:solidFill>
                  <a:srgbClr val="194D2D"/>
                </a:solidFill>
                <a:latin typeface="Plus Jakarta Sans"/>
                <a:ea typeface="Plus Jakarta Sans"/>
                <a:cs typeface="Plus Jakarta Sans"/>
              </a:rPr>
              <a:t>Cedar Lane: website clarity reviews for cafés, with a marketing department that turns founder notes into useful drafts.</a:t>
            </a:r>
          </a:p>
        </p:txBody>
      </p:sp>
      <p:sp>
        <p:nvSpPr>
          <p:cNvPr id="15" name="s117 text 15">
            <a:extLst xmlns:a="http://schemas.openxmlformats.org/drawingml/2006/main">
              <a:ext uri="{FF2B5EF4-FFF2-40B4-BE49-F238E27FC236}">
                <a16:creationId xmlns:a16="http://schemas.microsoft.com/office/drawing/2014/main" id="{F4FB968B-AB42-4220-BDF8-BDFC5715F846}"/>
              </a:ext>
            </a:extLst>
          </p:cNvPr>
          <p:cNvSpPr>
            <a:spLocks xmlns:a="http://schemas.openxmlformats.org/drawingml/2006/main" noGrp="1"/>
          </p:cNvSpPr>
          <p:nvPr/>
        </p:nvSpPr>
        <p:spPr>
          <a:xfrm xmlns:a="http://schemas.openxmlformats.org/drawingml/2006/main">
            <a:off x="13853666" y="8086725"/>
            <a:ext cx="62433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5808"/>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117 / 152</a:t>
            </a:r>
          </a:p>
        </p:txBody>
      </p:sp>
    </p:spTree>
    <p:extLst>
      <p:ext uri="{BB962C8B-B14F-4D97-AF65-F5344CB8AC3E}">
        <p14:creationId xmlns:p14="http://schemas.microsoft.com/office/powerpoint/2010/main" val="2064186553"/>
      </p:ext>
    </p:extLst>
  </p:cSld>
</p:sld>
</file>

<file path=ppt/slides/slide118.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7" name=""/>
          <p:cNvPicPr>
            <a:picLocks xmlns:a="http://schemas.openxmlformats.org/drawingml/2006/main" noChangeAspect="1"/>
          </p:cNvPicPr>
          <p:nvPr/>
        </p:nvPicPr>
        <p:blipFill>
          <a:blip xmlns:r="http://schemas.openxmlformats.org/officeDocument/2006/relationships" xmlns:a="http://schemas.openxmlformats.org/drawingml/2006/main" r:embed="R651ddf7288f64334"/>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18 text 2">
            <a:extLst xmlns:a="http://schemas.openxmlformats.org/drawingml/2006/main">
              <a:ext uri="{FF2B5EF4-FFF2-40B4-BE49-F238E27FC236}">
                <a16:creationId xmlns:a16="http://schemas.microsoft.com/office/drawing/2014/main" id="{F1B08190-2902-480E-B2D1-BEE89FF32205}"/>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18 text 3">
            <a:extLst xmlns:a="http://schemas.openxmlformats.org/drawingml/2006/main">
              <a:ext uri="{FF2B5EF4-FFF2-40B4-BE49-F238E27FC236}">
                <a16:creationId xmlns:a16="http://schemas.microsoft.com/office/drawing/2014/main" id="{DBCC81C7-EBB3-48A4-834C-93C4C117E290}"/>
              </a:ext>
            </a:extLst>
          </p:cNvPr>
          <p:cNvSpPr>
            <a:spLocks xmlns:a="http://schemas.openxmlformats.org/drawingml/2006/main" noGrp="1"/>
          </p:cNvSpPr>
          <p:nvPr/>
        </p:nvSpPr>
        <p:spPr>
          <a:xfrm xmlns:a="http://schemas.openxmlformats.org/drawingml/2006/main">
            <a:off x="12588925" y="476250"/>
            <a:ext cx="1889075"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Build your company OS</a:t>
            </a:r>
          </a:p>
        </p:txBody>
      </p:sp>
      <p:sp>
        <p:nvSpPr>
          <p:cNvPr id="4" name="s118 text 4">
            <a:extLst xmlns:a="http://schemas.openxmlformats.org/drawingml/2006/main">
              <a:ext uri="{FF2B5EF4-FFF2-40B4-BE49-F238E27FC236}">
                <a16:creationId xmlns:a16="http://schemas.microsoft.com/office/drawing/2014/main" id="{C8DEA1F4-8D02-43D6-92D5-7AD3684AE1BC}"/>
              </a:ext>
            </a:extLst>
          </p:cNvPr>
          <p:cNvSpPr>
            <a:spLocks xmlns:a="http://schemas.openxmlformats.org/drawingml/2006/main" noGrp="1"/>
          </p:cNvSpPr>
          <p:nvPr/>
        </p:nvSpPr>
        <p:spPr>
          <a:xfrm xmlns:a="http://schemas.openxmlformats.org/drawingml/2006/main">
            <a:off x="762000" y="1333500"/>
            <a:ext cx="1266825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800" b="1" i="0">
                <a:solidFill>
                  <a:srgbClr val="15291E"/>
                </a:solidFill>
                <a:latin typeface="Plus Jakarta Sans"/>
                <a:ea typeface="Plus Jakarta Sans"/>
                <a:cs typeface="Plus Jakarta Sans"/>
              </a:defRPr>
            </a:pPr>
            <a:r>
              <a:rPr sz="4800" b="1" i="0">
                <a:solidFill>
                  <a:srgbClr val="15291E"/>
                </a:solidFill>
                <a:latin typeface="Plus Jakarta Sans"/>
                <a:ea typeface="Plus Jakarta Sans"/>
                <a:cs typeface="Plus Jakarta Sans"/>
              </a:rPr>
              <a:t>Choose the file your AI should trust</a:t>
            </a:r>
          </a:p>
        </p:txBody>
      </p:sp>
      <p:sp>
        <p:nvSpPr>
          <p:cNvPr id="5" name="s118 text 5">
            <a:extLst xmlns:a="http://schemas.openxmlformats.org/drawingml/2006/main">
              <a:ext uri="{FF2B5EF4-FFF2-40B4-BE49-F238E27FC236}">
                <a16:creationId xmlns:a16="http://schemas.microsoft.com/office/drawing/2014/main" id="{F33078D2-0B85-4BA9-B1FD-03661DD01A7F}"/>
              </a:ext>
            </a:extLst>
          </p:cNvPr>
          <p:cNvSpPr>
            <a:spLocks xmlns:a="http://schemas.openxmlformats.org/drawingml/2006/main" noGrp="1"/>
          </p:cNvSpPr>
          <p:nvPr/>
        </p:nvSpPr>
        <p:spPr>
          <a:xfrm xmlns:a="http://schemas.openxmlformats.org/drawingml/2006/main">
            <a:off x="762000" y="3028950"/>
            <a:ext cx="12382500" cy="140196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77335"/>
          </a:bodyPr>
          <a:lstStyle xmlns:a="http://schemas.openxmlformats.org/drawingml/2006/main"/>
          <a:p xmlns:a="http://schemas.openxmlformats.org/drawingml/2006/main">
            <a:pPr algn="l">
              <a:lnSpc>
                <a:spcPct val="95833"/>
              </a:lnSpc>
              <a:buNone/>
              <a:defRPr sz="4800" b="0" i="0">
                <a:solidFill>
                  <a:srgbClr val="15291E"/>
                </a:solidFill>
                <a:latin typeface="Instrument Serif"/>
                <a:ea typeface="Instrument Serif"/>
                <a:cs typeface="Instrument Serif"/>
              </a:defRPr>
            </a:pPr>
            <a:r>
              <a:rPr sz="4800" b="0" i="0">
                <a:solidFill>
                  <a:srgbClr val="15291E"/>
                </a:solidFill>
                <a:latin typeface="Instrument Serif"/>
                <a:ea typeface="Instrument Serif"/>
                <a:cs typeface="Instrument Serif"/>
              </a:rPr>
              <a:t>Which document should the agent trust when two versions</a:t>
            </a:r>
          </a:p>
          <a:p xmlns:a="http://schemas.openxmlformats.org/drawingml/2006/main">
            <a:pPr algn="l">
              <a:lnSpc>
                <a:spcPct val="95833"/>
              </a:lnSpc>
              <a:buNone/>
              <a:defRPr sz="4800" b="0" i="0">
                <a:solidFill>
                  <a:srgbClr val="15291E"/>
                </a:solidFill>
                <a:latin typeface="Instrument Serif"/>
                <a:ea typeface="Instrument Serif"/>
                <a:cs typeface="Instrument Serif"/>
              </a:defRPr>
            </a:pPr>
            <a:r>
              <a:rPr sz="4800" b="0" i="0">
                <a:solidFill>
                  <a:srgbClr val="15291E"/>
                </a:solidFill>
                <a:latin typeface="Instrument Serif"/>
                <a:ea typeface="Instrument Serif"/>
                <a:cs typeface="Instrument Serif"/>
              </a:rPr>
              <a:t>disagree?</a:t>
            </a:r>
          </a:p>
        </p:txBody>
      </p:sp>
      <p:sp>
        <p:nvSpPr>
          <p:cNvPr id="6" name="s118 text 6">
            <a:extLst xmlns:a="http://schemas.openxmlformats.org/drawingml/2006/main">
              <a:ext uri="{FF2B5EF4-FFF2-40B4-BE49-F238E27FC236}">
                <a16:creationId xmlns:a16="http://schemas.microsoft.com/office/drawing/2014/main" id="{994FDF40-DFA8-4F83-B67F-004C21D5AE7F}"/>
              </a:ext>
            </a:extLst>
          </p:cNvPr>
          <p:cNvSpPr>
            <a:spLocks xmlns:a="http://schemas.openxmlformats.org/drawingml/2006/main" noGrp="1"/>
          </p:cNvSpPr>
          <p:nvPr/>
        </p:nvSpPr>
        <p:spPr>
          <a:xfrm xmlns:a="http://schemas.openxmlformats.org/drawingml/2006/main">
            <a:off x="13839081" y="8086725"/>
            <a:ext cx="63891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8231"/>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118 / 152</a:t>
            </a:r>
          </a:p>
        </p:txBody>
      </p:sp>
    </p:spTree>
    <p:extLst>
      <p:ext uri="{BB962C8B-B14F-4D97-AF65-F5344CB8AC3E}">
        <p14:creationId xmlns:p14="http://schemas.microsoft.com/office/powerpoint/2010/main" val="422278273"/>
      </p:ext>
    </p:extLst>
  </p:cSld>
</p:sld>
</file>

<file path=ppt/slides/slide119.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25" name=""/>
          <p:cNvPicPr>
            <a:picLocks xmlns:a="http://schemas.openxmlformats.org/drawingml/2006/main" noChangeAspect="1"/>
          </p:cNvPicPr>
          <p:nvPr/>
        </p:nvPicPr>
        <p:blipFill>
          <a:blip xmlns:r="http://schemas.openxmlformats.org/officeDocument/2006/relationships" xmlns:a="http://schemas.openxmlformats.org/drawingml/2006/main" r:embed="R23f984dc4faa470a"/>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19 text 2">
            <a:extLst xmlns:a="http://schemas.openxmlformats.org/drawingml/2006/main">
              <a:ext uri="{FF2B5EF4-FFF2-40B4-BE49-F238E27FC236}">
                <a16:creationId xmlns:a16="http://schemas.microsoft.com/office/drawing/2014/main" id="{AA9919CE-7BF3-4528-B6F0-CDA3C1C8FE87}"/>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19 text 3">
            <a:extLst xmlns:a="http://schemas.openxmlformats.org/drawingml/2006/main">
              <a:ext uri="{FF2B5EF4-FFF2-40B4-BE49-F238E27FC236}">
                <a16:creationId xmlns:a16="http://schemas.microsoft.com/office/drawing/2014/main" id="{D9AC7DCF-B0B7-44FA-ACC6-6EF9286C13EC}"/>
              </a:ext>
            </a:extLst>
          </p:cNvPr>
          <p:cNvSpPr>
            <a:spLocks xmlns:a="http://schemas.openxmlformats.org/drawingml/2006/main" noGrp="1"/>
          </p:cNvSpPr>
          <p:nvPr/>
        </p:nvSpPr>
        <p:spPr>
          <a:xfrm xmlns:a="http://schemas.openxmlformats.org/drawingml/2006/main">
            <a:off x="12588925" y="476250"/>
            <a:ext cx="1889075"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Build your company OS</a:t>
            </a:r>
          </a:p>
        </p:txBody>
      </p:sp>
      <p:sp>
        <p:nvSpPr>
          <p:cNvPr id="4" name="s119 text 4">
            <a:extLst xmlns:a="http://schemas.openxmlformats.org/drawingml/2006/main">
              <a:ext uri="{FF2B5EF4-FFF2-40B4-BE49-F238E27FC236}">
                <a16:creationId xmlns:a16="http://schemas.microsoft.com/office/drawing/2014/main" id="{EEA58DF8-73C7-4C58-90FD-874DFA79F486}"/>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Build a loop you can trust.</a:t>
            </a:r>
          </a:p>
        </p:txBody>
      </p:sp>
      <p:sp>
        <p:nvSpPr>
          <p:cNvPr id="5" name="s119 line 5">
            <a:extLst xmlns:a="http://schemas.openxmlformats.org/drawingml/2006/main">
              <a:ext uri="{FF2B5EF4-FFF2-40B4-BE49-F238E27FC236}">
                <a16:creationId xmlns:a16="http://schemas.microsoft.com/office/drawing/2014/main" id="{820029EE-5E38-4FB2-9E8B-C655BA2C1E51}"/>
              </a:ext>
            </a:extLst>
          </p:cNvPr>
          <p:cNvSpPr>
            <a:spLocks xmlns:a="http://schemas.openxmlformats.org/drawingml/2006/main" noGrp="1"/>
          </p:cNvSpPr>
          <p:nvPr/>
        </p:nvSpPr>
        <p:spPr>
          <a:xfrm xmlns:a="http://schemas.openxmlformats.org/drawingml/2006/main" flipH="0" flipV="0">
            <a:off x="3869531" y="5334000"/>
            <a:ext cx="428625" cy="0"/>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6" name="s119 line 5 arrowhead">
            <a:extLst xmlns:a="http://schemas.openxmlformats.org/drawingml/2006/main">
              <a:ext uri="{FF2B5EF4-FFF2-40B4-BE49-F238E27FC236}">
                <a16:creationId xmlns:a16="http://schemas.microsoft.com/office/drawing/2014/main" id="{FFE9C19F-E9E5-4603-A336-0FBCDD49FE74}"/>
              </a:ext>
            </a:extLst>
          </p:cNvPr>
          <p:cNvSpPr>
            <a:spLocks xmlns:a="http://schemas.openxmlformats.org/drawingml/2006/main" noGrp="1"/>
          </p:cNvSpPr>
          <p:nvPr/>
        </p:nvSpPr>
        <p:spPr>
          <a:xfrm xmlns:a="http://schemas.openxmlformats.org/drawingml/2006/main">
            <a:off x="4221956" y="5297424"/>
            <a:ext cx="76200" cy="73152"/>
          </a:xfrm>
          <a:custGeom xmlns:a="http://schemas.openxmlformats.org/drawingml/2006/main">
            <a:pathLst>
              <a:path w="76200" h="73152">
                <a:moveTo>
                  <a:pt x="76200" y="36576"/>
                </a:moveTo>
                <a:lnTo>
                  <a:pt x="0" y="73152"/>
                </a:lnTo>
                <a:lnTo>
                  <a:pt x="0" y="0"/>
                </a:lnTo>
                <a:close/>
              </a:path>
            </a:pathLst>
          </a:custGeom>
          <a:solidFill xmlns:a="http://schemas.openxmlformats.org/drawingml/2006/main">
            <a:srgbClr val="506559"/>
          </a:solidFill>
          <a:ln xmlns:a="http://schemas.openxmlformats.org/drawingml/2006/main" w="0">
            <a:noFill/>
            <a:prstDash val="solid"/>
          </a:ln>
        </p:spPr>
      </p:sp>
      <p:sp>
        <p:nvSpPr>
          <p:cNvPr id="7" name="s119 line 6">
            <a:extLst xmlns:a="http://schemas.openxmlformats.org/drawingml/2006/main">
              <a:ext uri="{FF2B5EF4-FFF2-40B4-BE49-F238E27FC236}">
                <a16:creationId xmlns:a16="http://schemas.microsoft.com/office/drawing/2014/main" id="{82C0456C-8D6B-479F-8C61-6B2C7B699763}"/>
              </a:ext>
            </a:extLst>
          </p:cNvPr>
          <p:cNvSpPr>
            <a:spLocks xmlns:a="http://schemas.openxmlformats.org/drawingml/2006/main" noGrp="1"/>
          </p:cNvSpPr>
          <p:nvPr/>
        </p:nvSpPr>
        <p:spPr>
          <a:xfrm xmlns:a="http://schemas.openxmlformats.org/drawingml/2006/main" flipH="0" flipV="0">
            <a:off x="7405688" y="5334000"/>
            <a:ext cx="428625" cy="0"/>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8" name="s119 line 6 arrowhead">
            <a:extLst xmlns:a="http://schemas.openxmlformats.org/drawingml/2006/main">
              <a:ext uri="{FF2B5EF4-FFF2-40B4-BE49-F238E27FC236}">
                <a16:creationId xmlns:a16="http://schemas.microsoft.com/office/drawing/2014/main" id="{306EF64C-7844-4774-820C-8D451B8D8AAB}"/>
              </a:ext>
            </a:extLst>
          </p:cNvPr>
          <p:cNvSpPr>
            <a:spLocks xmlns:a="http://schemas.openxmlformats.org/drawingml/2006/main" noGrp="1"/>
          </p:cNvSpPr>
          <p:nvPr/>
        </p:nvSpPr>
        <p:spPr>
          <a:xfrm xmlns:a="http://schemas.openxmlformats.org/drawingml/2006/main">
            <a:off x="7758113" y="5297424"/>
            <a:ext cx="76200" cy="73152"/>
          </a:xfrm>
          <a:custGeom xmlns:a="http://schemas.openxmlformats.org/drawingml/2006/main">
            <a:pathLst>
              <a:path w="76200" h="73152">
                <a:moveTo>
                  <a:pt x="76200" y="36576"/>
                </a:moveTo>
                <a:lnTo>
                  <a:pt x="0" y="73152"/>
                </a:lnTo>
                <a:lnTo>
                  <a:pt x="0" y="0"/>
                </a:lnTo>
                <a:close/>
              </a:path>
            </a:pathLst>
          </a:custGeom>
          <a:solidFill xmlns:a="http://schemas.openxmlformats.org/drawingml/2006/main">
            <a:srgbClr val="506559"/>
          </a:solidFill>
          <a:ln xmlns:a="http://schemas.openxmlformats.org/drawingml/2006/main" w="0">
            <a:noFill/>
            <a:prstDash val="solid"/>
          </a:ln>
        </p:spPr>
      </p:sp>
      <p:sp>
        <p:nvSpPr>
          <p:cNvPr id="9" name="s119 line 7">
            <a:extLst xmlns:a="http://schemas.openxmlformats.org/drawingml/2006/main">
              <a:ext uri="{FF2B5EF4-FFF2-40B4-BE49-F238E27FC236}">
                <a16:creationId xmlns:a16="http://schemas.microsoft.com/office/drawing/2014/main" id="{B8A61DEB-20A1-47EF-B135-DE5062DA6BD8}"/>
              </a:ext>
            </a:extLst>
          </p:cNvPr>
          <p:cNvSpPr>
            <a:spLocks xmlns:a="http://schemas.openxmlformats.org/drawingml/2006/main" noGrp="1"/>
          </p:cNvSpPr>
          <p:nvPr/>
        </p:nvSpPr>
        <p:spPr>
          <a:xfrm xmlns:a="http://schemas.openxmlformats.org/drawingml/2006/main" flipH="0" flipV="0">
            <a:off x="10941844" y="5334000"/>
            <a:ext cx="428625" cy="0"/>
          </a:xfrm>
          <a:prstGeom xmlns:a="http://schemas.openxmlformats.org/drawingml/2006/main" prst="line">
            <a:avLst/>
          </a:prstGeom>
          <a:noFill xmlns:a="http://schemas.openxmlformats.org/drawingml/2006/main"/>
          <a:ln xmlns:a="http://schemas.openxmlformats.org/drawingml/2006/main" w="19050">
            <a:solidFill>
              <a:srgbClr val="506559"/>
            </a:solidFill>
            <a:prstDash val="solid"/>
          </a:ln>
        </p:spPr>
      </p:sp>
      <p:sp>
        <p:nvSpPr>
          <p:cNvPr id="10" name="s119 line 7 arrowhead">
            <a:extLst xmlns:a="http://schemas.openxmlformats.org/drawingml/2006/main">
              <a:ext uri="{FF2B5EF4-FFF2-40B4-BE49-F238E27FC236}">
                <a16:creationId xmlns:a16="http://schemas.microsoft.com/office/drawing/2014/main" id="{2EF52C69-F441-4A55-90E0-5A2E9B548F84}"/>
              </a:ext>
            </a:extLst>
          </p:cNvPr>
          <p:cNvSpPr>
            <a:spLocks xmlns:a="http://schemas.openxmlformats.org/drawingml/2006/main" noGrp="1"/>
          </p:cNvSpPr>
          <p:nvPr/>
        </p:nvSpPr>
        <p:spPr>
          <a:xfrm xmlns:a="http://schemas.openxmlformats.org/drawingml/2006/main">
            <a:off x="11294269" y="5297424"/>
            <a:ext cx="76200" cy="73152"/>
          </a:xfrm>
          <a:custGeom xmlns:a="http://schemas.openxmlformats.org/drawingml/2006/main">
            <a:pathLst>
              <a:path w="76200" h="73152">
                <a:moveTo>
                  <a:pt x="76200" y="36576"/>
                </a:moveTo>
                <a:lnTo>
                  <a:pt x="0" y="73152"/>
                </a:lnTo>
                <a:lnTo>
                  <a:pt x="0" y="0"/>
                </a:lnTo>
                <a:close/>
              </a:path>
            </a:pathLst>
          </a:custGeom>
          <a:solidFill xmlns:a="http://schemas.openxmlformats.org/drawingml/2006/main">
            <a:srgbClr val="506559"/>
          </a:solidFill>
          <a:ln xmlns:a="http://schemas.openxmlformats.org/drawingml/2006/main" w="0">
            <a:noFill/>
            <a:prstDash val="solid"/>
          </a:ln>
        </p:spPr>
      </p:sp>
      <p:sp>
        <p:nvSpPr>
          <p:cNvPr id="11" name="s119 rect 8">
            <a:extLst xmlns:a="http://schemas.openxmlformats.org/drawingml/2006/main">
              <a:ext uri="{FF2B5EF4-FFF2-40B4-BE49-F238E27FC236}">
                <a16:creationId xmlns:a16="http://schemas.microsoft.com/office/drawing/2014/main" id="{3990E78C-6AA8-4169-BBFA-35FF2AA912AE}"/>
              </a:ext>
            </a:extLst>
          </p:cNvPr>
          <p:cNvSpPr>
            <a:spLocks xmlns:a="http://schemas.openxmlformats.org/drawingml/2006/main" noGrp="1"/>
          </p:cNvSpPr>
          <p:nvPr/>
        </p:nvSpPr>
        <p:spPr>
          <a:xfrm xmlns:a="http://schemas.openxmlformats.org/drawingml/2006/main">
            <a:off x="762000" y="4500563"/>
            <a:ext cx="3107531" cy="1666875"/>
          </a:xfrm>
          <a:prstGeom xmlns:a="http://schemas.openxmlformats.org/drawingml/2006/main" prst="roundRect">
            <a:avLst>
              <a:gd name="adj" fmla="val 8000"/>
            </a:avLst>
          </a:prstGeom>
          <a:solidFill xmlns:a="http://schemas.openxmlformats.org/drawingml/2006/main">
            <a:srgbClr val="FFFFFF"/>
          </a:solidFill>
          <a:ln xmlns:a="http://schemas.openxmlformats.org/drawingml/2006/main" w="9525">
            <a:solidFill>
              <a:srgbClr val="D5DDD7"/>
            </a:solidFill>
            <a:prstDash val="solid"/>
          </a:ln>
        </p:spPr>
      </p:sp>
      <p:sp>
        <p:nvSpPr>
          <p:cNvPr id="12" name="s119 text 9">
            <a:extLst xmlns:a="http://schemas.openxmlformats.org/drawingml/2006/main">
              <a:ext uri="{FF2B5EF4-FFF2-40B4-BE49-F238E27FC236}">
                <a16:creationId xmlns:a16="http://schemas.microsoft.com/office/drawing/2014/main" id="{5BC0649E-F449-4E6B-B650-B97889DB79AA}"/>
              </a:ext>
            </a:extLst>
          </p:cNvPr>
          <p:cNvSpPr>
            <a:spLocks xmlns:a="http://schemas.openxmlformats.org/drawingml/2006/main" noGrp="1"/>
          </p:cNvSpPr>
          <p:nvPr/>
        </p:nvSpPr>
        <p:spPr>
          <a:xfrm xmlns:a="http://schemas.openxmlformats.org/drawingml/2006/main">
            <a:off x="981075" y="4972199"/>
            <a:ext cx="2669381"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Trigger</a:t>
            </a:r>
          </a:p>
        </p:txBody>
      </p:sp>
      <p:sp>
        <p:nvSpPr>
          <p:cNvPr id="13" name="s119 text 10">
            <a:extLst xmlns:a="http://schemas.openxmlformats.org/drawingml/2006/main">
              <a:ext uri="{FF2B5EF4-FFF2-40B4-BE49-F238E27FC236}">
                <a16:creationId xmlns:a16="http://schemas.microsoft.com/office/drawing/2014/main" id="{4FB6C1CF-6453-48C0-BF1C-629FA770611D}"/>
              </a:ext>
            </a:extLst>
          </p:cNvPr>
          <p:cNvSpPr>
            <a:spLocks xmlns:a="http://schemas.openxmlformats.org/drawingml/2006/main" noGrp="1"/>
          </p:cNvSpPr>
          <p:nvPr/>
        </p:nvSpPr>
        <p:spPr>
          <a:xfrm xmlns:a="http://schemas.openxmlformats.org/drawingml/2006/main">
            <a:off x="981075" y="5406479"/>
            <a:ext cx="2669381" cy="28917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A new task or a schedule</a:t>
            </a:r>
          </a:p>
        </p:txBody>
      </p:sp>
      <p:sp>
        <p:nvSpPr>
          <p:cNvPr id="14" name="s119 rect 11">
            <a:extLst xmlns:a="http://schemas.openxmlformats.org/drawingml/2006/main">
              <a:ext uri="{FF2B5EF4-FFF2-40B4-BE49-F238E27FC236}">
                <a16:creationId xmlns:a16="http://schemas.microsoft.com/office/drawing/2014/main" id="{766D6CD9-A6F1-4CAF-A5BE-F6EC069AE468}"/>
              </a:ext>
            </a:extLst>
          </p:cNvPr>
          <p:cNvSpPr>
            <a:spLocks xmlns:a="http://schemas.openxmlformats.org/drawingml/2006/main" noGrp="1"/>
          </p:cNvSpPr>
          <p:nvPr/>
        </p:nvSpPr>
        <p:spPr>
          <a:xfrm xmlns:a="http://schemas.openxmlformats.org/drawingml/2006/main">
            <a:off x="4298156" y="4500563"/>
            <a:ext cx="3107531" cy="1666875"/>
          </a:xfrm>
          <a:prstGeom xmlns:a="http://schemas.openxmlformats.org/drawingml/2006/main" prst="roundRect">
            <a:avLst>
              <a:gd name="adj" fmla="val 8000"/>
            </a:avLst>
          </a:prstGeom>
          <a:solidFill xmlns:a="http://schemas.openxmlformats.org/drawingml/2006/main">
            <a:srgbClr val="FFFFFF"/>
          </a:solidFill>
          <a:ln xmlns:a="http://schemas.openxmlformats.org/drawingml/2006/main" w="9525">
            <a:solidFill>
              <a:srgbClr val="D5DDD7"/>
            </a:solidFill>
            <a:prstDash val="solid"/>
          </a:ln>
        </p:spPr>
      </p:sp>
      <p:sp>
        <p:nvSpPr>
          <p:cNvPr id="15" name="s119 text 12">
            <a:extLst xmlns:a="http://schemas.openxmlformats.org/drawingml/2006/main">
              <a:ext uri="{FF2B5EF4-FFF2-40B4-BE49-F238E27FC236}">
                <a16:creationId xmlns:a16="http://schemas.microsoft.com/office/drawing/2014/main" id="{6A7D167A-9791-4640-9F59-07C2FAA55E2A}"/>
              </a:ext>
            </a:extLst>
          </p:cNvPr>
          <p:cNvSpPr>
            <a:spLocks xmlns:a="http://schemas.openxmlformats.org/drawingml/2006/main" noGrp="1"/>
          </p:cNvSpPr>
          <p:nvPr/>
        </p:nvSpPr>
        <p:spPr>
          <a:xfrm xmlns:a="http://schemas.openxmlformats.org/drawingml/2006/main">
            <a:off x="4517231" y="4827687"/>
            <a:ext cx="2669381"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Run</a:t>
            </a:r>
          </a:p>
        </p:txBody>
      </p:sp>
      <p:sp>
        <p:nvSpPr>
          <p:cNvPr id="16" name="s119 text 13">
            <a:extLst xmlns:a="http://schemas.openxmlformats.org/drawingml/2006/main">
              <a:ext uri="{FF2B5EF4-FFF2-40B4-BE49-F238E27FC236}">
                <a16:creationId xmlns:a16="http://schemas.microsoft.com/office/drawing/2014/main" id="{D13D051C-DC99-47F6-B6B2-285FC6029678}"/>
              </a:ext>
            </a:extLst>
          </p:cNvPr>
          <p:cNvSpPr>
            <a:spLocks xmlns:a="http://schemas.openxmlformats.org/drawingml/2006/main" noGrp="1"/>
          </p:cNvSpPr>
          <p:nvPr/>
        </p:nvSpPr>
        <p:spPr>
          <a:xfrm xmlns:a="http://schemas.openxmlformats.org/drawingml/2006/main">
            <a:off x="4517231" y="5261967"/>
            <a:ext cx="2669381" cy="57834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Read sources and use the</a:t>
            </a:r>
          </a:p>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skill</a:t>
            </a:r>
          </a:p>
        </p:txBody>
      </p:sp>
      <p:sp>
        <p:nvSpPr>
          <p:cNvPr id="17" name="s119 rect 14">
            <a:extLst xmlns:a="http://schemas.openxmlformats.org/drawingml/2006/main">
              <a:ext uri="{FF2B5EF4-FFF2-40B4-BE49-F238E27FC236}">
                <a16:creationId xmlns:a16="http://schemas.microsoft.com/office/drawing/2014/main" id="{392857B1-726A-4BC8-86D1-DADE99B729A5}"/>
              </a:ext>
            </a:extLst>
          </p:cNvPr>
          <p:cNvSpPr>
            <a:spLocks xmlns:a="http://schemas.openxmlformats.org/drawingml/2006/main" noGrp="1"/>
          </p:cNvSpPr>
          <p:nvPr/>
        </p:nvSpPr>
        <p:spPr>
          <a:xfrm xmlns:a="http://schemas.openxmlformats.org/drawingml/2006/main">
            <a:off x="7834313" y="4500563"/>
            <a:ext cx="3107531" cy="1666875"/>
          </a:xfrm>
          <a:prstGeom xmlns:a="http://schemas.openxmlformats.org/drawingml/2006/main" prst="roundRect">
            <a:avLst>
              <a:gd name="adj" fmla="val 8000"/>
            </a:avLst>
          </a:prstGeom>
          <a:solidFill xmlns:a="http://schemas.openxmlformats.org/drawingml/2006/main">
            <a:srgbClr val="FFFFFF"/>
          </a:solidFill>
          <a:ln xmlns:a="http://schemas.openxmlformats.org/drawingml/2006/main" w="9525">
            <a:solidFill>
              <a:srgbClr val="D5DDD7"/>
            </a:solidFill>
            <a:prstDash val="solid"/>
          </a:ln>
        </p:spPr>
      </p:sp>
      <p:sp>
        <p:nvSpPr>
          <p:cNvPr id="18" name="s119 text 15">
            <a:extLst xmlns:a="http://schemas.openxmlformats.org/drawingml/2006/main">
              <a:ext uri="{FF2B5EF4-FFF2-40B4-BE49-F238E27FC236}">
                <a16:creationId xmlns:a16="http://schemas.microsoft.com/office/drawing/2014/main" id="{012AE9FF-3D39-4ADA-A415-1E0C8BD741A2}"/>
              </a:ext>
            </a:extLst>
          </p:cNvPr>
          <p:cNvSpPr>
            <a:spLocks xmlns:a="http://schemas.openxmlformats.org/drawingml/2006/main" noGrp="1"/>
          </p:cNvSpPr>
          <p:nvPr/>
        </p:nvSpPr>
        <p:spPr>
          <a:xfrm xmlns:a="http://schemas.openxmlformats.org/drawingml/2006/main">
            <a:off x="8053388" y="4827687"/>
            <a:ext cx="2669381"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Review</a:t>
            </a:r>
          </a:p>
        </p:txBody>
      </p:sp>
      <p:sp>
        <p:nvSpPr>
          <p:cNvPr id="19" name="s119 text 16">
            <a:extLst xmlns:a="http://schemas.openxmlformats.org/drawingml/2006/main">
              <a:ext uri="{FF2B5EF4-FFF2-40B4-BE49-F238E27FC236}">
                <a16:creationId xmlns:a16="http://schemas.microsoft.com/office/drawing/2014/main" id="{DCAEB7EE-9130-4877-BB4F-DBF23DB40FA2}"/>
              </a:ext>
            </a:extLst>
          </p:cNvPr>
          <p:cNvSpPr>
            <a:spLocks xmlns:a="http://schemas.openxmlformats.org/drawingml/2006/main" noGrp="1"/>
          </p:cNvSpPr>
          <p:nvPr/>
        </p:nvSpPr>
        <p:spPr>
          <a:xfrm xmlns:a="http://schemas.openxmlformats.org/drawingml/2006/main">
            <a:off x="8053388" y="5261967"/>
            <a:ext cx="2669381" cy="57834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Check the work and</a:t>
            </a:r>
          </a:p>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exceptions</a:t>
            </a:r>
          </a:p>
        </p:txBody>
      </p:sp>
      <p:sp>
        <p:nvSpPr>
          <p:cNvPr id="20" name="s119 rect 17">
            <a:extLst xmlns:a="http://schemas.openxmlformats.org/drawingml/2006/main">
              <a:ext uri="{FF2B5EF4-FFF2-40B4-BE49-F238E27FC236}">
                <a16:creationId xmlns:a16="http://schemas.microsoft.com/office/drawing/2014/main" id="{1C90CDC5-AFC4-4503-A122-924503225FD7}"/>
              </a:ext>
            </a:extLst>
          </p:cNvPr>
          <p:cNvSpPr>
            <a:spLocks xmlns:a="http://schemas.openxmlformats.org/drawingml/2006/main" noGrp="1"/>
          </p:cNvSpPr>
          <p:nvPr/>
        </p:nvSpPr>
        <p:spPr>
          <a:xfrm xmlns:a="http://schemas.openxmlformats.org/drawingml/2006/main">
            <a:off x="11370469" y="4500563"/>
            <a:ext cx="3107531" cy="1666875"/>
          </a:xfrm>
          <a:prstGeom xmlns:a="http://schemas.openxmlformats.org/drawingml/2006/main" prst="roundRect">
            <a:avLst>
              <a:gd name="adj" fmla="val 8000"/>
            </a:avLst>
          </a:prstGeom>
          <a:solidFill xmlns:a="http://schemas.openxmlformats.org/drawingml/2006/main">
            <a:srgbClr val="FFFFFF"/>
          </a:solidFill>
          <a:ln xmlns:a="http://schemas.openxmlformats.org/drawingml/2006/main" w="9525">
            <a:solidFill>
              <a:srgbClr val="D5DDD7"/>
            </a:solidFill>
            <a:prstDash val="solid"/>
          </a:ln>
        </p:spPr>
      </p:sp>
      <p:sp>
        <p:nvSpPr>
          <p:cNvPr id="21" name="s119 text 18">
            <a:extLst xmlns:a="http://schemas.openxmlformats.org/drawingml/2006/main">
              <a:ext uri="{FF2B5EF4-FFF2-40B4-BE49-F238E27FC236}">
                <a16:creationId xmlns:a16="http://schemas.microsoft.com/office/drawing/2014/main" id="{85311E3D-4B33-40AE-88BB-80C3374B5B03}"/>
              </a:ext>
            </a:extLst>
          </p:cNvPr>
          <p:cNvSpPr>
            <a:spLocks xmlns:a="http://schemas.openxmlformats.org/drawingml/2006/main" noGrp="1"/>
          </p:cNvSpPr>
          <p:nvPr/>
        </p:nvSpPr>
        <p:spPr>
          <a:xfrm xmlns:a="http://schemas.openxmlformats.org/drawingml/2006/main">
            <a:off x="11589544" y="4827687"/>
            <a:ext cx="2669381" cy="3199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Save</a:t>
            </a:r>
          </a:p>
        </p:txBody>
      </p:sp>
      <p:sp>
        <p:nvSpPr>
          <p:cNvPr id="22" name="s119 text 19">
            <a:extLst xmlns:a="http://schemas.openxmlformats.org/drawingml/2006/main">
              <a:ext uri="{FF2B5EF4-FFF2-40B4-BE49-F238E27FC236}">
                <a16:creationId xmlns:a16="http://schemas.microsoft.com/office/drawing/2014/main" id="{F0D61B32-06E7-4507-8507-E85872AB93BE}"/>
              </a:ext>
            </a:extLst>
          </p:cNvPr>
          <p:cNvSpPr>
            <a:spLocks xmlns:a="http://schemas.openxmlformats.org/drawingml/2006/main" noGrp="1"/>
          </p:cNvSpPr>
          <p:nvPr/>
        </p:nvSpPr>
        <p:spPr>
          <a:xfrm xmlns:a="http://schemas.openxmlformats.org/drawingml/2006/main">
            <a:off x="11589544" y="5261967"/>
            <a:ext cx="2669381" cy="57834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8"/>
          </a:bodyPr>
          <a:lstStyle xmlns:a="http://schemas.openxmlformats.org/drawingml/2006/main"/>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Output, decision and</a:t>
            </a:r>
          </a:p>
          <a:p xmlns:a="http://schemas.openxmlformats.org/drawingml/2006/main">
            <a:pPr algn="l">
              <a:lnSpc>
                <a:spcPct val="110000"/>
              </a:lnSpc>
              <a:buNone/>
              <a:defRPr sz="1725" b="0" i="0">
                <a:solidFill>
                  <a:srgbClr val="506559"/>
                </a:solidFill>
                <a:latin typeface="Plus Jakarta Sans"/>
                <a:ea typeface="Plus Jakarta Sans"/>
                <a:cs typeface="Plus Jakarta Sans"/>
              </a:defRPr>
            </a:pPr>
            <a:r>
              <a:rPr sz="1725" b="0" i="0">
                <a:solidFill>
                  <a:srgbClr val="506559"/>
                </a:solidFill>
                <a:latin typeface="Plus Jakarta Sans"/>
                <a:ea typeface="Plus Jakarta Sans"/>
                <a:cs typeface="Plus Jakarta Sans"/>
              </a:rPr>
              <a:t>next step</a:t>
            </a:r>
          </a:p>
        </p:txBody>
      </p:sp>
      <p:sp>
        <p:nvSpPr>
          <p:cNvPr id="23" name="s119 text 20">
            <a:extLst xmlns:a="http://schemas.openxmlformats.org/drawingml/2006/main">
              <a:ext uri="{FF2B5EF4-FFF2-40B4-BE49-F238E27FC236}">
                <a16:creationId xmlns:a16="http://schemas.microsoft.com/office/drawing/2014/main" id="{FBEDB6F7-1F6B-4B5B-9FD8-27B13FB27E6A}"/>
              </a:ext>
            </a:extLst>
          </p:cNvPr>
          <p:cNvSpPr>
            <a:spLocks xmlns:a="http://schemas.openxmlformats.org/drawingml/2006/main" noGrp="1"/>
          </p:cNvSpPr>
          <p:nvPr/>
        </p:nvSpPr>
        <p:spPr>
          <a:xfrm xmlns:a="http://schemas.openxmlformats.org/drawingml/2006/main">
            <a:off x="762000" y="8096250"/>
            <a:ext cx="137160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The next run starts from the updated company files.</a:t>
            </a:r>
          </a:p>
        </p:txBody>
      </p:sp>
      <p:sp>
        <p:nvSpPr>
          <p:cNvPr id="24" name="s119 text 21">
            <a:extLst xmlns:a="http://schemas.openxmlformats.org/drawingml/2006/main">
              <a:ext uri="{FF2B5EF4-FFF2-40B4-BE49-F238E27FC236}">
                <a16:creationId xmlns:a16="http://schemas.microsoft.com/office/drawing/2014/main" id="{F7DE0493-6D31-45ED-AC76-083CEAF54FBC}"/>
              </a:ext>
            </a:extLst>
          </p:cNvPr>
          <p:cNvSpPr>
            <a:spLocks xmlns:a="http://schemas.openxmlformats.org/drawingml/2006/main" noGrp="1"/>
          </p:cNvSpPr>
          <p:nvPr/>
        </p:nvSpPr>
        <p:spPr>
          <a:xfrm xmlns:a="http://schemas.openxmlformats.org/drawingml/2006/main">
            <a:off x="13844439" y="8086725"/>
            <a:ext cx="633561"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7408"/>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119 / 152</a:t>
            </a:r>
          </a:p>
        </p:txBody>
      </p:sp>
    </p:spTree>
    <p:extLst>
      <p:ext uri="{BB962C8B-B14F-4D97-AF65-F5344CB8AC3E}">
        <p14:creationId xmlns:p14="http://schemas.microsoft.com/office/powerpoint/2010/main" val="1027811262"/>
      </p:ext>
    </p:extLst>
  </p:cSld>
</p:sld>
</file>

<file path=ppt/slides/slide120.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bb567b65fcb49f4"/>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20 text 2">
            <a:extLst xmlns:a="http://schemas.openxmlformats.org/drawingml/2006/main">
              <a:ext uri="{FF2B5EF4-FFF2-40B4-BE49-F238E27FC236}">
                <a16:creationId xmlns:a16="http://schemas.microsoft.com/office/drawing/2014/main" id="{337A3EAB-B208-48D1-91BC-38899F870DA5}"/>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20 text 3">
            <a:extLst xmlns:a="http://schemas.openxmlformats.org/drawingml/2006/main">
              <a:ext uri="{FF2B5EF4-FFF2-40B4-BE49-F238E27FC236}">
                <a16:creationId xmlns:a16="http://schemas.microsoft.com/office/drawing/2014/main" id="{7B634DE5-8798-48F6-A411-6F68B757D93D}"/>
              </a:ext>
            </a:extLst>
          </p:cNvPr>
          <p:cNvSpPr>
            <a:spLocks xmlns:a="http://schemas.openxmlformats.org/drawingml/2006/main" noGrp="1"/>
          </p:cNvSpPr>
          <p:nvPr/>
        </p:nvSpPr>
        <p:spPr>
          <a:xfrm xmlns:a="http://schemas.openxmlformats.org/drawingml/2006/main">
            <a:off x="12588925" y="476250"/>
            <a:ext cx="1889075"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Build your company OS</a:t>
            </a:r>
          </a:p>
        </p:txBody>
      </p:sp>
      <p:sp>
        <p:nvSpPr>
          <p:cNvPr id="4" name="s120 text 4">
            <a:extLst xmlns:a="http://schemas.openxmlformats.org/drawingml/2006/main">
              <a:ext uri="{FF2B5EF4-FFF2-40B4-BE49-F238E27FC236}">
                <a16:creationId xmlns:a16="http://schemas.microsoft.com/office/drawing/2014/main" id="{7E463556-4B1A-4548-8FAE-AB50CA1B0781}"/>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Your morning brief, prepared before you start.</a:t>
            </a:r>
          </a:p>
        </p:txBody>
      </p:sp>
      <p:sp>
        <p:nvSpPr>
          <p:cNvPr id="5" name="s120 text 5">
            <a:extLst xmlns:a="http://schemas.openxmlformats.org/drawingml/2006/main">
              <a:ext uri="{FF2B5EF4-FFF2-40B4-BE49-F238E27FC236}">
                <a16:creationId xmlns:a16="http://schemas.microsoft.com/office/drawing/2014/main" id="{FB87D520-1398-4FB2-8AC1-8D0F49F41F74}"/>
              </a:ext>
            </a:extLst>
          </p:cNvPr>
          <p:cNvSpPr>
            <a:spLocks xmlns:a="http://schemas.openxmlformats.org/drawingml/2006/main" noGrp="1"/>
          </p:cNvSpPr>
          <p:nvPr/>
        </p:nvSpPr>
        <p:spPr>
          <a:xfrm xmlns:a="http://schemas.openxmlformats.org/drawingml/2006/main">
            <a:off x="762000" y="311467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01</a:t>
            </a:r>
          </a:p>
        </p:txBody>
      </p:sp>
      <p:sp>
        <p:nvSpPr>
          <p:cNvPr id="6" name="s120 text 6">
            <a:extLst xmlns:a="http://schemas.openxmlformats.org/drawingml/2006/main">
              <a:ext uri="{FF2B5EF4-FFF2-40B4-BE49-F238E27FC236}">
                <a16:creationId xmlns:a16="http://schemas.microsoft.com/office/drawing/2014/main" id="{90AFFD28-5C46-41B7-8BC3-957D0FB4B3FB}"/>
              </a:ext>
            </a:extLst>
          </p:cNvPr>
          <p:cNvSpPr>
            <a:spLocks xmlns:a="http://schemas.openxmlformats.org/drawingml/2006/main" noGrp="1"/>
          </p:cNvSpPr>
          <p:nvPr/>
        </p:nvSpPr>
        <p:spPr>
          <a:xfrm xmlns:a="http://schemas.openxmlformats.org/drawingml/2006/main">
            <a:off x="1543050" y="327660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Trigger</a:t>
            </a:r>
          </a:p>
        </p:txBody>
      </p:sp>
      <p:sp>
        <p:nvSpPr>
          <p:cNvPr id="7" name="s120 text 7">
            <a:extLst xmlns:a="http://schemas.openxmlformats.org/drawingml/2006/main">
              <a:ext uri="{FF2B5EF4-FFF2-40B4-BE49-F238E27FC236}">
                <a16:creationId xmlns:a16="http://schemas.microsoft.com/office/drawing/2014/main" id="{45259045-6593-496E-B053-43695DBDFE84}"/>
              </a:ext>
            </a:extLst>
          </p:cNvPr>
          <p:cNvSpPr>
            <a:spLocks xmlns:a="http://schemas.openxmlformats.org/drawingml/2006/main" noGrp="1"/>
          </p:cNvSpPr>
          <p:nvPr/>
        </p:nvSpPr>
        <p:spPr>
          <a:xfrm xmlns:a="http://schemas.openxmlformats.org/drawingml/2006/main">
            <a:off x="5848350" y="329088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A scheduled weekday run.</a:t>
            </a:r>
          </a:p>
        </p:txBody>
      </p:sp>
      <p:sp>
        <p:nvSpPr>
          <p:cNvPr id="8" name="s120 text 8">
            <a:extLst xmlns:a="http://schemas.openxmlformats.org/drawingml/2006/main">
              <a:ext uri="{FF2B5EF4-FFF2-40B4-BE49-F238E27FC236}">
                <a16:creationId xmlns:a16="http://schemas.microsoft.com/office/drawing/2014/main" id="{12A979D6-69A5-4A2B-B5BD-9353BA6C644F}"/>
              </a:ext>
            </a:extLst>
          </p:cNvPr>
          <p:cNvSpPr>
            <a:spLocks xmlns:a="http://schemas.openxmlformats.org/drawingml/2006/main" noGrp="1"/>
          </p:cNvSpPr>
          <p:nvPr/>
        </p:nvSpPr>
        <p:spPr>
          <a:xfrm xmlns:a="http://schemas.openxmlformats.org/drawingml/2006/main">
            <a:off x="762000" y="404812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02</a:t>
            </a:r>
          </a:p>
        </p:txBody>
      </p:sp>
      <p:sp>
        <p:nvSpPr>
          <p:cNvPr id="9" name="s120 text 9">
            <a:extLst xmlns:a="http://schemas.openxmlformats.org/drawingml/2006/main">
              <a:ext uri="{FF2B5EF4-FFF2-40B4-BE49-F238E27FC236}">
                <a16:creationId xmlns:a16="http://schemas.microsoft.com/office/drawing/2014/main" id="{36D5D5EF-CA52-40DB-84B2-E0422047EC58}"/>
              </a:ext>
            </a:extLst>
          </p:cNvPr>
          <p:cNvSpPr>
            <a:spLocks xmlns:a="http://schemas.openxmlformats.org/drawingml/2006/main" noGrp="1"/>
          </p:cNvSpPr>
          <p:nvPr/>
        </p:nvSpPr>
        <p:spPr>
          <a:xfrm xmlns:a="http://schemas.openxmlformats.org/drawingml/2006/main">
            <a:off x="1543050" y="421005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Read</a:t>
            </a:r>
          </a:p>
        </p:txBody>
      </p:sp>
      <p:sp>
        <p:nvSpPr>
          <p:cNvPr id="10" name="s120 text 10">
            <a:extLst xmlns:a="http://schemas.openxmlformats.org/drawingml/2006/main">
              <a:ext uri="{FF2B5EF4-FFF2-40B4-BE49-F238E27FC236}">
                <a16:creationId xmlns:a16="http://schemas.microsoft.com/office/drawing/2014/main" id="{2270AACB-0758-4023-9277-33DB912293C7}"/>
              </a:ext>
            </a:extLst>
          </p:cNvPr>
          <p:cNvSpPr>
            <a:spLocks xmlns:a="http://schemas.openxmlformats.org/drawingml/2006/main" noGrp="1"/>
          </p:cNvSpPr>
          <p:nvPr/>
        </p:nvSpPr>
        <p:spPr>
          <a:xfrm xmlns:a="http://schemas.openxmlformats.org/drawingml/2006/main">
            <a:off x="5848350" y="422433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Approved task and pipeline sources.</a:t>
            </a:r>
          </a:p>
        </p:txBody>
      </p:sp>
      <p:sp>
        <p:nvSpPr>
          <p:cNvPr id="11" name="s120 text 11">
            <a:extLst xmlns:a="http://schemas.openxmlformats.org/drawingml/2006/main">
              <a:ext uri="{FF2B5EF4-FFF2-40B4-BE49-F238E27FC236}">
                <a16:creationId xmlns:a16="http://schemas.microsoft.com/office/drawing/2014/main" id="{2A3DA987-95D2-4908-826E-BA6E3E3A29EA}"/>
              </a:ext>
            </a:extLst>
          </p:cNvPr>
          <p:cNvSpPr>
            <a:spLocks xmlns:a="http://schemas.openxmlformats.org/drawingml/2006/main" noGrp="1"/>
          </p:cNvSpPr>
          <p:nvPr/>
        </p:nvSpPr>
        <p:spPr>
          <a:xfrm xmlns:a="http://schemas.openxmlformats.org/drawingml/2006/main">
            <a:off x="762000" y="498157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03</a:t>
            </a:r>
          </a:p>
        </p:txBody>
      </p:sp>
      <p:sp>
        <p:nvSpPr>
          <p:cNvPr id="12" name="s120 text 12">
            <a:extLst xmlns:a="http://schemas.openxmlformats.org/drawingml/2006/main">
              <a:ext uri="{FF2B5EF4-FFF2-40B4-BE49-F238E27FC236}">
                <a16:creationId xmlns:a16="http://schemas.microsoft.com/office/drawing/2014/main" id="{B04DD4F2-29BF-411E-A279-7EC2E505922A}"/>
              </a:ext>
            </a:extLst>
          </p:cNvPr>
          <p:cNvSpPr>
            <a:spLocks xmlns:a="http://schemas.openxmlformats.org/drawingml/2006/main" noGrp="1"/>
          </p:cNvSpPr>
          <p:nvPr/>
        </p:nvSpPr>
        <p:spPr>
          <a:xfrm xmlns:a="http://schemas.openxmlformats.org/drawingml/2006/main">
            <a:off x="1543050" y="514350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Prepare</a:t>
            </a:r>
          </a:p>
        </p:txBody>
      </p:sp>
      <p:sp>
        <p:nvSpPr>
          <p:cNvPr id="13" name="s120 text 13">
            <a:extLst xmlns:a="http://schemas.openxmlformats.org/drawingml/2006/main">
              <a:ext uri="{FF2B5EF4-FFF2-40B4-BE49-F238E27FC236}">
                <a16:creationId xmlns:a16="http://schemas.microsoft.com/office/drawing/2014/main" id="{CF6AFACF-474D-45B6-806E-0F86A8DDD33B}"/>
              </a:ext>
            </a:extLst>
          </p:cNvPr>
          <p:cNvSpPr>
            <a:spLocks xmlns:a="http://schemas.openxmlformats.org/drawingml/2006/main" noGrp="1"/>
          </p:cNvSpPr>
          <p:nvPr/>
        </p:nvSpPr>
        <p:spPr>
          <a:xfrm xmlns:a="http://schemas.openxmlformats.org/drawingml/2006/main">
            <a:off x="5848350" y="515778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Draft priorities, follow-ups and exceptions.</a:t>
            </a:r>
          </a:p>
        </p:txBody>
      </p:sp>
      <p:sp>
        <p:nvSpPr>
          <p:cNvPr id="14" name="s120 text 14">
            <a:extLst xmlns:a="http://schemas.openxmlformats.org/drawingml/2006/main">
              <a:ext uri="{FF2B5EF4-FFF2-40B4-BE49-F238E27FC236}">
                <a16:creationId xmlns:a16="http://schemas.microsoft.com/office/drawing/2014/main" id="{1625AD39-6B04-421B-B1B8-9C5084E93605}"/>
              </a:ext>
            </a:extLst>
          </p:cNvPr>
          <p:cNvSpPr>
            <a:spLocks xmlns:a="http://schemas.openxmlformats.org/drawingml/2006/main" noGrp="1"/>
          </p:cNvSpPr>
          <p:nvPr/>
        </p:nvSpPr>
        <p:spPr>
          <a:xfrm xmlns:a="http://schemas.openxmlformats.org/drawingml/2006/main">
            <a:off x="762000" y="591502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04</a:t>
            </a:r>
          </a:p>
        </p:txBody>
      </p:sp>
      <p:sp>
        <p:nvSpPr>
          <p:cNvPr id="15" name="s120 text 15">
            <a:extLst xmlns:a="http://schemas.openxmlformats.org/drawingml/2006/main">
              <a:ext uri="{FF2B5EF4-FFF2-40B4-BE49-F238E27FC236}">
                <a16:creationId xmlns:a16="http://schemas.microsoft.com/office/drawing/2014/main" id="{5B04D5FA-C8E5-4F79-B79E-F7ECA5492D03}"/>
              </a:ext>
            </a:extLst>
          </p:cNvPr>
          <p:cNvSpPr>
            <a:spLocks xmlns:a="http://schemas.openxmlformats.org/drawingml/2006/main" noGrp="1"/>
          </p:cNvSpPr>
          <p:nvPr/>
        </p:nvSpPr>
        <p:spPr>
          <a:xfrm xmlns:a="http://schemas.openxmlformats.org/drawingml/2006/main">
            <a:off x="1543050" y="607695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Review</a:t>
            </a:r>
          </a:p>
        </p:txBody>
      </p:sp>
      <p:sp>
        <p:nvSpPr>
          <p:cNvPr id="16" name="s120 text 16">
            <a:extLst xmlns:a="http://schemas.openxmlformats.org/drawingml/2006/main">
              <a:ext uri="{FF2B5EF4-FFF2-40B4-BE49-F238E27FC236}">
                <a16:creationId xmlns:a16="http://schemas.microsoft.com/office/drawing/2014/main" id="{E6FBD5A6-0A16-4FC6-8D73-8739082DFBFB}"/>
              </a:ext>
            </a:extLst>
          </p:cNvPr>
          <p:cNvSpPr>
            <a:spLocks xmlns:a="http://schemas.openxmlformats.org/drawingml/2006/main" noGrp="1"/>
          </p:cNvSpPr>
          <p:nvPr/>
        </p:nvSpPr>
        <p:spPr>
          <a:xfrm xmlns:a="http://schemas.openxmlformats.org/drawingml/2006/main">
            <a:off x="5848350" y="609123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You decide. The OS records the next actions.</a:t>
            </a:r>
          </a:p>
        </p:txBody>
      </p:sp>
      <p:sp>
        <p:nvSpPr>
          <p:cNvPr id="17" name="s120 text 17">
            <a:extLst xmlns:a="http://schemas.openxmlformats.org/drawingml/2006/main">
              <a:ext uri="{FF2B5EF4-FFF2-40B4-BE49-F238E27FC236}">
                <a16:creationId xmlns:a16="http://schemas.microsoft.com/office/drawing/2014/main" id="{DB7D6E23-CE53-450D-BE1A-0C5998F9FEAE}"/>
              </a:ext>
            </a:extLst>
          </p:cNvPr>
          <p:cNvSpPr>
            <a:spLocks xmlns:a="http://schemas.openxmlformats.org/drawingml/2006/main" noGrp="1"/>
          </p:cNvSpPr>
          <p:nvPr/>
        </p:nvSpPr>
        <p:spPr>
          <a:xfrm xmlns:a="http://schemas.openxmlformats.org/drawingml/2006/main">
            <a:off x="13782080" y="8086725"/>
            <a:ext cx="69592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803"/>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120 / 152</a:t>
            </a:r>
          </a:p>
        </p:txBody>
      </p:sp>
    </p:spTree>
    <p:extLst>
      <p:ext uri="{BB962C8B-B14F-4D97-AF65-F5344CB8AC3E}">
        <p14:creationId xmlns:p14="http://schemas.microsoft.com/office/powerpoint/2010/main" val="1998607013"/>
      </p:ext>
    </p:extLst>
  </p:cSld>
</p:sld>
</file>

<file path=ppt/slides/slide121.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5" name=""/>
          <p:cNvPicPr>
            <a:picLocks xmlns:a="http://schemas.openxmlformats.org/drawingml/2006/main" noChangeAspect="1"/>
          </p:cNvPicPr>
          <p:nvPr/>
        </p:nvPicPr>
        <p:blipFill>
          <a:blip xmlns:r="http://schemas.openxmlformats.org/officeDocument/2006/relationships" xmlns:a="http://schemas.openxmlformats.org/drawingml/2006/main" r:embed="R4ea7a8b323ce4624"/>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21 text 2">
            <a:extLst xmlns:a="http://schemas.openxmlformats.org/drawingml/2006/main">
              <a:ext uri="{FF2B5EF4-FFF2-40B4-BE49-F238E27FC236}">
                <a16:creationId xmlns:a16="http://schemas.microsoft.com/office/drawing/2014/main" id="{77440EDD-336B-456D-B94D-6D04D83C9199}"/>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21 text 3">
            <a:extLst xmlns:a="http://schemas.openxmlformats.org/drawingml/2006/main">
              <a:ext uri="{FF2B5EF4-FFF2-40B4-BE49-F238E27FC236}">
                <a16:creationId xmlns:a16="http://schemas.microsoft.com/office/drawing/2014/main" id="{197B1F4C-4955-4B2E-A707-845D7850AF6B}"/>
              </a:ext>
            </a:extLst>
          </p:cNvPr>
          <p:cNvSpPr>
            <a:spLocks xmlns:a="http://schemas.openxmlformats.org/drawingml/2006/main" noGrp="1"/>
          </p:cNvSpPr>
          <p:nvPr/>
        </p:nvSpPr>
        <p:spPr>
          <a:xfrm xmlns:a="http://schemas.openxmlformats.org/drawingml/2006/main">
            <a:off x="12588925" y="476250"/>
            <a:ext cx="1889075"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Build your company OS</a:t>
            </a:r>
          </a:p>
        </p:txBody>
      </p:sp>
      <p:sp>
        <p:nvSpPr>
          <p:cNvPr id="4" name="s121 text 4">
            <a:extLst xmlns:a="http://schemas.openxmlformats.org/drawingml/2006/main">
              <a:ext uri="{FF2B5EF4-FFF2-40B4-BE49-F238E27FC236}">
                <a16:creationId xmlns:a16="http://schemas.microsoft.com/office/drawing/2014/main" id="{0FD54AD1-9F80-4063-849B-0055F99C456A}"/>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Does the work need less of you?</a:t>
            </a:r>
          </a:p>
        </p:txBody>
      </p:sp>
      <p:sp>
        <p:nvSpPr>
          <p:cNvPr id="5" name="s121 text 5">
            <a:extLst xmlns:a="http://schemas.openxmlformats.org/drawingml/2006/main">
              <a:ext uri="{FF2B5EF4-FFF2-40B4-BE49-F238E27FC236}">
                <a16:creationId xmlns:a16="http://schemas.microsoft.com/office/drawing/2014/main" id="{4D457C2F-0D07-4A37-A304-B9D1F56F7B48}"/>
              </a:ext>
            </a:extLst>
          </p:cNvPr>
          <p:cNvSpPr>
            <a:spLocks xmlns:a="http://schemas.openxmlformats.org/drawingml/2006/main" noGrp="1"/>
          </p:cNvSpPr>
          <p:nvPr/>
        </p:nvSpPr>
        <p:spPr>
          <a:xfrm xmlns:a="http://schemas.openxmlformats.org/drawingml/2006/main">
            <a:off x="762000" y="311467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01</a:t>
            </a:r>
          </a:p>
        </p:txBody>
      </p:sp>
      <p:sp>
        <p:nvSpPr>
          <p:cNvPr id="6" name="s121 text 6">
            <a:extLst xmlns:a="http://schemas.openxmlformats.org/drawingml/2006/main">
              <a:ext uri="{FF2B5EF4-FFF2-40B4-BE49-F238E27FC236}">
                <a16:creationId xmlns:a16="http://schemas.microsoft.com/office/drawing/2014/main" id="{64252494-CF43-4D25-A6D7-21588D4CC932}"/>
              </a:ext>
            </a:extLst>
          </p:cNvPr>
          <p:cNvSpPr>
            <a:spLocks xmlns:a="http://schemas.openxmlformats.org/drawingml/2006/main" noGrp="1"/>
          </p:cNvSpPr>
          <p:nvPr/>
        </p:nvSpPr>
        <p:spPr>
          <a:xfrm xmlns:a="http://schemas.openxmlformats.org/drawingml/2006/main">
            <a:off x="1543050" y="327660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Compare real tasks</a:t>
            </a:r>
          </a:p>
        </p:txBody>
      </p:sp>
      <p:sp>
        <p:nvSpPr>
          <p:cNvPr id="7" name="s121 text 7">
            <a:extLst xmlns:a="http://schemas.openxmlformats.org/drawingml/2006/main">
              <a:ext uri="{FF2B5EF4-FFF2-40B4-BE49-F238E27FC236}">
                <a16:creationId xmlns:a16="http://schemas.microsoft.com/office/drawing/2014/main" id="{B1E86525-4468-465A-961E-76CC910536F0}"/>
              </a:ext>
            </a:extLst>
          </p:cNvPr>
          <p:cNvSpPr>
            <a:spLocks xmlns:a="http://schemas.openxmlformats.org/drawingml/2006/main" noGrp="1"/>
          </p:cNvSpPr>
          <p:nvPr/>
        </p:nvSpPr>
        <p:spPr>
          <a:xfrm xmlns:a="http://schemas.openxmlformats.org/drawingml/2006/main">
            <a:off x="5848350" y="329088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How long did a similar job take before?</a:t>
            </a:r>
          </a:p>
        </p:txBody>
      </p:sp>
      <p:sp>
        <p:nvSpPr>
          <p:cNvPr id="8" name="s121 text 8">
            <a:extLst xmlns:a="http://schemas.openxmlformats.org/drawingml/2006/main">
              <a:ext uri="{FF2B5EF4-FFF2-40B4-BE49-F238E27FC236}">
                <a16:creationId xmlns:a16="http://schemas.microsoft.com/office/drawing/2014/main" id="{FDDC4C91-F0D1-4598-900B-5889AA697C8B}"/>
              </a:ext>
            </a:extLst>
          </p:cNvPr>
          <p:cNvSpPr>
            <a:spLocks xmlns:a="http://schemas.openxmlformats.org/drawingml/2006/main" noGrp="1"/>
          </p:cNvSpPr>
          <p:nvPr/>
        </p:nvSpPr>
        <p:spPr>
          <a:xfrm xmlns:a="http://schemas.openxmlformats.org/drawingml/2006/main">
            <a:off x="762000" y="404812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02</a:t>
            </a:r>
          </a:p>
        </p:txBody>
      </p:sp>
      <p:sp>
        <p:nvSpPr>
          <p:cNvPr id="9" name="s121 text 9">
            <a:extLst xmlns:a="http://schemas.openxmlformats.org/drawingml/2006/main">
              <a:ext uri="{FF2B5EF4-FFF2-40B4-BE49-F238E27FC236}">
                <a16:creationId xmlns:a16="http://schemas.microsoft.com/office/drawing/2014/main" id="{ACDED756-081A-45BB-97B7-3E020B3EF44C}"/>
              </a:ext>
            </a:extLst>
          </p:cNvPr>
          <p:cNvSpPr>
            <a:spLocks xmlns:a="http://schemas.openxmlformats.org/drawingml/2006/main" noGrp="1"/>
          </p:cNvSpPr>
          <p:nvPr/>
        </p:nvSpPr>
        <p:spPr>
          <a:xfrm xmlns:a="http://schemas.openxmlformats.org/drawingml/2006/main">
            <a:off x="1543050" y="421005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Count your time</a:t>
            </a:r>
          </a:p>
        </p:txBody>
      </p:sp>
      <p:sp>
        <p:nvSpPr>
          <p:cNvPr id="10" name="s121 text 10">
            <a:extLst xmlns:a="http://schemas.openxmlformats.org/drawingml/2006/main">
              <a:ext uri="{FF2B5EF4-FFF2-40B4-BE49-F238E27FC236}">
                <a16:creationId xmlns:a16="http://schemas.microsoft.com/office/drawing/2014/main" id="{D5800FB4-3AC7-4411-B860-6E74671307F1}"/>
              </a:ext>
            </a:extLst>
          </p:cNvPr>
          <p:cNvSpPr>
            <a:spLocks xmlns:a="http://schemas.openxmlformats.org/drawingml/2006/main" noGrp="1"/>
          </p:cNvSpPr>
          <p:nvPr/>
        </p:nvSpPr>
        <p:spPr>
          <a:xfrm xmlns:a="http://schemas.openxmlformats.org/drawingml/2006/main">
            <a:off x="5848350" y="422433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Include review, fixes and ongoing upkeep.</a:t>
            </a:r>
          </a:p>
        </p:txBody>
      </p:sp>
      <p:sp>
        <p:nvSpPr>
          <p:cNvPr id="11" name="s121 text 11">
            <a:extLst xmlns:a="http://schemas.openxmlformats.org/drawingml/2006/main">
              <a:ext uri="{FF2B5EF4-FFF2-40B4-BE49-F238E27FC236}">
                <a16:creationId xmlns:a16="http://schemas.microsoft.com/office/drawing/2014/main" id="{F32C1BD8-232E-4BB1-851A-79803176D171}"/>
              </a:ext>
            </a:extLst>
          </p:cNvPr>
          <p:cNvSpPr>
            <a:spLocks xmlns:a="http://schemas.openxmlformats.org/drawingml/2006/main" noGrp="1"/>
          </p:cNvSpPr>
          <p:nvPr/>
        </p:nvSpPr>
        <p:spPr>
          <a:xfrm xmlns:a="http://schemas.openxmlformats.org/drawingml/2006/main">
            <a:off x="762000" y="498157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03</a:t>
            </a:r>
          </a:p>
        </p:txBody>
      </p:sp>
      <p:sp>
        <p:nvSpPr>
          <p:cNvPr id="12" name="s121 text 12">
            <a:extLst xmlns:a="http://schemas.openxmlformats.org/drawingml/2006/main">
              <a:ext uri="{FF2B5EF4-FFF2-40B4-BE49-F238E27FC236}">
                <a16:creationId xmlns:a16="http://schemas.microsoft.com/office/drawing/2014/main" id="{5CC5A251-5BBB-4C47-81CE-BEAF56D6C43E}"/>
              </a:ext>
            </a:extLst>
          </p:cNvPr>
          <p:cNvSpPr>
            <a:spLocks xmlns:a="http://schemas.openxmlformats.org/drawingml/2006/main" noGrp="1"/>
          </p:cNvSpPr>
          <p:nvPr/>
        </p:nvSpPr>
        <p:spPr>
          <a:xfrm xmlns:a="http://schemas.openxmlformats.org/drawingml/2006/main">
            <a:off x="1543050" y="514350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Expand after it works</a:t>
            </a:r>
          </a:p>
        </p:txBody>
      </p:sp>
      <p:sp>
        <p:nvSpPr>
          <p:cNvPr id="13" name="s121 text 13">
            <a:extLst xmlns:a="http://schemas.openxmlformats.org/drawingml/2006/main">
              <a:ext uri="{FF2B5EF4-FFF2-40B4-BE49-F238E27FC236}">
                <a16:creationId xmlns:a16="http://schemas.microsoft.com/office/drawing/2014/main" id="{4D72C614-BB90-4D47-9620-0DAEDF0B623B}"/>
              </a:ext>
            </a:extLst>
          </p:cNvPr>
          <p:cNvSpPr>
            <a:spLocks xmlns:a="http://schemas.openxmlformats.org/drawingml/2006/main" noGrp="1"/>
          </p:cNvSpPr>
          <p:nvPr/>
        </p:nvSpPr>
        <p:spPr>
          <a:xfrm xmlns:a="http://schemas.openxmlformats.org/drawingml/2006/main">
            <a:off x="5848350" y="515778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Add the next job or department from the same brain.</a:t>
            </a:r>
          </a:p>
        </p:txBody>
      </p:sp>
      <p:sp>
        <p:nvSpPr>
          <p:cNvPr id="14" name="s121 text 14">
            <a:extLst xmlns:a="http://schemas.openxmlformats.org/drawingml/2006/main">
              <a:ext uri="{FF2B5EF4-FFF2-40B4-BE49-F238E27FC236}">
                <a16:creationId xmlns:a16="http://schemas.microsoft.com/office/drawing/2014/main" id="{E23A9886-C0F2-40B0-AA40-BE68EE0D8EE1}"/>
              </a:ext>
            </a:extLst>
          </p:cNvPr>
          <p:cNvSpPr>
            <a:spLocks xmlns:a="http://schemas.openxmlformats.org/drawingml/2006/main" noGrp="1"/>
          </p:cNvSpPr>
          <p:nvPr/>
        </p:nvSpPr>
        <p:spPr>
          <a:xfrm xmlns:a="http://schemas.openxmlformats.org/drawingml/2006/main">
            <a:off x="13843843" y="8086725"/>
            <a:ext cx="63415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7408"/>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121 / 152</a:t>
            </a:r>
          </a:p>
        </p:txBody>
      </p:sp>
    </p:spTree>
    <p:extLst>
      <p:ext uri="{BB962C8B-B14F-4D97-AF65-F5344CB8AC3E}">
        <p14:creationId xmlns:p14="http://schemas.microsoft.com/office/powerpoint/2010/main" val="1684953691"/>
      </p:ext>
    </p:extLst>
  </p:cSld>
</p:sld>
</file>

<file path=ppt/slides/slide122.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9" name=""/>
          <p:cNvPicPr>
            <a:picLocks xmlns:a="http://schemas.openxmlformats.org/drawingml/2006/main" noChangeAspect="1"/>
          </p:cNvPicPr>
          <p:nvPr/>
        </p:nvPicPr>
        <p:blipFill>
          <a:blip xmlns:r="http://schemas.openxmlformats.org/officeDocument/2006/relationships" xmlns:a="http://schemas.openxmlformats.org/drawingml/2006/main" r:embed="R3213f7e1142e4f38"/>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22 text 2">
            <a:extLst xmlns:a="http://schemas.openxmlformats.org/drawingml/2006/main">
              <a:ext uri="{FF2B5EF4-FFF2-40B4-BE49-F238E27FC236}">
                <a16:creationId xmlns:a16="http://schemas.microsoft.com/office/drawing/2014/main" id="{55A88B89-06A4-40CB-A595-CF34944771C2}"/>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22 text 3">
            <a:extLst xmlns:a="http://schemas.openxmlformats.org/drawingml/2006/main">
              <a:ext uri="{FF2B5EF4-FFF2-40B4-BE49-F238E27FC236}">
                <a16:creationId xmlns:a16="http://schemas.microsoft.com/office/drawing/2014/main" id="{C9AC938D-11A3-40F4-B3CF-15C479B8FED1}"/>
              </a:ext>
            </a:extLst>
          </p:cNvPr>
          <p:cNvSpPr>
            <a:spLocks xmlns:a="http://schemas.openxmlformats.org/drawingml/2006/main" noGrp="1"/>
          </p:cNvSpPr>
          <p:nvPr/>
        </p:nvSpPr>
        <p:spPr>
          <a:xfrm xmlns:a="http://schemas.openxmlformats.org/drawingml/2006/main">
            <a:off x="12588925" y="476250"/>
            <a:ext cx="1889075"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Build your company OS</a:t>
            </a:r>
          </a:p>
        </p:txBody>
      </p:sp>
      <p:sp>
        <p:nvSpPr>
          <p:cNvPr id="4" name="s122 text 4">
            <a:extLst xmlns:a="http://schemas.openxmlformats.org/drawingml/2006/main">
              <a:ext uri="{FF2B5EF4-FFF2-40B4-BE49-F238E27FC236}">
                <a16:creationId xmlns:a16="http://schemas.microsoft.com/office/drawing/2014/main" id="{F3FA9AF6-6C7A-40B0-96C2-217119A7298C}"/>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The files and answers are yours to use.</a:t>
            </a:r>
          </a:p>
        </p:txBody>
      </p:sp>
      <p:sp>
        <p:nvSpPr>
          <p:cNvPr id="5" name="s122 text 5">
            <a:extLst xmlns:a="http://schemas.openxmlformats.org/drawingml/2006/main">
              <a:ext uri="{FF2B5EF4-FFF2-40B4-BE49-F238E27FC236}">
                <a16:creationId xmlns:a16="http://schemas.microsoft.com/office/drawing/2014/main" id="{B7D84467-676C-46CD-A8AD-CD966E9043A5}"/>
              </a:ext>
            </a:extLst>
          </p:cNvPr>
          <p:cNvSpPr>
            <a:spLocks xmlns:a="http://schemas.openxmlformats.org/drawingml/2006/main" noGrp="1"/>
          </p:cNvSpPr>
          <p:nvPr/>
        </p:nvSpPr>
        <p:spPr>
          <a:xfrm xmlns:a="http://schemas.openxmlformats.org/drawingml/2006/main">
            <a:off x="762000" y="2838450"/>
            <a:ext cx="13716000" cy="4667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6667"/>
              </a:lnSpc>
              <a:buNone/>
              <a:defRPr sz="2625" b="0" i="0">
                <a:solidFill>
                  <a:srgbClr val="506559"/>
                </a:solidFill>
                <a:latin typeface="Plus Jakarta Sans"/>
                <a:ea typeface="Plus Jakarta Sans"/>
                <a:cs typeface="Plus Jakarta Sans"/>
              </a:defRPr>
            </a:pPr>
            <a:r>
              <a:rPr sz="2625" b="0" i="0">
                <a:solidFill>
                  <a:srgbClr val="506559"/>
                </a:solidFill>
                <a:latin typeface="Plus Jakarta Sans"/>
                <a:ea typeface="Plus Jakarta Sans"/>
                <a:cs typeface="Plus Jakarta Sans"/>
              </a:rPr>
              <a:t>Company structure and source examples.</a:t>
            </a:r>
          </a:p>
        </p:txBody>
      </p:sp>
      <p:sp>
        <p:nvSpPr>
          <p:cNvPr id="6" name="s122 text 6">
            <a:extLst xmlns:a="http://schemas.openxmlformats.org/drawingml/2006/main">
              <a:ext uri="{FF2B5EF4-FFF2-40B4-BE49-F238E27FC236}">
                <a16:creationId xmlns:a16="http://schemas.microsoft.com/office/drawing/2014/main" id="{CBC54CEF-9BF3-4B08-8F54-05C2A68A5E19}"/>
              </a:ext>
            </a:extLst>
          </p:cNvPr>
          <p:cNvSpPr>
            <a:spLocks xmlns:a="http://schemas.openxmlformats.org/drawingml/2006/main" noGrp="1"/>
          </p:cNvSpPr>
          <p:nvPr/>
        </p:nvSpPr>
        <p:spPr>
          <a:xfrm xmlns:a="http://schemas.openxmlformats.org/drawingml/2006/main">
            <a:off x="762000" y="3543300"/>
            <a:ext cx="13716000" cy="4667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6667"/>
              </a:lnSpc>
              <a:buNone/>
              <a:defRPr sz="2625" b="0" i="0">
                <a:solidFill>
                  <a:srgbClr val="506559"/>
                </a:solidFill>
                <a:latin typeface="Plus Jakarta Sans"/>
                <a:ea typeface="Plus Jakarta Sans"/>
                <a:cs typeface="Plus Jakarta Sans"/>
              </a:defRPr>
            </a:pPr>
            <a:r>
              <a:rPr sz="2625" b="0" i="0">
                <a:solidFill>
                  <a:srgbClr val="506559"/>
                </a:solidFill>
                <a:latin typeface="Plus Jakarta Sans"/>
                <a:ea typeface="Plus Jakarta Sans"/>
                <a:cs typeface="Plus Jakarta Sans"/>
              </a:rPr>
              <a:t>Full prompts, agent responsibilities and skills.</a:t>
            </a:r>
          </a:p>
        </p:txBody>
      </p:sp>
      <p:sp>
        <p:nvSpPr>
          <p:cNvPr id="7" name="s122 text 7">
            <a:extLst xmlns:a="http://schemas.openxmlformats.org/drawingml/2006/main">
              <a:ext uri="{FF2B5EF4-FFF2-40B4-BE49-F238E27FC236}">
                <a16:creationId xmlns:a16="http://schemas.microsoft.com/office/drawing/2014/main" id="{2E2ADA7E-74E7-4AC5-9917-61025F68CAFA}"/>
              </a:ext>
            </a:extLst>
          </p:cNvPr>
          <p:cNvSpPr>
            <a:spLocks xmlns:a="http://schemas.openxmlformats.org/drawingml/2006/main" noGrp="1"/>
          </p:cNvSpPr>
          <p:nvPr/>
        </p:nvSpPr>
        <p:spPr>
          <a:xfrm xmlns:a="http://schemas.openxmlformats.org/drawingml/2006/main">
            <a:off x="762000" y="4248150"/>
            <a:ext cx="13716000" cy="4667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6667"/>
              </a:lnSpc>
              <a:buNone/>
              <a:defRPr sz="2625" b="0" i="0">
                <a:solidFill>
                  <a:srgbClr val="506559"/>
                </a:solidFill>
                <a:latin typeface="Plus Jakarta Sans"/>
                <a:ea typeface="Plus Jakarta Sans"/>
                <a:cs typeface="Plus Jakarta Sans"/>
              </a:defRPr>
            </a:pPr>
            <a:r>
              <a:rPr sz="2625" b="0" i="0">
                <a:solidFill>
                  <a:srgbClr val="506559"/>
                </a:solidFill>
                <a:latin typeface="Plus Jakarta Sans"/>
                <a:ea typeface="Plus Jakarta Sans"/>
                <a:cs typeface="Plus Jakarta Sans"/>
              </a:rPr>
              <a:t>Saved outputs, corrections and the first-build worksheet.</a:t>
            </a:r>
          </a:p>
        </p:txBody>
      </p:sp>
      <p:sp>
        <p:nvSpPr>
          <p:cNvPr id="8" name="s122 text 8">
            <a:extLst xmlns:a="http://schemas.openxmlformats.org/drawingml/2006/main">
              <a:ext uri="{FF2B5EF4-FFF2-40B4-BE49-F238E27FC236}">
                <a16:creationId xmlns:a16="http://schemas.microsoft.com/office/drawing/2014/main" id="{AA3AD646-2CD4-4D9B-A94C-749645E8EC9A}"/>
              </a:ext>
            </a:extLst>
          </p:cNvPr>
          <p:cNvSpPr>
            <a:spLocks xmlns:a="http://schemas.openxmlformats.org/drawingml/2006/main" noGrp="1"/>
          </p:cNvSpPr>
          <p:nvPr/>
        </p:nvSpPr>
        <p:spPr>
          <a:xfrm xmlns:a="http://schemas.openxmlformats.org/drawingml/2006/main">
            <a:off x="13804702" y="8086725"/>
            <a:ext cx="673298"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2403"/>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122 / 152</a:t>
            </a:r>
          </a:p>
        </p:txBody>
      </p:sp>
    </p:spTree>
    <p:extLst>
      <p:ext uri="{BB962C8B-B14F-4D97-AF65-F5344CB8AC3E}">
        <p14:creationId xmlns:p14="http://schemas.microsoft.com/office/powerpoint/2010/main" val="1650590433"/>
      </p:ext>
    </p:extLst>
  </p:cSld>
</p:sld>
</file>

<file path=ppt/slides/slide123.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7" name=""/>
          <p:cNvPicPr>
            <a:picLocks xmlns:a="http://schemas.openxmlformats.org/drawingml/2006/main" noChangeAspect="1"/>
          </p:cNvPicPr>
          <p:nvPr/>
        </p:nvPicPr>
        <p:blipFill>
          <a:blip xmlns:r="http://schemas.openxmlformats.org/officeDocument/2006/relationships" xmlns:a="http://schemas.openxmlformats.org/drawingml/2006/main" r:embed="Rddb9532969444028"/>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23 text 2">
            <a:extLst xmlns:a="http://schemas.openxmlformats.org/drawingml/2006/main">
              <a:ext uri="{FF2B5EF4-FFF2-40B4-BE49-F238E27FC236}">
                <a16:creationId xmlns:a16="http://schemas.microsoft.com/office/drawing/2014/main" id="{0C5DADEA-F2DA-4928-AC51-E87ACF8A5F2D}"/>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23 text 3">
            <a:extLst xmlns:a="http://schemas.openxmlformats.org/drawingml/2006/main">
              <a:ext uri="{FF2B5EF4-FFF2-40B4-BE49-F238E27FC236}">
                <a16:creationId xmlns:a16="http://schemas.microsoft.com/office/drawing/2014/main" id="{FF69A23F-1DA3-4EB7-AE4E-42E0F5A34844}"/>
              </a:ext>
            </a:extLst>
          </p:cNvPr>
          <p:cNvSpPr>
            <a:spLocks xmlns:a="http://schemas.openxmlformats.org/drawingml/2006/main" noGrp="1"/>
          </p:cNvSpPr>
          <p:nvPr/>
        </p:nvSpPr>
        <p:spPr>
          <a:xfrm xmlns:a="http://schemas.openxmlformats.org/drawingml/2006/main">
            <a:off x="12588925" y="476250"/>
            <a:ext cx="1889075"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Build your company OS</a:t>
            </a:r>
          </a:p>
        </p:txBody>
      </p:sp>
      <p:sp>
        <p:nvSpPr>
          <p:cNvPr id="4" name="s123 text 4">
            <a:extLst xmlns:a="http://schemas.openxmlformats.org/drawingml/2006/main">
              <a:ext uri="{FF2B5EF4-FFF2-40B4-BE49-F238E27FC236}">
                <a16:creationId xmlns:a16="http://schemas.microsoft.com/office/drawing/2014/main" id="{FB17E2CD-C278-4417-8297-B729EB9A27BB}"/>
              </a:ext>
            </a:extLst>
          </p:cNvPr>
          <p:cNvSpPr>
            <a:spLocks xmlns:a="http://schemas.openxmlformats.org/drawingml/2006/main" noGrp="1"/>
          </p:cNvSpPr>
          <p:nvPr/>
        </p:nvSpPr>
        <p:spPr>
          <a:xfrm xmlns:a="http://schemas.openxmlformats.org/drawingml/2006/main">
            <a:off x="762000" y="1333500"/>
            <a:ext cx="1266825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800" b="1" i="0">
                <a:solidFill>
                  <a:srgbClr val="15291E"/>
                </a:solidFill>
                <a:latin typeface="Plus Jakarta Sans"/>
                <a:ea typeface="Plus Jakarta Sans"/>
                <a:cs typeface="Plus Jakarta Sans"/>
              </a:defRPr>
            </a:pPr>
            <a:r>
              <a:rPr sz="4800" b="1" i="0">
                <a:solidFill>
                  <a:srgbClr val="15291E"/>
                </a:solidFill>
                <a:latin typeface="Plus Jakarta Sans"/>
                <a:ea typeface="Plus Jakarta Sans"/>
                <a:cs typeface="Plus Jakarta Sans"/>
              </a:rPr>
              <a:t>Want to build your company OS with us?</a:t>
            </a:r>
          </a:p>
        </p:txBody>
      </p:sp>
      <p:sp>
        <p:nvSpPr>
          <p:cNvPr id="5" name="s123 text 5">
            <a:extLst xmlns:a="http://schemas.openxmlformats.org/drawingml/2006/main">
              <a:ext uri="{FF2B5EF4-FFF2-40B4-BE49-F238E27FC236}">
                <a16:creationId xmlns:a16="http://schemas.microsoft.com/office/drawing/2014/main" id="{2D0AC7C5-F1C3-40EC-9BD0-FFA57B5A3FB1}"/>
              </a:ext>
            </a:extLst>
          </p:cNvPr>
          <p:cNvSpPr>
            <a:spLocks xmlns:a="http://schemas.openxmlformats.org/drawingml/2006/main" noGrp="1"/>
          </p:cNvSpPr>
          <p:nvPr/>
        </p:nvSpPr>
        <p:spPr>
          <a:xfrm xmlns:a="http://schemas.openxmlformats.org/drawingml/2006/main">
            <a:off x="762000" y="3028950"/>
            <a:ext cx="12382500" cy="140196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2"/>
          </a:bodyPr>
          <a:lstStyle xmlns:a="http://schemas.openxmlformats.org/drawingml/2006/main"/>
          <a:p xmlns:a="http://schemas.openxmlformats.org/drawingml/2006/main">
            <a:pPr algn="l">
              <a:lnSpc>
                <a:spcPct val="95833"/>
              </a:lnSpc>
              <a:buNone/>
              <a:defRPr sz="4800" b="0" i="0">
                <a:solidFill>
                  <a:srgbClr val="15291E"/>
                </a:solidFill>
                <a:latin typeface="Instrument Serif"/>
                <a:ea typeface="Instrument Serif"/>
                <a:cs typeface="Instrument Serif"/>
              </a:defRPr>
            </a:pPr>
            <a:r>
              <a:rPr sz="4800" b="0" i="0">
                <a:solidFill>
                  <a:srgbClr val="15291E"/>
                </a:solidFill>
                <a:latin typeface="Instrument Serif"/>
                <a:ea typeface="Instrument Serif"/>
                <a:cs typeface="Instrument Serif"/>
              </a:rPr>
              <a:t>You have seen the structure and the process.</a:t>
            </a:r>
          </a:p>
          <a:p xmlns:a="http://schemas.openxmlformats.org/drawingml/2006/main">
            <a:pPr algn="l">
              <a:lnSpc>
                <a:spcPct val="95833"/>
              </a:lnSpc>
              <a:buNone/>
              <a:defRPr sz="4800" b="0" i="0">
                <a:solidFill>
                  <a:srgbClr val="15291E"/>
                </a:solidFill>
                <a:latin typeface="Instrument Serif"/>
                <a:ea typeface="Instrument Serif"/>
                <a:cs typeface="Instrument Serif"/>
              </a:defRPr>
            </a:pPr>
            <a:r>
              <a:rPr sz="4800" b="0" i="0">
                <a:solidFill>
                  <a:srgbClr val="15291E"/>
                </a:solidFill>
                <a:latin typeface="Instrument Serif"/>
                <a:ea typeface="Instrument Serif"/>
                <a:cs typeface="Instrument Serif"/>
              </a:rPr>
              <a:t>Now let’s look at the guided build.</a:t>
            </a:r>
          </a:p>
        </p:txBody>
      </p:sp>
      <p:sp>
        <p:nvSpPr>
          <p:cNvPr id="6" name="s123 text 6">
            <a:extLst xmlns:a="http://schemas.openxmlformats.org/drawingml/2006/main">
              <a:ext uri="{FF2B5EF4-FFF2-40B4-BE49-F238E27FC236}">
                <a16:creationId xmlns:a16="http://schemas.microsoft.com/office/drawing/2014/main" id="{76979A75-1F8E-4E30-90C0-91E0D82B76EE}"/>
              </a:ext>
            </a:extLst>
          </p:cNvPr>
          <p:cNvSpPr>
            <a:spLocks xmlns:a="http://schemas.openxmlformats.org/drawingml/2006/main" noGrp="1"/>
          </p:cNvSpPr>
          <p:nvPr/>
        </p:nvSpPr>
        <p:spPr>
          <a:xfrm xmlns:a="http://schemas.openxmlformats.org/drawingml/2006/main">
            <a:off x="13803064" y="8086725"/>
            <a:ext cx="67493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3175"/>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123 / 152</a:t>
            </a:r>
          </a:p>
        </p:txBody>
      </p:sp>
    </p:spTree>
    <p:extLst>
      <p:ext uri="{BB962C8B-B14F-4D97-AF65-F5344CB8AC3E}">
        <p14:creationId xmlns:p14="http://schemas.microsoft.com/office/powerpoint/2010/main" val="30087695"/>
      </p:ext>
    </p:extLst>
  </p:cSld>
</p:sld>
</file>

<file path=ppt/slides/slide124.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9" name=""/>
          <p:cNvPicPr>
            <a:picLocks xmlns:a="http://schemas.openxmlformats.org/drawingml/2006/main" noChangeAspect="1"/>
          </p:cNvPicPr>
          <p:nvPr/>
        </p:nvPicPr>
        <p:blipFill>
          <a:blip xmlns:r="http://schemas.openxmlformats.org/officeDocument/2006/relationships" xmlns:a="http://schemas.openxmlformats.org/drawingml/2006/main" r:embed="Re200aea026f24462"/>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24 text 2">
            <a:extLst xmlns:a="http://schemas.openxmlformats.org/drawingml/2006/main">
              <a:ext uri="{FF2B5EF4-FFF2-40B4-BE49-F238E27FC236}">
                <a16:creationId xmlns:a16="http://schemas.microsoft.com/office/drawing/2014/main" id="{C1055672-FB0A-4E15-8D4F-6B072116EE35}"/>
              </a:ext>
            </a:extLst>
          </p:cNvPr>
          <p:cNvSpPr>
            <a:spLocks xmlns:a="http://schemas.openxmlformats.org/drawingml/2006/main" noGrp="1"/>
          </p:cNvSpPr>
          <p:nvPr/>
        </p:nvSpPr>
        <p:spPr>
          <a:xfrm xmlns:a="http://schemas.openxmlformats.org/drawingml/2006/main">
            <a:off x="1171575" y="466725"/>
            <a:ext cx="1416397"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0B8A4B"/>
                </a:solidFill>
                <a:latin typeface="Marcellus"/>
                <a:ea typeface="Marcellus"/>
                <a:cs typeface="Marcellus"/>
              </a:defRPr>
            </a:pPr>
            <a:r>
              <a:rPr sz="1950" b="0" i="0">
                <a:solidFill>
                  <a:srgbClr val="0B8A4B"/>
                </a:solidFill>
                <a:latin typeface="Marcellus"/>
                <a:ea typeface="Marcellus"/>
                <a:cs typeface="Marcellus"/>
              </a:rPr>
              <a:t>SKILLTREE</a:t>
            </a:r>
          </a:p>
        </p:txBody>
      </p:sp>
      <p:sp>
        <p:nvSpPr>
          <p:cNvPr id="3" name="s124 text 3">
            <a:extLst xmlns:a="http://schemas.openxmlformats.org/drawingml/2006/main">
              <a:ext uri="{FF2B5EF4-FFF2-40B4-BE49-F238E27FC236}">
                <a16:creationId xmlns:a16="http://schemas.microsoft.com/office/drawing/2014/main" id="{5EBAF39C-4AA4-48EA-B6DB-46D8D807215D}"/>
              </a:ext>
            </a:extLst>
          </p:cNvPr>
          <p:cNvSpPr>
            <a:spLocks xmlns:a="http://schemas.openxmlformats.org/drawingml/2006/main" noGrp="1"/>
          </p:cNvSpPr>
          <p:nvPr/>
        </p:nvSpPr>
        <p:spPr>
          <a:xfrm xmlns:a="http://schemas.openxmlformats.org/drawingml/2006/main">
            <a:off x="13283803" y="476250"/>
            <a:ext cx="119419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Join the cohort</a:t>
            </a:r>
          </a:p>
        </p:txBody>
      </p:sp>
      <p:sp>
        <p:nvSpPr>
          <p:cNvPr id="4" name="s124 text 4">
            <a:extLst xmlns:a="http://schemas.openxmlformats.org/drawingml/2006/main">
              <a:ext uri="{FF2B5EF4-FFF2-40B4-BE49-F238E27FC236}">
                <a16:creationId xmlns:a16="http://schemas.microsoft.com/office/drawing/2014/main" id="{72338539-805D-416C-AB48-23CFAB7E0A94}"/>
              </a:ext>
            </a:extLst>
          </p:cNvPr>
          <p:cNvSpPr>
            <a:spLocks xmlns:a="http://schemas.openxmlformats.org/drawingml/2006/main" noGrp="1"/>
          </p:cNvSpPr>
          <p:nvPr/>
        </p:nvSpPr>
        <p:spPr>
          <a:xfrm xmlns:a="http://schemas.openxmlformats.org/drawingml/2006/main">
            <a:off x="762000" y="2038350"/>
            <a:ext cx="12858750" cy="21761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5"/>
          </a:bodyPr>
          <a:lstStyle xmlns:a="http://schemas.openxmlformats.org/drawingml/2006/main"/>
          <a:p xmlns:a="http://schemas.openxmlformats.org/drawingml/2006/main">
            <a:pPr algn="l">
              <a:lnSpc>
                <a:spcPct val="85000"/>
              </a:lnSpc>
              <a:buNone/>
              <a:defRPr sz="8400" b="0" i="0">
                <a:solidFill>
                  <a:srgbClr val="117A43"/>
                </a:solidFill>
                <a:latin typeface="Instrument Serif"/>
                <a:ea typeface="Instrument Serif"/>
                <a:cs typeface="Instrument Serif"/>
              </a:defRPr>
            </a:pPr>
            <a:r>
              <a:rPr sz="8400" b="0" i="0">
                <a:solidFill>
                  <a:srgbClr val="117A43"/>
                </a:solidFill>
                <a:latin typeface="Instrument Serif"/>
                <a:ea typeface="Instrument Serif"/>
                <a:cs typeface="Instrument Serif"/>
              </a:rPr>
              <a:t>Build your</a:t>
            </a:r>
          </a:p>
          <a:p xmlns:a="http://schemas.openxmlformats.org/drawingml/2006/main">
            <a:pPr algn="l">
              <a:lnSpc>
                <a:spcPct val="85000"/>
              </a:lnSpc>
              <a:buNone/>
              <a:defRPr sz="8400" b="0" i="0">
                <a:solidFill>
                  <a:srgbClr val="117A43"/>
                </a:solidFill>
                <a:latin typeface="Instrument Serif"/>
                <a:ea typeface="Instrument Serif"/>
                <a:cs typeface="Instrument Serif"/>
              </a:defRPr>
            </a:pPr>
            <a:r>
              <a:rPr sz="8400" b="0" i="0">
                <a:solidFill>
                  <a:srgbClr val="117A43"/>
                </a:solidFill>
                <a:latin typeface="Instrument Serif"/>
                <a:ea typeface="Instrument Serif"/>
                <a:cs typeface="Instrument Serif"/>
              </a:rPr>
              <a:t>company OS with us.</a:t>
            </a:r>
          </a:p>
        </p:txBody>
      </p:sp>
      <p:sp>
        <p:nvSpPr>
          <p:cNvPr id="5" name="s124 text 5">
            <a:extLst xmlns:a="http://schemas.openxmlformats.org/drawingml/2006/main">
              <a:ext uri="{FF2B5EF4-FFF2-40B4-BE49-F238E27FC236}">
                <a16:creationId xmlns:a16="http://schemas.microsoft.com/office/drawing/2014/main" id="{138C467E-64D4-4984-A591-52FB69755914}"/>
              </a:ext>
            </a:extLst>
          </p:cNvPr>
          <p:cNvSpPr>
            <a:spLocks xmlns:a="http://schemas.openxmlformats.org/drawingml/2006/main" noGrp="1"/>
          </p:cNvSpPr>
          <p:nvPr/>
        </p:nvSpPr>
        <p:spPr>
          <a:xfrm xmlns:a="http://schemas.openxmlformats.org/drawingml/2006/main">
            <a:off x="762000" y="4738390"/>
            <a:ext cx="1304925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6667"/>
              </a:lnSpc>
              <a:buNone/>
              <a:defRPr sz="2250" b="0" i="0">
                <a:solidFill>
                  <a:srgbClr val="506559"/>
                </a:solidFill>
                <a:latin typeface="Plus Jakarta Sans"/>
                <a:ea typeface="Plus Jakarta Sans"/>
                <a:cs typeface="Plus Jakarta Sans"/>
              </a:defRPr>
            </a:pPr>
            <a:r>
              <a:rPr sz="2250" b="0" i="0">
                <a:solidFill>
                  <a:srgbClr val="506559"/>
                </a:solidFill>
                <a:latin typeface="Plus Jakarta Sans"/>
                <a:ea typeface="Plus Jakarta Sans"/>
                <a:cs typeface="Plus Jakarta Sans"/>
              </a:rPr>
              <a:t>SkillTree Founding Cohort 01</a:t>
            </a:r>
          </a:p>
        </p:txBody>
      </p:sp>
      <p:sp>
        <p:nvSpPr>
          <p:cNvPr id="6" name="s124 text 6">
            <a:extLst xmlns:a="http://schemas.openxmlformats.org/drawingml/2006/main">
              <a:ext uri="{FF2B5EF4-FFF2-40B4-BE49-F238E27FC236}">
                <a16:creationId xmlns:a16="http://schemas.microsoft.com/office/drawing/2014/main" id="{73D0475E-8DB6-475B-9C01-FB5C317A6926}"/>
              </a:ext>
            </a:extLst>
          </p:cNvPr>
          <p:cNvSpPr>
            <a:spLocks xmlns:a="http://schemas.openxmlformats.org/drawingml/2006/main" noGrp="1"/>
          </p:cNvSpPr>
          <p:nvPr/>
        </p:nvSpPr>
        <p:spPr>
          <a:xfrm xmlns:a="http://schemas.openxmlformats.org/drawingml/2006/main">
            <a:off x="762000" y="5309890"/>
            <a:ext cx="1304925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6667"/>
              </a:lnSpc>
              <a:buNone/>
              <a:defRPr sz="2250" b="0" i="0">
                <a:solidFill>
                  <a:srgbClr val="506559"/>
                </a:solidFill>
                <a:latin typeface="Plus Jakarta Sans"/>
                <a:ea typeface="Plus Jakarta Sans"/>
                <a:cs typeface="Plus Jakarta Sans"/>
              </a:defRPr>
            </a:pPr>
            <a:r>
              <a:rPr sz="2250" b="0" i="0">
                <a:solidFill>
                  <a:srgbClr val="506559"/>
                </a:solidFill>
                <a:latin typeface="Plus Jakarta Sans"/>
                <a:ea typeface="Plus Jakarta Sans"/>
                <a:cs typeface="Plus Jakarta Sans"/>
              </a:rPr>
              <a:t>Your company second brain. Your encoded company.</a:t>
            </a:r>
          </a:p>
        </p:txBody>
      </p:sp>
      <p:sp>
        <p:nvSpPr>
          <p:cNvPr id="7" name="s124 text 7">
            <a:extLst xmlns:a="http://schemas.openxmlformats.org/drawingml/2006/main">
              <a:ext uri="{FF2B5EF4-FFF2-40B4-BE49-F238E27FC236}">
                <a16:creationId xmlns:a16="http://schemas.microsoft.com/office/drawing/2014/main" id="{BD4D7009-11BB-44FE-A40F-E0A3C4D57622}"/>
              </a:ext>
            </a:extLst>
          </p:cNvPr>
          <p:cNvSpPr>
            <a:spLocks xmlns:a="http://schemas.openxmlformats.org/drawingml/2006/main" noGrp="1"/>
          </p:cNvSpPr>
          <p:nvPr/>
        </p:nvSpPr>
        <p:spPr>
          <a:xfrm xmlns:a="http://schemas.openxmlformats.org/drawingml/2006/main">
            <a:off x="762000" y="5881390"/>
            <a:ext cx="1304925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6667"/>
              </a:lnSpc>
              <a:buNone/>
              <a:defRPr sz="2250" b="0" i="0">
                <a:solidFill>
                  <a:srgbClr val="506559"/>
                </a:solidFill>
                <a:latin typeface="Plus Jakarta Sans"/>
                <a:ea typeface="Plus Jakarta Sans"/>
                <a:cs typeface="Plus Jakarta Sans"/>
              </a:defRPr>
            </a:pPr>
            <a:r>
              <a:rPr sz="2250" b="0" i="0">
                <a:solidFill>
                  <a:srgbClr val="506559"/>
                </a:solidFill>
                <a:latin typeface="Plus Jakarta Sans"/>
                <a:ea typeface="Plus Jakarta Sans"/>
                <a:cs typeface="Plus Jakarta Sans"/>
              </a:rPr>
              <a:t>One department running on agents.</a:t>
            </a:r>
          </a:p>
        </p:txBody>
      </p:sp>
      <p:sp>
        <p:nvSpPr>
          <p:cNvPr id="8" name="s124 text 8">
            <a:extLst xmlns:a="http://schemas.openxmlformats.org/drawingml/2006/main">
              <a:ext uri="{FF2B5EF4-FFF2-40B4-BE49-F238E27FC236}">
                <a16:creationId xmlns:a16="http://schemas.microsoft.com/office/drawing/2014/main" id="{DE1875EE-4C44-45C2-9DA7-81262349A920}"/>
              </a:ext>
            </a:extLst>
          </p:cNvPr>
          <p:cNvSpPr>
            <a:spLocks xmlns:a="http://schemas.openxmlformats.org/drawingml/2006/main" noGrp="1"/>
          </p:cNvSpPr>
          <p:nvPr/>
        </p:nvSpPr>
        <p:spPr>
          <a:xfrm xmlns:a="http://schemas.openxmlformats.org/drawingml/2006/main">
            <a:off x="13801279" y="8086725"/>
            <a:ext cx="676721"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047"/>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124 / 152</a:t>
            </a:r>
          </a:p>
        </p:txBody>
      </p:sp>
    </p:spTree>
    <p:extLst>
      <p:ext uri="{BB962C8B-B14F-4D97-AF65-F5344CB8AC3E}">
        <p14:creationId xmlns:p14="http://schemas.microsoft.com/office/powerpoint/2010/main" val="2097808956"/>
      </p:ext>
    </p:extLst>
  </p:cSld>
</p:sld>
</file>

<file path=ppt/slides/slide125.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28" name=""/>
          <p:cNvPicPr>
            <a:picLocks xmlns:a="http://schemas.openxmlformats.org/drawingml/2006/main" noChangeAspect="1"/>
          </p:cNvPicPr>
          <p:nvPr/>
        </p:nvPicPr>
        <p:blipFill>
          <a:blip xmlns:r="http://schemas.openxmlformats.org/officeDocument/2006/relationships" xmlns:a="http://schemas.openxmlformats.org/drawingml/2006/main" r:embed="R350ec850601f4733"/>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25 text 2">
            <a:extLst xmlns:a="http://schemas.openxmlformats.org/drawingml/2006/main">
              <a:ext uri="{FF2B5EF4-FFF2-40B4-BE49-F238E27FC236}">
                <a16:creationId xmlns:a16="http://schemas.microsoft.com/office/drawing/2014/main" id="{B74822C6-48C6-40A0-A1E2-A2F6F2CECD51}"/>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25 text 3">
            <a:extLst xmlns:a="http://schemas.openxmlformats.org/drawingml/2006/main">
              <a:ext uri="{FF2B5EF4-FFF2-40B4-BE49-F238E27FC236}">
                <a16:creationId xmlns:a16="http://schemas.microsoft.com/office/drawing/2014/main" id="{25B7F872-4FC2-40E6-9C52-63079B60962C}"/>
              </a:ext>
            </a:extLst>
          </p:cNvPr>
          <p:cNvSpPr>
            <a:spLocks xmlns:a="http://schemas.openxmlformats.org/drawingml/2006/main" noGrp="1"/>
          </p:cNvSpPr>
          <p:nvPr/>
        </p:nvSpPr>
        <p:spPr>
          <a:xfrm xmlns:a="http://schemas.openxmlformats.org/drawingml/2006/main">
            <a:off x="13283803" y="476250"/>
            <a:ext cx="119419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Join the cohort</a:t>
            </a:r>
          </a:p>
        </p:txBody>
      </p:sp>
      <p:sp>
        <p:nvSpPr>
          <p:cNvPr id="4" name="s125 text 4">
            <a:extLst xmlns:a="http://schemas.openxmlformats.org/drawingml/2006/main">
              <a:ext uri="{FF2B5EF4-FFF2-40B4-BE49-F238E27FC236}">
                <a16:creationId xmlns:a16="http://schemas.microsoft.com/office/drawing/2014/main" id="{0C8EBB9D-463F-46D7-B85D-7A867A551376}"/>
              </a:ext>
            </a:extLst>
          </p:cNvPr>
          <p:cNvSpPr>
            <a:spLocks xmlns:a="http://schemas.openxmlformats.org/drawingml/2006/main" noGrp="1"/>
          </p:cNvSpPr>
          <p:nvPr/>
        </p:nvSpPr>
        <p:spPr>
          <a:xfrm xmlns:a="http://schemas.openxmlformats.org/drawingml/2006/main">
            <a:off x="762000" y="119062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950" b="1" i="0">
                <a:solidFill>
                  <a:srgbClr val="15291E"/>
                </a:solidFill>
                <a:latin typeface="Plus Jakarta Sans"/>
                <a:ea typeface="Plus Jakarta Sans"/>
                <a:cs typeface="Plus Jakarta Sans"/>
              </a:defRPr>
            </a:pPr>
            <a:r>
              <a:rPr sz="4950" b="1" i="0">
                <a:solidFill>
                  <a:srgbClr val="15291E"/>
                </a:solidFill>
                <a:latin typeface="Plus Jakarta Sans"/>
                <a:ea typeface="Plus Jakarta Sans"/>
                <a:cs typeface="Plus Jakarta Sans"/>
              </a:rPr>
              <a:t>What’s in your SkillTree seat</a:t>
            </a:r>
          </a:p>
        </p:txBody>
      </p:sp>
      <p:sp>
        <p:nvSpPr>
          <p:cNvPr id="5" name="s125 text 5">
            <a:extLst xmlns:a="http://schemas.openxmlformats.org/drawingml/2006/main">
              <a:ext uri="{FF2B5EF4-FFF2-40B4-BE49-F238E27FC236}">
                <a16:creationId xmlns:a16="http://schemas.microsoft.com/office/drawing/2014/main" id="{AD13EAD0-8FB2-4F9E-91D3-664BE0BA262C}"/>
              </a:ext>
            </a:extLst>
          </p:cNvPr>
          <p:cNvSpPr>
            <a:spLocks xmlns:a="http://schemas.openxmlformats.org/drawingml/2006/main" noGrp="1"/>
          </p:cNvSpPr>
          <p:nvPr/>
        </p:nvSpPr>
        <p:spPr>
          <a:xfrm xmlns:a="http://schemas.openxmlformats.org/drawingml/2006/main">
            <a:off x="762000" y="2343150"/>
            <a:ext cx="361950" cy="44187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0"/>
          </a:bodyPr>
          <a:lstStyle xmlns:a="http://schemas.openxmlformats.org/drawingml/2006/main"/>
          <a:p xmlns:a="http://schemas.openxmlformats.org/drawingml/2006/main">
            <a:pPr algn="l">
              <a:lnSpc>
                <a:spcPct val="120833"/>
              </a:lnSpc>
              <a:buNone/>
              <a:defRPr sz="2400" b="0" i="0">
                <a:solidFill>
                  <a:srgbClr val="0B8A4B"/>
                </a:solidFill>
                <a:latin typeface="Plus Jakarta Sans"/>
                <a:ea typeface="Plus Jakarta Sans"/>
                <a:cs typeface="Plus Jakarta Sans"/>
              </a:defRPr>
            </a:pPr>
            <a:r>
              <a:rPr sz="2400" b="0" i="0">
                <a:solidFill>
                  <a:srgbClr val="0B8A4B"/>
                </a:solidFill>
                <a:latin typeface="Plus Jakarta Sans"/>
                <a:ea typeface="Plus Jakarta Sans"/>
                <a:cs typeface="Plus Jakarta Sans"/>
              </a:rPr>
              <a:t>✓</a:t>
            </a:r>
          </a:p>
        </p:txBody>
      </p:sp>
      <p:sp>
        <p:nvSpPr>
          <p:cNvPr id="6" name="s125 text 6">
            <a:extLst xmlns:a="http://schemas.openxmlformats.org/drawingml/2006/main">
              <a:ext uri="{FF2B5EF4-FFF2-40B4-BE49-F238E27FC236}">
                <a16:creationId xmlns:a16="http://schemas.microsoft.com/office/drawing/2014/main" id="{47106FB6-A407-4B83-B498-0514DDAC0726}"/>
              </a:ext>
            </a:extLst>
          </p:cNvPr>
          <p:cNvSpPr>
            <a:spLocks xmlns:a="http://schemas.openxmlformats.org/drawingml/2006/main" noGrp="1"/>
          </p:cNvSpPr>
          <p:nvPr/>
        </p:nvSpPr>
        <p:spPr>
          <a:xfrm xmlns:a="http://schemas.openxmlformats.org/drawingml/2006/main">
            <a:off x="1333500" y="2371725"/>
            <a:ext cx="187702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3877"/>
          </a:bodyPr>
          <a:lstStyle xmlns:a="http://schemas.openxmlformats.org/drawingml/2006/main"/>
          <a:p xmlns:a="http://schemas.openxmlformats.org/drawingml/2006/main">
            <a:pPr algn="l">
              <a:lnSpc>
                <a:spcPct val="123333"/>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6 live sessions</a:t>
            </a:r>
          </a:p>
        </p:txBody>
      </p:sp>
      <p:sp>
        <p:nvSpPr>
          <p:cNvPr id="7" name="s125 text 7">
            <a:extLst xmlns:a="http://schemas.openxmlformats.org/drawingml/2006/main">
              <a:ext uri="{FF2B5EF4-FFF2-40B4-BE49-F238E27FC236}">
                <a16:creationId xmlns:a16="http://schemas.microsoft.com/office/drawing/2014/main" id="{4ED6CE6F-60D4-4FC0-A41B-C6A3E1149CEA}"/>
              </a:ext>
            </a:extLst>
          </p:cNvPr>
          <p:cNvSpPr>
            <a:spLocks xmlns:a="http://schemas.openxmlformats.org/drawingml/2006/main" noGrp="1"/>
          </p:cNvSpPr>
          <p:nvPr/>
        </p:nvSpPr>
        <p:spPr>
          <a:xfrm xmlns:a="http://schemas.openxmlformats.org/drawingml/2006/main">
            <a:off x="3343870" y="2390775"/>
            <a:ext cx="6137523"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5085"/>
          </a:bodyPr>
          <a:lstStyle xmlns:a="http://schemas.openxmlformats.org/drawingml/2006/main"/>
          <a:p xmlns:a="http://schemas.openxmlformats.org/drawingml/2006/main">
            <a:pPr algn="l">
              <a:lnSpc>
                <a:spcPct val="123333"/>
              </a:lnSpc>
              <a:buNone/>
              <a:defRPr sz="2025" b="0" i="0">
                <a:solidFill>
                  <a:srgbClr val="506559"/>
                </a:solidFill>
                <a:latin typeface="Plus Jakarta Sans"/>
                <a:ea typeface="Plus Jakarta Sans"/>
                <a:cs typeface="Plus Jakarta Sans"/>
              </a:defRPr>
            </a:pPr>
            <a:r>
              <a:rPr sz="2025" b="0" i="0">
                <a:solidFill>
                  <a:srgbClr val="506559"/>
                </a:solidFill>
                <a:latin typeface="Plus Jakarta Sans"/>
                <a:ea typeface="Plus Jakarta Sans"/>
                <a:cs typeface="Plus Jakarta Sans"/>
              </a:rPr>
              <a:t>Sep 21, 23, 25, 28, 30 &amp; Oct 2 · 10 AM–12 PM Eastern</a:t>
            </a:r>
          </a:p>
        </p:txBody>
      </p:sp>
      <p:sp>
        <p:nvSpPr>
          <p:cNvPr id="8" name="s125 text 8">
            <a:extLst xmlns:a="http://schemas.openxmlformats.org/drawingml/2006/main">
              <a:ext uri="{FF2B5EF4-FFF2-40B4-BE49-F238E27FC236}">
                <a16:creationId xmlns:a16="http://schemas.microsoft.com/office/drawing/2014/main" id="{A1DDB994-1EF1-44FD-A43B-EA8DA06F918B}"/>
              </a:ext>
            </a:extLst>
          </p:cNvPr>
          <p:cNvSpPr>
            <a:spLocks xmlns:a="http://schemas.openxmlformats.org/drawingml/2006/main" noGrp="1"/>
          </p:cNvSpPr>
          <p:nvPr/>
        </p:nvSpPr>
        <p:spPr>
          <a:xfrm xmlns:a="http://schemas.openxmlformats.org/drawingml/2006/main">
            <a:off x="762000" y="2965996"/>
            <a:ext cx="361950" cy="44187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0"/>
          </a:bodyPr>
          <a:lstStyle xmlns:a="http://schemas.openxmlformats.org/drawingml/2006/main"/>
          <a:p xmlns:a="http://schemas.openxmlformats.org/drawingml/2006/main">
            <a:pPr algn="l">
              <a:lnSpc>
                <a:spcPct val="120833"/>
              </a:lnSpc>
              <a:buNone/>
              <a:defRPr sz="2400" b="0" i="0">
                <a:solidFill>
                  <a:srgbClr val="0B8A4B"/>
                </a:solidFill>
                <a:latin typeface="Plus Jakarta Sans"/>
                <a:ea typeface="Plus Jakarta Sans"/>
                <a:cs typeface="Plus Jakarta Sans"/>
              </a:defRPr>
            </a:pPr>
            <a:r>
              <a:rPr sz="2400" b="0" i="0">
                <a:solidFill>
                  <a:srgbClr val="0B8A4B"/>
                </a:solidFill>
                <a:latin typeface="Plus Jakarta Sans"/>
                <a:ea typeface="Plus Jakarta Sans"/>
                <a:cs typeface="Plus Jakarta Sans"/>
              </a:rPr>
              <a:t>✓</a:t>
            </a:r>
          </a:p>
        </p:txBody>
      </p:sp>
      <p:sp>
        <p:nvSpPr>
          <p:cNvPr id="9" name="s125 text 9">
            <a:extLst xmlns:a="http://schemas.openxmlformats.org/drawingml/2006/main">
              <a:ext uri="{FF2B5EF4-FFF2-40B4-BE49-F238E27FC236}">
                <a16:creationId xmlns:a16="http://schemas.microsoft.com/office/drawing/2014/main" id="{638631C9-3EA7-4DA3-8E17-461A75AF0651}"/>
              </a:ext>
            </a:extLst>
          </p:cNvPr>
          <p:cNvSpPr>
            <a:spLocks xmlns:a="http://schemas.openxmlformats.org/drawingml/2006/main" noGrp="1"/>
          </p:cNvSpPr>
          <p:nvPr/>
        </p:nvSpPr>
        <p:spPr>
          <a:xfrm xmlns:a="http://schemas.openxmlformats.org/drawingml/2006/main">
            <a:off x="1333500" y="2994571"/>
            <a:ext cx="3044279"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3877"/>
          </a:bodyPr>
          <a:lstStyle xmlns:a="http://schemas.openxmlformats.org/drawingml/2006/main"/>
          <a:p xmlns:a="http://schemas.openxmlformats.org/drawingml/2006/main">
            <a:pPr algn="l">
              <a:lnSpc>
                <a:spcPct val="123333"/>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Live teaching and Q&amp;A</a:t>
            </a:r>
          </a:p>
        </p:txBody>
      </p:sp>
      <p:sp>
        <p:nvSpPr>
          <p:cNvPr id="10" name="s125 text 10">
            <a:extLst xmlns:a="http://schemas.openxmlformats.org/drawingml/2006/main">
              <a:ext uri="{FF2B5EF4-FFF2-40B4-BE49-F238E27FC236}">
                <a16:creationId xmlns:a16="http://schemas.microsoft.com/office/drawing/2014/main" id="{0FB63AA7-EB13-4CC3-804F-151317E02DA9}"/>
              </a:ext>
            </a:extLst>
          </p:cNvPr>
          <p:cNvSpPr>
            <a:spLocks xmlns:a="http://schemas.openxmlformats.org/drawingml/2006/main" noGrp="1"/>
          </p:cNvSpPr>
          <p:nvPr/>
        </p:nvSpPr>
        <p:spPr>
          <a:xfrm xmlns:a="http://schemas.openxmlformats.org/drawingml/2006/main">
            <a:off x="4511129" y="3013621"/>
            <a:ext cx="6033641"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5085"/>
          </a:bodyPr>
          <a:lstStyle xmlns:a="http://schemas.openxmlformats.org/drawingml/2006/main"/>
          <a:p xmlns:a="http://schemas.openxmlformats.org/drawingml/2006/main">
            <a:pPr algn="l">
              <a:lnSpc>
                <a:spcPct val="123333"/>
              </a:lnSpc>
              <a:buNone/>
              <a:defRPr sz="2025" b="0" i="0">
                <a:solidFill>
                  <a:srgbClr val="506559"/>
                </a:solidFill>
                <a:latin typeface="Plus Jakarta Sans"/>
                <a:ea typeface="Plus Jakarta Sans"/>
                <a:cs typeface="Plus Jakarta Sans"/>
              </a:defRPr>
            </a:pPr>
            <a:r>
              <a:rPr sz="2025" b="0" i="0">
                <a:solidFill>
                  <a:srgbClr val="506559"/>
                </a:solidFill>
                <a:latin typeface="Plus Jakarta Sans"/>
                <a:ea typeface="Plus Jakarta Sans"/>
                <a:cs typeface="Plus Jakarta Sans"/>
              </a:rPr>
              <a:t>Build with Ahmed and get help with your next step.</a:t>
            </a:r>
          </a:p>
        </p:txBody>
      </p:sp>
      <p:sp>
        <p:nvSpPr>
          <p:cNvPr id="11" name="s125 text 11">
            <a:extLst xmlns:a="http://schemas.openxmlformats.org/drawingml/2006/main">
              <a:ext uri="{FF2B5EF4-FFF2-40B4-BE49-F238E27FC236}">
                <a16:creationId xmlns:a16="http://schemas.microsoft.com/office/drawing/2014/main" id="{D96944CE-D68E-4A7A-AB14-6C29037BE113}"/>
              </a:ext>
            </a:extLst>
          </p:cNvPr>
          <p:cNvSpPr>
            <a:spLocks xmlns:a="http://schemas.openxmlformats.org/drawingml/2006/main" noGrp="1"/>
          </p:cNvSpPr>
          <p:nvPr/>
        </p:nvSpPr>
        <p:spPr>
          <a:xfrm xmlns:a="http://schemas.openxmlformats.org/drawingml/2006/main">
            <a:off x="762000" y="3588841"/>
            <a:ext cx="361950" cy="44187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0"/>
          </a:bodyPr>
          <a:lstStyle xmlns:a="http://schemas.openxmlformats.org/drawingml/2006/main"/>
          <a:p xmlns:a="http://schemas.openxmlformats.org/drawingml/2006/main">
            <a:pPr algn="l">
              <a:lnSpc>
                <a:spcPct val="120833"/>
              </a:lnSpc>
              <a:buNone/>
              <a:defRPr sz="2400" b="0" i="0">
                <a:solidFill>
                  <a:srgbClr val="0B8A4B"/>
                </a:solidFill>
                <a:latin typeface="Plus Jakarta Sans"/>
                <a:ea typeface="Plus Jakarta Sans"/>
                <a:cs typeface="Plus Jakarta Sans"/>
              </a:defRPr>
            </a:pPr>
            <a:r>
              <a:rPr sz="2400" b="0" i="0">
                <a:solidFill>
                  <a:srgbClr val="0B8A4B"/>
                </a:solidFill>
                <a:latin typeface="Plus Jakarta Sans"/>
                <a:ea typeface="Plus Jakarta Sans"/>
                <a:cs typeface="Plus Jakarta Sans"/>
              </a:rPr>
              <a:t>✓</a:t>
            </a:r>
          </a:p>
        </p:txBody>
      </p:sp>
      <p:sp>
        <p:nvSpPr>
          <p:cNvPr id="12" name="s125 text 12">
            <a:extLst xmlns:a="http://schemas.openxmlformats.org/drawingml/2006/main">
              <a:ext uri="{FF2B5EF4-FFF2-40B4-BE49-F238E27FC236}">
                <a16:creationId xmlns:a16="http://schemas.microsoft.com/office/drawing/2014/main" id="{2404548E-AB1A-453B-9365-78B32EC866D9}"/>
              </a:ext>
            </a:extLst>
          </p:cNvPr>
          <p:cNvSpPr>
            <a:spLocks xmlns:a="http://schemas.openxmlformats.org/drawingml/2006/main" noGrp="1"/>
          </p:cNvSpPr>
          <p:nvPr/>
        </p:nvSpPr>
        <p:spPr>
          <a:xfrm xmlns:a="http://schemas.openxmlformats.org/drawingml/2006/main">
            <a:off x="1333500" y="3617416"/>
            <a:ext cx="4801642"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3877"/>
          </a:bodyPr>
          <a:lstStyle xmlns:a="http://schemas.openxmlformats.org/drawingml/2006/main"/>
          <a:p xmlns:a="http://schemas.openxmlformats.org/drawingml/2006/main">
            <a:pPr algn="l">
              <a:lnSpc>
                <a:spcPct val="123333"/>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SkillTreeOS + 5 encoded businesses</a:t>
            </a:r>
          </a:p>
        </p:txBody>
      </p:sp>
      <p:sp>
        <p:nvSpPr>
          <p:cNvPr id="13" name="s125 text 13">
            <a:extLst xmlns:a="http://schemas.openxmlformats.org/drawingml/2006/main">
              <a:ext uri="{FF2B5EF4-FFF2-40B4-BE49-F238E27FC236}">
                <a16:creationId xmlns:a16="http://schemas.microsoft.com/office/drawing/2014/main" id="{F406E74E-A6A8-41A1-82DE-10D565C14E9A}"/>
              </a:ext>
            </a:extLst>
          </p:cNvPr>
          <p:cNvSpPr>
            <a:spLocks xmlns:a="http://schemas.openxmlformats.org/drawingml/2006/main" noGrp="1"/>
          </p:cNvSpPr>
          <p:nvPr/>
        </p:nvSpPr>
        <p:spPr>
          <a:xfrm xmlns:a="http://schemas.openxmlformats.org/drawingml/2006/main">
            <a:off x="6268492" y="3636466"/>
            <a:ext cx="5349329"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5085"/>
          </a:bodyPr>
          <a:lstStyle xmlns:a="http://schemas.openxmlformats.org/drawingml/2006/main"/>
          <a:p xmlns:a="http://schemas.openxmlformats.org/drawingml/2006/main">
            <a:pPr algn="l">
              <a:lnSpc>
                <a:spcPct val="123333"/>
              </a:lnSpc>
              <a:buNone/>
              <a:defRPr sz="2025" b="0" i="0">
                <a:solidFill>
                  <a:srgbClr val="506559"/>
                </a:solidFill>
                <a:latin typeface="Plus Jakarta Sans"/>
                <a:ea typeface="Plus Jakarta Sans"/>
                <a:cs typeface="Plus Jakarta Sans"/>
              </a:defRPr>
            </a:pPr>
            <a:r>
              <a:rPr sz="2025" b="0" i="0">
                <a:solidFill>
                  <a:srgbClr val="506559"/>
                </a:solidFill>
                <a:latin typeface="Plus Jakarta Sans"/>
                <a:ea typeface="Plus Jakarta Sans"/>
                <a:cs typeface="Plus Jakarta Sans"/>
              </a:rPr>
              <a:t>Map your company and adapt the examples.</a:t>
            </a:r>
          </a:p>
        </p:txBody>
      </p:sp>
      <p:sp>
        <p:nvSpPr>
          <p:cNvPr id="14" name="s125 text 14">
            <a:extLst xmlns:a="http://schemas.openxmlformats.org/drawingml/2006/main">
              <a:ext uri="{FF2B5EF4-FFF2-40B4-BE49-F238E27FC236}">
                <a16:creationId xmlns:a16="http://schemas.microsoft.com/office/drawing/2014/main" id="{D7BEF87B-5FBC-4941-8FD6-C41C96600E0D}"/>
              </a:ext>
            </a:extLst>
          </p:cNvPr>
          <p:cNvSpPr>
            <a:spLocks xmlns:a="http://schemas.openxmlformats.org/drawingml/2006/main" noGrp="1"/>
          </p:cNvSpPr>
          <p:nvPr/>
        </p:nvSpPr>
        <p:spPr>
          <a:xfrm xmlns:a="http://schemas.openxmlformats.org/drawingml/2006/main">
            <a:off x="762000" y="4211687"/>
            <a:ext cx="361950" cy="44187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0"/>
          </a:bodyPr>
          <a:lstStyle xmlns:a="http://schemas.openxmlformats.org/drawingml/2006/main"/>
          <a:p xmlns:a="http://schemas.openxmlformats.org/drawingml/2006/main">
            <a:pPr algn="l">
              <a:lnSpc>
                <a:spcPct val="120833"/>
              </a:lnSpc>
              <a:buNone/>
              <a:defRPr sz="2400" b="0" i="0">
                <a:solidFill>
                  <a:srgbClr val="0B8A4B"/>
                </a:solidFill>
                <a:latin typeface="Plus Jakarta Sans"/>
                <a:ea typeface="Plus Jakarta Sans"/>
                <a:cs typeface="Plus Jakarta Sans"/>
              </a:defRPr>
            </a:pPr>
            <a:r>
              <a:rPr sz="2400" b="0" i="0">
                <a:solidFill>
                  <a:srgbClr val="0B8A4B"/>
                </a:solidFill>
                <a:latin typeface="Plus Jakarta Sans"/>
                <a:ea typeface="Plus Jakarta Sans"/>
                <a:cs typeface="Plus Jakarta Sans"/>
              </a:rPr>
              <a:t>✓</a:t>
            </a:r>
          </a:p>
        </p:txBody>
      </p:sp>
      <p:sp>
        <p:nvSpPr>
          <p:cNvPr id="15" name="s125 text 15">
            <a:extLst xmlns:a="http://schemas.openxmlformats.org/drawingml/2006/main">
              <a:ext uri="{FF2B5EF4-FFF2-40B4-BE49-F238E27FC236}">
                <a16:creationId xmlns:a16="http://schemas.microsoft.com/office/drawing/2014/main" id="{1A6FC59D-6B46-42B9-AAD1-D866DAEDFDF6}"/>
              </a:ext>
            </a:extLst>
          </p:cNvPr>
          <p:cNvSpPr>
            <a:spLocks xmlns:a="http://schemas.openxmlformats.org/drawingml/2006/main" noGrp="1"/>
          </p:cNvSpPr>
          <p:nvPr/>
        </p:nvSpPr>
        <p:spPr>
          <a:xfrm xmlns:a="http://schemas.openxmlformats.org/drawingml/2006/main">
            <a:off x="1333500" y="4240262"/>
            <a:ext cx="156463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3877"/>
          </a:bodyPr>
          <a:lstStyle xmlns:a="http://schemas.openxmlformats.org/drawingml/2006/main"/>
          <a:p xmlns:a="http://schemas.openxmlformats.org/drawingml/2006/main">
            <a:pPr algn="l">
              <a:lnSpc>
                <a:spcPct val="123333"/>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20 OS tools</a:t>
            </a:r>
          </a:p>
        </p:txBody>
      </p:sp>
      <p:sp>
        <p:nvSpPr>
          <p:cNvPr id="16" name="s125 text 16">
            <a:extLst xmlns:a="http://schemas.openxmlformats.org/drawingml/2006/main">
              <a:ext uri="{FF2B5EF4-FFF2-40B4-BE49-F238E27FC236}">
                <a16:creationId xmlns:a16="http://schemas.microsoft.com/office/drawing/2014/main" id="{0F7E1F57-1824-4A73-844E-A9CECECD7C4F}"/>
              </a:ext>
            </a:extLst>
          </p:cNvPr>
          <p:cNvSpPr>
            <a:spLocks xmlns:a="http://schemas.openxmlformats.org/drawingml/2006/main" noGrp="1"/>
          </p:cNvSpPr>
          <p:nvPr/>
        </p:nvSpPr>
        <p:spPr>
          <a:xfrm xmlns:a="http://schemas.openxmlformats.org/drawingml/2006/main">
            <a:off x="3031480" y="4259312"/>
            <a:ext cx="6692503"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5085"/>
          </a:bodyPr>
          <a:lstStyle xmlns:a="http://schemas.openxmlformats.org/drawingml/2006/main"/>
          <a:p xmlns:a="http://schemas.openxmlformats.org/drawingml/2006/main">
            <a:pPr algn="l">
              <a:lnSpc>
                <a:spcPct val="123333"/>
              </a:lnSpc>
              <a:buNone/>
              <a:defRPr sz="2025" b="0" i="0">
                <a:solidFill>
                  <a:srgbClr val="506559"/>
                </a:solidFill>
                <a:latin typeface="Plus Jakarta Sans"/>
                <a:ea typeface="Plus Jakarta Sans"/>
                <a:cs typeface="Plus Jakarta Sans"/>
              </a:defRPr>
            </a:pPr>
            <a:r>
              <a:rPr sz="2025" b="0" i="0">
                <a:solidFill>
                  <a:srgbClr val="506559"/>
                </a:solidFill>
                <a:latin typeface="Plus Jakarta Sans"/>
                <a:ea typeface="Plus Jakarta Sans"/>
                <a:cs typeface="Plus Jakarta Sans"/>
              </a:rPr>
              <a:t>Tools and workspaces supplied under the cohort terms.</a:t>
            </a:r>
          </a:p>
        </p:txBody>
      </p:sp>
      <p:sp>
        <p:nvSpPr>
          <p:cNvPr id="17" name="s125 text 17">
            <a:extLst xmlns:a="http://schemas.openxmlformats.org/drawingml/2006/main">
              <a:ext uri="{FF2B5EF4-FFF2-40B4-BE49-F238E27FC236}">
                <a16:creationId xmlns:a16="http://schemas.microsoft.com/office/drawing/2014/main" id="{987EAAC0-2411-428A-8D3E-12FA0538D5BC}"/>
              </a:ext>
            </a:extLst>
          </p:cNvPr>
          <p:cNvSpPr>
            <a:spLocks xmlns:a="http://schemas.openxmlformats.org/drawingml/2006/main" noGrp="1"/>
          </p:cNvSpPr>
          <p:nvPr/>
        </p:nvSpPr>
        <p:spPr>
          <a:xfrm xmlns:a="http://schemas.openxmlformats.org/drawingml/2006/main">
            <a:off x="762000" y="4834533"/>
            <a:ext cx="361950" cy="44187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0"/>
          </a:bodyPr>
          <a:lstStyle xmlns:a="http://schemas.openxmlformats.org/drawingml/2006/main"/>
          <a:p xmlns:a="http://schemas.openxmlformats.org/drawingml/2006/main">
            <a:pPr algn="l">
              <a:lnSpc>
                <a:spcPct val="120833"/>
              </a:lnSpc>
              <a:buNone/>
              <a:defRPr sz="2400" b="0" i="0">
                <a:solidFill>
                  <a:srgbClr val="0B8A4B"/>
                </a:solidFill>
                <a:latin typeface="Plus Jakarta Sans"/>
                <a:ea typeface="Plus Jakarta Sans"/>
                <a:cs typeface="Plus Jakarta Sans"/>
              </a:defRPr>
            </a:pPr>
            <a:r>
              <a:rPr sz="2400" b="0" i="0">
                <a:solidFill>
                  <a:srgbClr val="0B8A4B"/>
                </a:solidFill>
                <a:latin typeface="Plus Jakarta Sans"/>
                <a:ea typeface="Plus Jakarta Sans"/>
                <a:cs typeface="Plus Jakarta Sans"/>
              </a:rPr>
              <a:t>✓</a:t>
            </a:r>
          </a:p>
        </p:txBody>
      </p:sp>
      <p:sp>
        <p:nvSpPr>
          <p:cNvPr id="18" name="s125 text 18">
            <a:extLst xmlns:a="http://schemas.openxmlformats.org/drawingml/2006/main">
              <a:ext uri="{FF2B5EF4-FFF2-40B4-BE49-F238E27FC236}">
                <a16:creationId xmlns:a16="http://schemas.microsoft.com/office/drawing/2014/main" id="{73471315-C335-4FC4-B85A-70712E24FE79}"/>
              </a:ext>
            </a:extLst>
          </p:cNvPr>
          <p:cNvSpPr>
            <a:spLocks xmlns:a="http://schemas.openxmlformats.org/drawingml/2006/main" noGrp="1"/>
          </p:cNvSpPr>
          <p:nvPr/>
        </p:nvSpPr>
        <p:spPr>
          <a:xfrm xmlns:a="http://schemas.openxmlformats.org/drawingml/2006/main">
            <a:off x="1333500" y="4863108"/>
            <a:ext cx="5112395"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3877"/>
          </a:bodyPr>
          <a:lstStyle xmlns:a="http://schemas.openxmlformats.org/drawingml/2006/main"/>
          <a:p xmlns:a="http://schemas.openxmlformats.org/drawingml/2006/main">
            <a:pPr algn="l">
              <a:lnSpc>
                <a:spcPct val="123333"/>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Recordings, SOPs and documentation</a:t>
            </a:r>
          </a:p>
        </p:txBody>
      </p:sp>
      <p:sp>
        <p:nvSpPr>
          <p:cNvPr id="19" name="s125 text 19">
            <a:extLst xmlns:a="http://schemas.openxmlformats.org/drawingml/2006/main">
              <a:ext uri="{FF2B5EF4-FFF2-40B4-BE49-F238E27FC236}">
                <a16:creationId xmlns:a16="http://schemas.microsoft.com/office/drawing/2014/main" id="{CD7E2B22-EDCB-45B9-8212-0CCCC2F72AB9}"/>
              </a:ext>
            </a:extLst>
          </p:cNvPr>
          <p:cNvSpPr>
            <a:spLocks xmlns:a="http://schemas.openxmlformats.org/drawingml/2006/main" noGrp="1"/>
          </p:cNvSpPr>
          <p:nvPr/>
        </p:nvSpPr>
        <p:spPr>
          <a:xfrm xmlns:a="http://schemas.openxmlformats.org/drawingml/2006/main">
            <a:off x="6579245" y="4882158"/>
            <a:ext cx="3650159"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5085"/>
          </a:bodyPr>
          <a:lstStyle xmlns:a="http://schemas.openxmlformats.org/drawingml/2006/main"/>
          <a:p xmlns:a="http://schemas.openxmlformats.org/drawingml/2006/main">
            <a:pPr algn="l">
              <a:lnSpc>
                <a:spcPct val="123333"/>
              </a:lnSpc>
              <a:buNone/>
              <a:defRPr sz="2025" b="0" i="0">
                <a:solidFill>
                  <a:srgbClr val="506559"/>
                </a:solidFill>
                <a:latin typeface="Plus Jakarta Sans"/>
                <a:ea typeface="Plus Jakarta Sans"/>
                <a:cs typeface="Plus Jakarta Sans"/>
              </a:defRPr>
            </a:pPr>
            <a:r>
              <a:rPr sz="2025" b="0" i="0">
                <a:solidFill>
                  <a:srgbClr val="506559"/>
                </a:solidFill>
                <a:latin typeface="Plus Jakarta Sans"/>
                <a:ea typeface="Plus Jakarta Sans"/>
                <a:cs typeface="Plus Jakarta Sans"/>
              </a:rPr>
              <a:t>Revisit each class as you build.</a:t>
            </a:r>
          </a:p>
        </p:txBody>
      </p:sp>
      <p:sp>
        <p:nvSpPr>
          <p:cNvPr id="20" name="s125 text 20">
            <a:extLst xmlns:a="http://schemas.openxmlformats.org/drawingml/2006/main">
              <a:ext uri="{FF2B5EF4-FFF2-40B4-BE49-F238E27FC236}">
                <a16:creationId xmlns:a16="http://schemas.microsoft.com/office/drawing/2014/main" id="{6DAF38A1-0A91-4E1E-BCD1-DA9D170D33BF}"/>
              </a:ext>
            </a:extLst>
          </p:cNvPr>
          <p:cNvSpPr>
            <a:spLocks xmlns:a="http://schemas.openxmlformats.org/drawingml/2006/main" noGrp="1"/>
          </p:cNvSpPr>
          <p:nvPr/>
        </p:nvSpPr>
        <p:spPr>
          <a:xfrm xmlns:a="http://schemas.openxmlformats.org/drawingml/2006/main">
            <a:off x="762000" y="5457379"/>
            <a:ext cx="361950" cy="44187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0"/>
          </a:bodyPr>
          <a:lstStyle xmlns:a="http://schemas.openxmlformats.org/drawingml/2006/main"/>
          <a:p xmlns:a="http://schemas.openxmlformats.org/drawingml/2006/main">
            <a:pPr algn="l">
              <a:lnSpc>
                <a:spcPct val="120833"/>
              </a:lnSpc>
              <a:buNone/>
              <a:defRPr sz="2400" b="0" i="0">
                <a:solidFill>
                  <a:srgbClr val="0B8A4B"/>
                </a:solidFill>
                <a:latin typeface="Plus Jakarta Sans"/>
                <a:ea typeface="Plus Jakarta Sans"/>
                <a:cs typeface="Plus Jakarta Sans"/>
              </a:defRPr>
            </a:pPr>
            <a:r>
              <a:rPr sz="2400" b="0" i="0">
                <a:solidFill>
                  <a:srgbClr val="0B8A4B"/>
                </a:solidFill>
                <a:latin typeface="Plus Jakarta Sans"/>
                <a:ea typeface="Plus Jakarta Sans"/>
                <a:cs typeface="Plus Jakarta Sans"/>
              </a:rPr>
              <a:t>✓</a:t>
            </a:r>
          </a:p>
        </p:txBody>
      </p:sp>
      <p:sp>
        <p:nvSpPr>
          <p:cNvPr id="21" name="s125 text 21">
            <a:extLst xmlns:a="http://schemas.openxmlformats.org/drawingml/2006/main">
              <a:ext uri="{FF2B5EF4-FFF2-40B4-BE49-F238E27FC236}">
                <a16:creationId xmlns:a16="http://schemas.microsoft.com/office/drawing/2014/main" id="{5500A0D1-E468-40F0-A11A-CF83F5258F88}"/>
              </a:ext>
            </a:extLst>
          </p:cNvPr>
          <p:cNvSpPr>
            <a:spLocks xmlns:a="http://schemas.openxmlformats.org/drawingml/2006/main" noGrp="1"/>
          </p:cNvSpPr>
          <p:nvPr/>
        </p:nvSpPr>
        <p:spPr>
          <a:xfrm xmlns:a="http://schemas.openxmlformats.org/drawingml/2006/main">
            <a:off x="1333500" y="5485954"/>
            <a:ext cx="4428232"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3877"/>
          </a:bodyPr>
          <a:lstStyle xmlns:a="http://schemas.openxmlformats.org/drawingml/2006/main"/>
          <a:p xmlns:a="http://schemas.openxmlformats.org/drawingml/2006/main">
            <a:pPr algn="l">
              <a:lnSpc>
                <a:spcPct val="123333"/>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Community and ongoing support</a:t>
            </a:r>
          </a:p>
        </p:txBody>
      </p:sp>
      <p:sp>
        <p:nvSpPr>
          <p:cNvPr id="22" name="s125 text 22">
            <a:extLst xmlns:a="http://schemas.openxmlformats.org/drawingml/2006/main">
              <a:ext uri="{FF2B5EF4-FFF2-40B4-BE49-F238E27FC236}">
                <a16:creationId xmlns:a16="http://schemas.microsoft.com/office/drawing/2014/main" id="{99710CF9-F18D-4917-BF4B-75C1FA896410}"/>
              </a:ext>
            </a:extLst>
          </p:cNvPr>
          <p:cNvSpPr>
            <a:spLocks xmlns:a="http://schemas.openxmlformats.org/drawingml/2006/main" noGrp="1"/>
          </p:cNvSpPr>
          <p:nvPr/>
        </p:nvSpPr>
        <p:spPr>
          <a:xfrm xmlns:a="http://schemas.openxmlformats.org/drawingml/2006/main">
            <a:off x="5895082" y="5505004"/>
            <a:ext cx="6283821"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5085"/>
          </a:bodyPr>
          <a:lstStyle xmlns:a="http://schemas.openxmlformats.org/drawingml/2006/main"/>
          <a:p xmlns:a="http://schemas.openxmlformats.org/drawingml/2006/main">
            <a:pPr algn="l">
              <a:lnSpc>
                <a:spcPct val="123333"/>
              </a:lnSpc>
              <a:buNone/>
              <a:defRPr sz="2025" b="0" i="0">
                <a:solidFill>
                  <a:srgbClr val="506559"/>
                </a:solidFill>
                <a:latin typeface="Plus Jakarta Sans"/>
                <a:ea typeface="Plus Jakarta Sans"/>
                <a:cs typeface="Plus Jakarta Sans"/>
              </a:defRPr>
            </a:pPr>
            <a:r>
              <a:rPr sz="2025" b="0" i="0">
                <a:solidFill>
                  <a:srgbClr val="506559"/>
                </a:solidFill>
                <a:latin typeface="Plus Jakarta Sans"/>
                <a:ea typeface="Plus Jakarta Sans"/>
                <a:cs typeface="Plus Jakarta Sans"/>
              </a:rPr>
              <a:t>Circle, WhatsApp and 90 days of follow-on support.</a:t>
            </a:r>
          </a:p>
        </p:txBody>
      </p:sp>
      <p:sp>
        <p:nvSpPr>
          <p:cNvPr id="23" name="s125 text 23">
            <a:extLst xmlns:a="http://schemas.openxmlformats.org/drawingml/2006/main">
              <a:ext uri="{FF2B5EF4-FFF2-40B4-BE49-F238E27FC236}">
                <a16:creationId xmlns:a16="http://schemas.microsoft.com/office/drawing/2014/main" id="{F98B7CF7-3255-45C0-9ACD-664D99D9E2D9}"/>
              </a:ext>
            </a:extLst>
          </p:cNvPr>
          <p:cNvSpPr>
            <a:spLocks xmlns:a="http://schemas.openxmlformats.org/drawingml/2006/main" noGrp="1"/>
          </p:cNvSpPr>
          <p:nvPr/>
        </p:nvSpPr>
        <p:spPr>
          <a:xfrm xmlns:a="http://schemas.openxmlformats.org/drawingml/2006/main">
            <a:off x="762000" y="6080224"/>
            <a:ext cx="361950" cy="44187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0"/>
          </a:bodyPr>
          <a:lstStyle xmlns:a="http://schemas.openxmlformats.org/drawingml/2006/main"/>
          <a:p xmlns:a="http://schemas.openxmlformats.org/drawingml/2006/main">
            <a:pPr algn="l">
              <a:lnSpc>
                <a:spcPct val="120833"/>
              </a:lnSpc>
              <a:buNone/>
              <a:defRPr sz="2400" b="0" i="0">
                <a:solidFill>
                  <a:srgbClr val="0B8A4B"/>
                </a:solidFill>
                <a:latin typeface="Plus Jakarta Sans"/>
                <a:ea typeface="Plus Jakarta Sans"/>
                <a:cs typeface="Plus Jakarta Sans"/>
              </a:defRPr>
            </a:pPr>
            <a:r>
              <a:rPr sz="2400" b="0" i="0">
                <a:solidFill>
                  <a:srgbClr val="0B8A4B"/>
                </a:solidFill>
                <a:latin typeface="Plus Jakarta Sans"/>
                <a:ea typeface="Plus Jakarta Sans"/>
                <a:cs typeface="Plus Jakarta Sans"/>
              </a:rPr>
              <a:t>✓</a:t>
            </a:r>
          </a:p>
        </p:txBody>
      </p:sp>
      <p:sp>
        <p:nvSpPr>
          <p:cNvPr id="24" name="s125 text 24">
            <a:extLst xmlns:a="http://schemas.openxmlformats.org/drawingml/2006/main">
              <a:ext uri="{FF2B5EF4-FFF2-40B4-BE49-F238E27FC236}">
                <a16:creationId xmlns:a16="http://schemas.microsoft.com/office/drawing/2014/main" id="{A3E8A338-EDBD-461A-B7DB-34AA91AF1A06}"/>
              </a:ext>
            </a:extLst>
          </p:cNvPr>
          <p:cNvSpPr>
            <a:spLocks xmlns:a="http://schemas.openxmlformats.org/drawingml/2006/main" noGrp="1"/>
          </p:cNvSpPr>
          <p:nvPr/>
        </p:nvSpPr>
        <p:spPr>
          <a:xfrm xmlns:a="http://schemas.openxmlformats.org/drawingml/2006/main">
            <a:off x="1333500" y="6108799"/>
            <a:ext cx="3283297"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3877"/>
          </a:bodyPr>
          <a:lstStyle xmlns:a="http://schemas.openxmlformats.org/drawingml/2006/main"/>
          <a:p xmlns:a="http://schemas.openxmlformats.org/drawingml/2006/main">
            <a:pPr algn="l">
              <a:lnSpc>
                <a:spcPct val="123333"/>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Your company, encoded</a:t>
            </a:r>
          </a:p>
        </p:txBody>
      </p:sp>
      <p:sp>
        <p:nvSpPr>
          <p:cNvPr id="25" name="s125 text 25">
            <a:extLst xmlns:a="http://schemas.openxmlformats.org/drawingml/2006/main">
              <a:ext uri="{FF2B5EF4-FFF2-40B4-BE49-F238E27FC236}">
                <a16:creationId xmlns:a16="http://schemas.microsoft.com/office/drawing/2014/main" id="{98613B64-4093-4433-BB88-3EC2D288624A}"/>
              </a:ext>
            </a:extLst>
          </p:cNvPr>
          <p:cNvSpPr>
            <a:spLocks xmlns:a="http://schemas.openxmlformats.org/drawingml/2006/main" noGrp="1"/>
          </p:cNvSpPr>
          <p:nvPr/>
        </p:nvSpPr>
        <p:spPr>
          <a:xfrm xmlns:a="http://schemas.openxmlformats.org/drawingml/2006/main">
            <a:off x="4750147" y="6127849"/>
            <a:ext cx="7276654"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5085"/>
          </a:bodyPr>
          <a:lstStyle xmlns:a="http://schemas.openxmlformats.org/drawingml/2006/main"/>
          <a:p xmlns:a="http://schemas.openxmlformats.org/drawingml/2006/main">
            <a:pPr algn="l">
              <a:lnSpc>
                <a:spcPct val="123333"/>
              </a:lnSpc>
              <a:buNone/>
              <a:defRPr sz="2025" b="0" i="0">
                <a:solidFill>
                  <a:srgbClr val="506559"/>
                </a:solidFill>
                <a:latin typeface="Plus Jakarta Sans"/>
                <a:ea typeface="Plus Jakarta Sans"/>
                <a:cs typeface="Plus Jakarta Sans"/>
              </a:defRPr>
            </a:pPr>
            <a:r>
              <a:rPr sz="2025" b="0" i="0">
                <a:solidFill>
                  <a:srgbClr val="506559"/>
                </a:solidFill>
                <a:latin typeface="Plus Jakarta Sans"/>
                <a:ea typeface="Plus Jakarta Sans"/>
                <a:cs typeface="Plus Jakarta Sans"/>
              </a:rPr>
              <a:t>Your second brain, saved skills and one working department.</a:t>
            </a:r>
          </a:p>
        </p:txBody>
      </p:sp>
      <p:sp>
        <p:nvSpPr>
          <p:cNvPr id="26" name="s125 text 26">
            <a:extLst xmlns:a="http://schemas.openxmlformats.org/drawingml/2006/main">
              <a:ext uri="{FF2B5EF4-FFF2-40B4-BE49-F238E27FC236}">
                <a16:creationId xmlns:a16="http://schemas.microsoft.com/office/drawing/2014/main" id="{EA41556C-7CCB-4F1C-94EB-4DB13EF13E93}"/>
              </a:ext>
            </a:extLst>
          </p:cNvPr>
          <p:cNvSpPr>
            <a:spLocks xmlns:a="http://schemas.openxmlformats.org/drawingml/2006/main" noGrp="1"/>
          </p:cNvSpPr>
          <p:nvPr/>
        </p:nvSpPr>
        <p:spPr>
          <a:xfrm xmlns:a="http://schemas.openxmlformats.org/drawingml/2006/main">
            <a:off x="762000" y="6769745"/>
            <a:ext cx="13716000" cy="5143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1" i="0">
                <a:solidFill>
                  <a:srgbClr val="0B8A4B"/>
                </a:solidFill>
                <a:latin typeface="Plus Jakarta Sans"/>
                <a:ea typeface="Plus Jakarta Sans"/>
                <a:cs typeface="Plus Jakarta Sans"/>
              </a:defRPr>
            </a:pPr>
            <a:r>
              <a:rPr sz="2100" b="1" i="0">
                <a:solidFill>
                  <a:srgbClr val="0B8A4B"/>
                </a:solidFill>
                <a:latin typeface="Plus Jakarta Sans"/>
                <a:ea typeface="Plus Jakarta Sans"/>
                <a:cs typeface="Plus Jakarta Sans"/>
              </a:rPr>
              <a:t>$1,497 USD · Founding seat</a:t>
            </a:r>
          </a:p>
        </p:txBody>
      </p:sp>
      <p:sp>
        <p:nvSpPr>
          <p:cNvPr id="27" name="s125 text 27">
            <a:extLst xmlns:a="http://schemas.openxmlformats.org/drawingml/2006/main">
              <a:ext uri="{FF2B5EF4-FFF2-40B4-BE49-F238E27FC236}">
                <a16:creationId xmlns:a16="http://schemas.microsoft.com/office/drawing/2014/main" id="{F8FEA611-AD96-423D-B779-48F20ABC71B5}"/>
              </a:ext>
            </a:extLst>
          </p:cNvPr>
          <p:cNvSpPr>
            <a:spLocks xmlns:a="http://schemas.openxmlformats.org/drawingml/2006/main" noGrp="1"/>
          </p:cNvSpPr>
          <p:nvPr/>
        </p:nvSpPr>
        <p:spPr>
          <a:xfrm xmlns:a="http://schemas.openxmlformats.org/drawingml/2006/main">
            <a:off x="13801874" y="8086725"/>
            <a:ext cx="67612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3175"/>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125 / 152</a:t>
            </a:r>
          </a:p>
        </p:txBody>
      </p:sp>
    </p:spTree>
    <p:extLst>
      <p:ext uri="{BB962C8B-B14F-4D97-AF65-F5344CB8AC3E}">
        <p14:creationId xmlns:p14="http://schemas.microsoft.com/office/powerpoint/2010/main" val="1332748134"/>
      </p:ext>
    </p:extLst>
  </p:cSld>
</p:sld>
</file>

<file path=ppt/slides/slide126.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d28eeda1f6dc4a89"/>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26 text 2">
            <a:extLst xmlns:a="http://schemas.openxmlformats.org/drawingml/2006/main">
              <a:ext uri="{FF2B5EF4-FFF2-40B4-BE49-F238E27FC236}">
                <a16:creationId xmlns:a16="http://schemas.microsoft.com/office/drawing/2014/main" id="{9453D919-8759-41FC-A761-93E5F6F24253}"/>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26 text 3">
            <a:extLst xmlns:a="http://schemas.openxmlformats.org/drawingml/2006/main">
              <a:ext uri="{FF2B5EF4-FFF2-40B4-BE49-F238E27FC236}">
                <a16:creationId xmlns:a16="http://schemas.microsoft.com/office/drawing/2014/main" id="{FAC06A02-76C7-43DF-870E-591D5D37CABF}"/>
              </a:ext>
            </a:extLst>
          </p:cNvPr>
          <p:cNvSpPr>
            <a:spLocks xmlns:a="http://schemas.openxmlformats.org/drawingml/2006/main" noGrp="1"/>
          </p:cNvSpPr>
          <p:nvPr/>
        </p:nvSpPr>
        <p:spPr>
          <a:xfrm xmlns:a="http://schemas.openxmlformats.org/drawingml/2006/main">
            <a:off x="13283803" y="476250"/>
            <a:ext cx="119419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Join the cohort</a:t>
            </a:r>
          </a:p>
        </p:txBody>
      </p:sp>
      <p:sp>
        <p:nvSpPr>
          <p:cNvPr id="4" name="s126 text 4">
            <a:extLst xmlns:a="http://schemas.openxmlformats.org/drawingml/2006/main">
              <a:ext uri="{FF2B5EF4-FFF2-40B4-BE49-F238E27FC236}">
                <a16:creationId xmlns:a16="http://schemas.microsoft.com/office/drawing/2014/main" id="{90F9E514-E5C2-4468-8DE8-CAD59B18083B}"/>
              </a:ext>
            </a:extLst>
          </p:cNvPr>
          <p:cNvSpPr>
            <a:spLocks xmlns:a="http://schemas.openxmlformats.org/drawingml/2006/main" noGrp="1"/>
          </p:cNvSpPr>
          <p:nvPr/>
        </p:nvSpPr>
        <p:spPr>
          <a:xfrm xmlns:a="http://schemas.openxmlformats.org/drawingml/2006/main">
            <a:off x="762000" y="1190625"/>
            <a:ext cx="13525500" cy="1095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050" b="1" i="0">
                <a:solidFill>
                  <a:srgbClr val="15291E"/>
                </a:solidFill>
                <a:latin typeface="Plus Jakarta Sans"/>
                <a:ea typeface="Plus Jakarta Sans"/>
                <a:cs typeface="Plus Jakarta Sans"/>
              </a:defRPr>
            </a:pPr>
            <a:r>
              <a:rPr sz="4050" b="1" i="0">
                <a:solidFill>
                  <a:srgbClr val="15291E"/>
                </a:solidFill>
                <a:latin typeface="Plus Jakarta Sans"/>
                <a:ea typeface="Plus Jakarta Sans"/>
                <a:cs typeface="Plus Jakarta Sans"/>
              </a:rPr>
              <a:t>A fully customizable desktop</a:t>
            </a:r>
          </a:p>
        </p:txBody>
      </p:sp>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ad1293d30c3c4566"/>
          <a:stretch xmlns:a="http://schemas.openxmlformats.org/drawingml/2006/main"/>
        </p:blipFill>
        <p:spPr>
          <a:xfrm xmlns:a="http://schemas.openxmlformats.org/drawingml/2006/main">
            <a:off x="3719066" y="2374736"/>
            <a:ext cx="7801719" cy="5280204"/>
          </a:xfrm>
          <a:prstGeom xmlns:a="http://schemas.openxmlformats.org/drawingml/2006/main" prst="rect">
            <a:avLst/>
          </a:prstGeom>
        </p:spPr>
      </p:pic>
      <p:sp>
        <p:nvSpPr>
          <p:cNvPr id="6" name="s126 text 6">
            <a:extLst xmlns:a="http://schemas.openxmlformats.org/drawingml/2006/main">
              <a:ext uri="{FF2B5EF4-FFF2-40B4-BE49-F238E27FC236}">
                <a16:creationId xmlns:a16="http://schemas.microsoft.com/office/drawing/2014/main" id="{23E8B9AC-3C65-4C44-B54E-2FBC7B90FCF8}"/>
              </a:ext>
            </a:extLst>
          </p:cNvPr>
          <p:cNvSpPr>
            <a:spLocks xmlns:a="http://schemas.openxmlformats.org/drawingml/2006/main" noGrp="1"/>
          </p:cNvSpPr>
          <p:nvPr/>
        </p:nvSpPr>
        <p:spPr>
          <a:xfrm xmlns:a="http://schemas.openxmlformats.org/drawingml/2006/main">
            <a:off x="762000" y="7753350"/>
            <a:ext cx="13716000" cy="26000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08333"/>
              </a:lnSpc>
              <a:buNone/>
              <a:defRPr sz="1575" b="0" i="0">
                <a:solidFill>
                  <a:srgbClr val="506559"/>
                </a:solidFill>
                <a:latin typeface="Plus Jakarta Sans"/>
                <a:ea typeface="Plus Jakarta Sans"/>
                <a:cs typeface="Plus Jakarta Sans"/>
              </a:defRPr>
            </a:pPr>
            <a:r>
              <a:rPr sz="1575" b="0" i="0">
                <a:solidFill>
                  <a:srgbClr val="506559"/>
                </a:solidFill>
                <a:latin typeface="Plus Jakarta Sans"/>
                <a:ea typeface="Plus Jakarta Sans"/>
                <a:cs typeface="Plus Jakarta Sans"/>
              </a:rPr>
              <a:t>Your tools, wallpaper, icons and dock · current local preview</a:t>
            </a:r>
          </a:p>
        </p:txBody>
      </p:sp>
      <p:sp>
        <p:nvSpPr>
          <p:cNvPr id="7" name="s126 text 7">
            <a:extLst xmlns:a="http://schemas.openxmlformats.org/drawingml/2006/main">
              <a:ext uri="{FF2B5EF4-FFF2-40B4-BE49-F238E27FC236}">
                <a16:creationId xmlns:a16="http://schemas.microsoft.com/office/drawing/2014/main" id="{16BFFCB9-E2E7-43CE-A5D6-5902F02F5EC9}"/>
              </a:ext>
            </a:extLst>
          </p:cNvPr>
          <p:cNvSpPr>
            <a:spLocks xmlns:a="http://schemas.openxmlformats.org/drawingml/2006/main" noGrp="1"/>
          </p:cNvSpPr>
          <p:nvPr/>
        </p:nvSpPr>
        <p:spPr>
          <a:xfrm xmlns:a="http://schemas.openxmlformats.org/drawingml/2006/main">
            <a:off x="13805148" y="8086725"/>
            <a:ext cx="672852"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2403"/>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126 / 152</a:t>
            </a:r>
          </a:p>
        </p:txBody>
      </p:sp>
    </p:spTree>
    <p:extLst>
      <p:ext uri="{BB962C8B-B14F-4D97-AF65-F5344CB8AC3E}">
        <p14:creationId xmlns:p14="http://schemas.microsoft.com/office/powerpoint/2010/main" val="1987366023"/>
      </p:ext>
    </p:extLst>
  </p:cSld>
</p:sld>
</file>

<file path=ppt/slides/slide127.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d89dd1b38cc4469c"/>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27 text 2">
            <a:extLst xmlns:a="http://schemas.openxmlformats.org/drawingml/2006/main">
              <a:ext uri="{FF2B5EF4-FFF2-40B4-BE49-F238E27FC236}">
                <a16:creationId xmlns:a16="http://schemas.microsoft.com/office/drawing/2014/main" id="{54FD4562-915E-4D92-B27C-7966AC740475}"/>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27 text 3">
            <a:extLst xmlns:a="http://schemas.openxmlformats.org/drawingml/2006/main">
              <a:ext uri="{FF2B5EF4-FFF2-40B4-BE49-F238E27FC236}">
                <a16:creationId xmlns:a16="http://schemas.microsoft.com/office/drawing/2014/main" id="{71EA78E2-D37F-455B-8741-AC50B52799E4}"/>
              </a:ext>
            </a:extLst>
          </p:cNvPr>
          <p:cNvSpPr>
            <a:spLocks xmlns:a="http://schemas.openxmlformats.org/drawingml/2006/main" noGrp="1"/>
          </p:cNvSpPr>
          <p:nvPr/>
        </p:nvSpPr>
        <p:spPr>
          <a:xfrm xmlns:a="http://schemas.openxmlformats.org/drawingml/2006/main">
            <a:off x="13283803" y="476250"/>
            <a:ext cx="119419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Join the cohort</a:t>
            </a:r>
          </a:p>
        </p:txBody>
      </p:sp>
      <p:sp>
        <p:nvSpPr>
          <p:cNvPr id="4" name="s127 text 4">
            <a:extLst xmlns:a="http://schemas.openxmlformats.org/drawingml/2006/main">
              <a:ext uri="{FF2B5EF4-FFF2-40B4-BE49-F238E27FC236}">
                <a16:creationId xmlns:a16="http://schemas.microsoft.com/office/drawing/2014/main" id="{A24C2E8A-EE09-4FA2-8ECE-943F7E979097}"/>
              </a:ext>
            </a:extLst>
          </p:cNvPr>
          <p:cNvSpPr>
            <a:spLocks xmlns:a="http://schemas.openxmlformats.org/drawingml/2006/main" noGrp="1"/>
          </p:cNvSpPr>
          <p:nvPr/>
        </p:nvSpPr>
        <p:spPr>
          <a:xfrm xmlns:a="http://schemas.openxmlformats.org/drawingml/2006/main">
            <a:off x="762000" y="1190625"/>
            <a:ext cx="13525500" cy="1095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050" b="1" i="0">
                <a:solidFill>
                  <a:srgbClr val="15291E"/>
                </a:solidFill>
                <a:latin typeface="Plus Jakarta Sans"/>
                <a:ea typeface="Plus Jakarta Sans"/>
                <a:cs typeface="Plus Jakarta Sans"/>
              </a:defRPr>
            </a:pPr>
            <a:r>
              <a:rPr sz="4050" b="1" i="0">
                <a:solidFill>
                  <a:srgbClr val="15291E"/>
                </a:solidFill>
                <a:latin typeface="Plus Jakarta Sans"/>
                <a:ea typeface="Plus Jakarta Sans"/>
                <a:cs typeface="Plus Jakarta Sans"/>
              </a:rPr>
              <a:t>Your desktop. Your style.</a:t>
            </a:r>
          </a:p>
        </p:txBody>
      </p:sp>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12cc6cd2b17f459b"/>
          <a:stretch xmlns:a="http://schemas.openxmlformats.org/drawingml/2006/main"/>
        </p:blipFill>
        <p:spPr>
          <a:xfrm xmlns:a="http://schemas.openxmlformats.org/drawingml/2006/main">
            <a:off x="3697635" y="2374785"/>
            <a:ext cx="7844730" cy="5280107"/>
          </a:xfrm>
          <a:prstGeom xmlns:a="http://schemas.openxmlformats.org/drawingml/2006/main" prst="rect">
            <a:avLst/>
          </a:prstGeom>
        </p:spPr>
      </p:pic>
      <p:sp>
        <p:nvSpPr>
          <p:cNvPr id="6" name="s127 text 6">
            <a:extLst xmlns:a="http://schemas.openxmlformats.org/drawingml/2006/main">
              <a:ext uri="{FF2B5EF4-FFF2-40B4-BE49-F238E27FC236}">
                <a16:creationId xmlns:a16="http://schemas.microsoft.com/office/drawing/2014/main" id="{65F1991C-041F-4C25-A70B-2F1D8F972960}"/>
              </a:ext>
            </a:extLst>
          </p:cNvPr>
          <p:cNvSpPr>
            <a:spLocks xmlns:a="http://schemas.openxmlformats.org/drawingml/2006/main" noGrp="1"/>
          </p:cNvSpPr>
          <p:nvPr/>
        </p:nvSpPr>
        <p:spPr>
          <a:xfrm xmlns:a="http://schemas.openxmlformats.org/drawingml/2006/main">
            <a:off x="762000" y="7753350"/>
            <a:ext cx="13716000" cy="26000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08333"/>
              </a:lnSpc>
              <a:buNone/>
              <a:defRPr sz="1575" b="0" i="0">
                <a:solidFill>
                  <a:srgbClr val="506559"/>
                </a:solidFill>
                <a:latin typeface="Plus Jakarta Sans"/>
                <a:ea typeface="Plus Jakarta Sans"/>
                <a:cs typeface="Plus Jakarta Sans"/>
              </a:defRPr>
            </a:pPr>
            <a:r>
              <a:rPr sz="1575" b="0" i="0">
                <a:solidFill>
                  <a:srgbClr val="506559"/>
                </a:solidFill>
                <a:latin typeface="Plus Jakarta Sans"/>
                <a:ea typeface="Plus Jakarta Sans"/>
                <a:cs typeface="Plus Jakarta Sans"/>
              </a:rPr>
              <a:t>Change the appearance and open the tools you need · current local preview</a:t>
            </a:r>
          </a:p>
        </p:txBody>
      </p:sp>
      <p:sp>
        <p:nvSpPr>
          <p:cNvPr id="7" name="s127 text 7">
            <a:extLst xmlns:a="http://schemas.openxmlformats.org/drawingml/2006/main">
              <a:ext uri="{FF2B5EF4-FFF2-40B4-BE49-F238E27FC236}">
                <a16:creationId xmlns:a16="http://schemas.microsoft.com/office/drawing/2014/main" id="{5A4354DF-4EAC-40A5-AAF3-ACED1FBBDA38}"/>
              </a:ext>
            </a:extLst>
          </p:cNvPr>
          <p:cNvSpPr>
            <a:spLocks xmlns:a="http://schemas.openxmlformats.org/drawingml/2006/main" noGrp="1"/>
          </p:cNvSpPr>
          <p:nvPr/>
        </p:nvSpPr>
        <p:spPr>
          <a:xfrm xmlns:a="http://schemas.openxmlformats.org/drawingml/2006/main">
            <a:off x="13814375" y="8086725"/>
            <a:ext cx="663625"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1625"/>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127 / 152</a:t>
            </a:r>
          </a:p>
        </p:txBody>
      </p:sp>
    </p:spTree>
    <p:extLst>
      <p:ext uri="{BB962C8B-B14F-4D97-AF65-F5344CB8AC3E}">
        <p14:creationId xmlns:p14="http://schemas.microsoft.com/office/powerpoint/2010/main" val="841284373"/>
      </p:ext>
    </p:extLst>
  </p:cSld>
</p:sld>
</file>

<file path=ppt/slides/slide128.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9" name=""/>
          <p:cNvPicPr>
            <a:picLocks xmlns:a="http://schemas.openxmlformats.org/drawingml/2006/main" noChangeAspect="1"/>
          </p:cNvPicPr>
          <p:nvPr/>
        </p:nvPicPr>
        <p:blipFill>
          <a:blip xmlns:r="http://schemas.openxmlformats.org/officeDocument/2006/relationships" xmlns:a="http://schemas.openxmlformats.org/drawingml/2006/main" r:embed="R7ef3c447164b493a"/>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28 text 2">
            <a:extLst xmlns:a="http://schemas.openxmlformats.org/drawingml/2006/main">
              <a:ext uri="{FF2B5EF4-FFF2-40B4-BE49-F238E27FC236}">
                <a16:creationId xmlns:a16="http://schemas.microsoft.com/office/drawing/2014/main" id="{EFE8C20A-281F-49F9-A3A0-3B64324984C8}"/>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28 text 3">
            <a:extLst xmlns:a="http://schemas.openxmlformats.org/drawingml/2006/main">
              <a:ext uri="{FF2B5EF4-FFF2-40B4-BE49-F238E27FC236}">
                <a16:creationId xmlns:a16="http://schemas.microsoft.com/office/drawing/2014/main" id="{98F0BFF9-964D-40D2-89BF-84EE5500636B}"/>
              </a:ext>
            </a:extLst>
          </p:cNvPr>
          <p:cNvSpPr>
            <a:spLocks xmlns:a="http://schemas.openxmlformats.org/drawingml/2006/main" noGrp="1"/>
          </p:cNvSpPr>
          <p:nvPr/>
        </p:nvSpPr>
        <p:spPr>
          <a:xfrm xmlns:a="http://schemas.openxmlformats.org/drawingml/2006/main">
            <a:off x="13283803" y="476250"/>
            <a:ext cx="119419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Join the cohort</a:t>
            </a:r>
          </a:p>
        </p:txBody>
      </p:sp>
      <p:sp>
        <p:nvSpPr>
          <p:cNvPr id="4" name="s128 text 4">
            <a:extLst xmlns:a="http://schemas.openxmlformats.org/drawingml/2006/main">
              <a:ext uri="{FF2B5EF4-FFF2-40B4-BE49-F238E27FC236}">
                <a16:creationId xmlns:a16="http://schemas.microsoft.com/office/drawing/2014/main" id="{42AC1192-15D7-465C-804F-502D9A999A8A}"/>
              </a:ext>
            </a:extLst>
          </p:cNvPr>
          <p:cNvSpPr>
            <a:spLocks xmlns:a="http://schemas.openxmlformats.org/drawingml/2006/main" noGrp="1"/>
          </p:cNvSpPr>
          <p:nvPr/>
        </p:nvSpPr>
        <p:spPr>
          <a:xfrm xmlns:a="http://schemas.openxmlformats.org/drawingml/2006/main">
            <a:off x="762000" y="1571625"/>
            <a:ext cx="12382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5775" b="1" i="0">
                <a:solidFill>
                  <a:srgbClr val="15291E"/>
                </a:solidFill>
                <a:latin typeface="Plus Jakarta Sans"/>
                <a:ea typeface="Plus Jakarta Sans"/>
                <a:cs typeface="Plus Jakarta Sans"/>
              </a:defRPr>
            </a:pPr>
            <a:r>
              <a:rPr sz="5775" b="1" i="0">
                <a:solidFill>
                  <a:srgbClr val="15291E"/>
                </a:solidFill>
                <a:latin typeface="Plus Jakarta Sans"/>
                <a:ea typeface="Plus Jakarta Sans"/>
                <a:cs typeface="Plus Jakarta Sans"/>
              </a:rPr>
              <a:t>What would you open first?</a:t>
            </a:r>
          </a:p>
        </p:txBody>
      </p:sp>
      <p:sp>
        <p:nvSpPr>
          <p:cNvPr id="5" name="s128 text 5">
            <a:extLst xmlns:a="http://schemas.openxmlformats.org/drawingml/2006/main">
              <a:ext uri="{FF2B5EF4-FFF2-40B4-BE49-F238E27FC236}">
                <a16:creationId xmlns:a16="http://schemas.microsoft.com/office/drawing/2014/main" id="{4273EB7D-0CA2-4CFF-B2CD-9DF0C9E4F651}"/>
              </a:ext>
            </a:extLst>
          </p:cNvPr>
          <p:cNvSpPr>
            <a:spLocks xmlns:a="http://schemas.openxmlformats.org/drawingml/2006/main" noGrp="1"/>
          </p:cNvSpPr>
          <p:nvPr/>
        </p:nvSpPr>
        <p:spPr>
          <a:xfrm xmlns:a="http://schemas.openxmlformats.org/drawingml/2006/main">
            <a:off x="762000" y="3381375"/>
            <a:ext cx="13716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0B8A4B"/>
                </a:solidFill>
                <a:latin typeface="Menlo"/>
                <a:ea typeface="Menlo"/>
                <a:cs typeface="Menlo"/>
              </a:defRPr>
            </a:pPr>
            <a:r>
              <a:rPr sz="1500" b="0" i="0">
                <a:solidFill>
                  <a:srgbClr val="0B8A4B"/>
                </a:solidFill>
                <a:latin typeface="Menlo"/>
                <a:ea typeface="Menlo"/>
                <a:cs typeface="Menlo"/>
              </a:rPr>
              <a:t>YOUR TURN · CHAT CHECK-IN</a:t>
            </a:r>
          </a:p>
        </p:txBody>
      </p:sp>
      <p:sp>
        <p:nvSpPr>
          <p:cNvPr id="6" name="s128 text 6">
            <a:extLst xmlns:a="http://schemas.openxmlformats.org/drawingml/2006/main">
              <a:ext uri="{FF2B5EF4-FFF2-40B4-BE49-F238E27FC236}">
                <a16:creationId xmlns:a16="http://schemas.microsoft.com/office/drawing/2014/main" id="{7E660486-DD4C-4731-8C39-4F72A79317D7}"/>
              </a:ext>
            </a:extLst>
          </p:cNvPr>
          <p:cNvSpPr>
            <a:spLocks xmlns:a="http://schemas.openxmlformats.org/drawingml/2006/main" noGrp="1"/>
          </p:cNvSpPr>
          <p:nvPr/>
        </p:nvSpPr>
        <p:spPr>
          <a:xfrm xmlns:a="http://schemas.openxmlformats.org/drawingml/2006/main">
            <a:off x="762000" y="3952875"/>
            <a:ext cx="11906250" cy="600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6667"/>
              </a:lnSpc>
              <a:buNone/>
              <a:defRPr sz="3375" b="0" i="0">
                <a:solidFill>
                  <a:srgbClr val="15291E"/>
                </a:solidFill>
                <a:latin typeface="Plus Jakarta Sans"/>
                <a:ea typeface="Plus Jakarta Sans"/>
                <a:cs typeface="Plus Jakarta Sans"/>
              </a:defRPr>
            </a:pPr>
            <a:r>
              <a:rPr sz="3375" b="0" i="0">
                <a:solidFill>
                  <a:srgbClr val="15291E"/>
                </a:solidFill>
                <a:latin typeface="Plus Jakarta Sans"/>
                <a:ea typeface="Plus Jakarta Sans"/>
                <a:cs typeface="Plus Jakarta Sans"/>
              </a:rPr>
              <a:t>CRM, Second Brain, projects — or another tool?</a:t>
            </a:r>
          </a:p>
        </p:txBody>
      </p:sp>
      <p:sp>
        <p:nvSpPr>
          <p:cNvPr id="7" name="s128 text 7">
            <a:extLst xmlns:a="http://schemas.openxmlformats.org/drawingml/2006/main">
              <a:ext uri="{FF2B5EF4-FFF2-40B4-BE49-F238E27FC236}">
                <a16:creationId xmlns:a16="http://schemas.microsoft.com/office/drawing/2014/main" id="{63D7111F-30ED-4A2E-AF8F-C7ECF35677F0}"/>
              </a:ext>
            </a:extLst>
          </p:cNvPr>
          <p:cNvSpPr>
            <a:spLocks xmlns:a="http://schemas.openxmlformats.org/drawingml/2006/main" noGrp="1"/>
          </p:cNvSpPr>
          <p:nvPr/>
        </p:nvSpPr>
        <p:spPr>
          <a:xfrm xmlns:a="http://schemas.openxmlformats.org/drawingml/2006/main">
            <a:off x="762000" y="4981575"/>
            <a:ext cx="13716000" cy="67047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6667"/>
              </a:lnSpc>
              <a:buNone/>
              <a:defRPr sz="2325" b="0" i="0">
                <a:solidFill>
                  <a:srgbClr val="0B8A4B"/>
                </a:solidFill>
                <a:latin typeface="Plus Jakarta Sans"/>
                <a:ea typeface="Plus Jakarta Sans"/>
                <a:cs typeface="Plus Jakarta Sans"/>
              </a:defRPr>
            </a:pPr>
            <a:r>
              <a:rPr sz="2325" b="0" i="0">
                <a:solidFill>
                  <a:srgbClr val="0B8A4B"/>
                </a:solidFill>
                <a:latin typeface="Plus Jakarta Sans"/>
                <a:ea typeface="Plus Jakarta Sans"/>
                <a:cs typeface="Plus Jakarta Sans"/>
              </a:rPr>
              <a:t>Drop the tool you would use first in the chat.</a:t>
            </a:r>
          </a:p>
        </p:txBody>
      </p:sp>
      <p:sp>
        <p:nvSpPr>
          <p:cNvPr id="8" name="s128 text 8">
            <a:extLst xmlns:a="http://schemas.openxmlformats.org/drawingml/2006/main">
              <a:ext uri="{FF2B5EF4-FFF2-40B4-BE49-F238E27FC236}">
                <a16:creationId xmlns:a16="http://schemas.microsoft.com/office/drawing/2014/main" id="{DF95044B-1981-44BB-B3A9-B3029221BAE5}"/>
              </a:ext>
            </a:extLst>
          </p:cNvPr>
          <p:cNvSpPr>
            <a:spLocks xmlns:a="http://schemas.openxmlformats.org/drawingml/2006/main" noGrp="1"/>
          </p:cNvSpPr>
          <p:nvPr/>
        </p:nvSpPr>
        <p:spPr>
          <a:xfrm xmlns:a="http://schemas.openxmlformats.org/drawingml/2006/main">
            <a:off x="13799790" y="8086725"/>
            <a:ext cx="67821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047"/>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128 / 152</a:t>
            </a:r>
          </a:p>
        </p:txBody>
      </p:sp>
    </p:spTree>
    <p:extLst>
      <p:ext uri="{BB962C8B-B14F-4D97-AF65-F5344CB8AC3E}">
        <p14:creationId xmlns:p14="http://schemas.microsoft.com/office/powerpoint/2010/main" val="1049173237"/>
      </p:ext>
    </p:extLst>
  </p:cSld>
</p:sld>
</file>

<file path=ppt/slides/slide129.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3fc8458e19e54b91"/>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29 text 2">
            <a:extLst xmlns:a="http://schemas.openxmlformats.org/drawingml/2006/main">
              <a:ext uri="{FF2B5EF4-FFF2-40B4-BE49-F238E27FC236}">
                <a16:creationId xmlns:a16="http://schemas.microsoft.com/office/drawing/2014/main" id="{FC8B21B5-C659-4657-952E-8BB6E3563716}"/>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29 text 3">
            <a:extLst xmlns:a="http://schemas.openxmlformats.org/drawingml/2006/main">
              <a:ext uri="{FF2B5EF4-FFF2-40B4-BE49-F238E27FC236}">
                <a16:creationId xmlns:a16="http://schemas.microsoft.com/office/drawing/2014/main" id="{3856A085-D25C-4AE1-8CC3-491B505AD463}"/>
              </a:ext>
            </a:extLst>
          </p:cNvPr>
          <p:cNvSpPr>
            <a:spLocks xmlns:a="http://schemas.openxmlformats.org/drawingml/2006/main" noGrp="1"/>
          </p:cNvSpPr>
          <p:nvPr/>
        </p:nvSpPr>
        <p:spPr>
          <a:xfrm xmlns:a="http://schemas.openxmlformats.org/drawingml/2006/main">
            <a:off x="13283803" y="476250"/>
            <a:ext cx="119419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Join the cohort</a:t>
            </a:r>
          </a:p>
        </p:txBody>
      </p:sp>
      <p:sp>
        <p:nvSpPr>
          <p:cNvPr id="4" name="s129 text 4">
            <a:extLst xmlns:a="http://schemas.openxmlformats.org/drawingml/2006/main">
              <a:ext uri="{FF2B5EF4-FFF2-40B4-BE49-F238E27FC236}">
                <a16:creationId xmlns:a16="http://schemas.microsoft.com/office/drawing/2014/main" id="{08476795-6B4C-4C85-8E00-9BD5B47A72B1}"/>
              </a:ext>
            </a:extLst>
          </p:cNvPr>
          <p:cNvSpPr>
            <a:spLocks xmlns:a="http://schemas.openxmlformats.org/drawingml/2006/main" noGrp="1"/>
          </p:cNvSpPr>
          <p:nvPr/>
        </p:nvSpPr>
        <p:spPr>
          <a:xfrm xmlns:a="http://schemas.openxmlformats.org/drawingml/2006/main">
            <a:off x="762000" y="1190625"/>
            <a:ext cx="13525500" cy="1095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050" b="1" i="0">
                <a:solidFill>
                  <a:srgbClr val="15291E"/>
                </a:solidFill>
                <a:latin typeface="Plus Jakarta Sans"/>
                <a:ea typeface="Plus Jakarta Sans"/>
                <a:cs typeface="Plus Jakarta Sans"/>
              </a:defRPr>
            </a:pPr>
            <a:r>
              <a:rPr sz="4050" b="1" i="0">
                <a:solidFill>
                  <a:srgbClr val="15291E"/>
                </a:solidFill>
                <a:latin typeface="Plus Jakarta Sans"/>
                <a:ea typeface="Plus Jakarta Sans"/>
                <a:cs typeface="Plus Jakarta Sans"/>
              </a:rPr>
              <a:t>SkillTreeOS: open your company.</a:t>
            </a:r>
          </a:p>
        </p:txBody>
      </p:sp>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b307cfb0dd9948c5"/>
          <a:stretch xmlns:a="http://schemas.openxmlformats.org/drawingml/2006/main"/>
        </p:blipFill>
        <p:spPr>
          <a:xfrm xmlns:a="http://schemas.openxmlformats.org/drawingml/2006/main">
            <a:off x="2928342" y="2375822"/>
            <a:ext cx="9383167" cy="5278031"/>
          </a:xfrm>
          <a:prstGeom xmlns:a="http://schemas.openxmlformats.org/drawingml/2006/main" prst="rect">
            <a:avLst/>
          </a:prstGeom>
        </p:spPr>
      </p:pic>
      <p:sp>
        <p:nvSpPr>
          <p:cNvPr id="6" name="s129 text 6">
            <a:extLst xmlns:a="http://schemas.openxmlformats.org/drawingml/2006/main">
              <a:ext uri="{FF2B5EF4-FFF2-40B4-BE49-F238E27FC236}">
                <a16:creationId xmlns:a16="http://schemas.microsoft.com/office/drawing/2014/main" id="{BB366391-A1F7-4E10-9D48-72F19BA7CEF6}"/>
              </a:ext>
            </a:extLst>
          </p:cNvPr>
          <p:cNvSpPr>
            <a:spLocks xmlns:a="http://schemas.openxmlformats.org/drawingml/2006/main" noGrp="1"/>
          </p:cNvSpPr>
          <p:nvPr/>
        </p:nvSpPr>
        <p:spPr>
          <a:xfrm xmlns:a="http://schemas.openxmlformats.org/drawingml/2006/main">
            <a:off x="762000" y="7753350"/>
            <a:ext cx="13716000" cy="26000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08333"/>
              </a:lnSpc>
              <a:buNone/>
              <a:defRPr sz="1575" b="0" i="0">
                <a:solidFill>
                  <a:srgbClr val="506559"/>
                </a:solidFill>
                <a:latin typeface="Plus Jakarta Sans"/>
                <a:ea typeface="Plus Jakarta Sans"/>
                <a:cs typeface="Plus Jakarta Sans"/>
              </a:defRPr>
            </a:pPr>
            <a:r>
              <a:rPr sz="1575" b="0" i="0">
                <a:solidFill>
                  <a:srgbClr val="506559"/>
                </a:solidFill>
                <a:latin typeface="Plus Jakarta Sans"/>
                <a:ea typeface="Plus Jakarta Sans"/>
                <a:cs typeface="Plus Jakarta Sans"/>
              </a:rPr>
              <a:t>Actual SkillTree reference-company view.</a:t>
            </a:r>
          </a:p>
        </p:txBody>
      </p:sp>
      <p:sp>
        <p:nvSpPr>
          <p:cNvPr id="7" name="s129 text 7">
            <a:extLst xmlns:a="http://schemas.openxmlformats.org/drawingml/2006/main">
              <a:ext uri="{FF2B5EF4-FFF2-40B4-BE49-F238E27FC236}">
                <a16:creationId xmlns:a16="http://schemas.microsoft.com/office/drawing/2014/main" id="{E1E6B34D-A496-4147-83A1-044C8A52C9DA}"/>
              </a:ext>
            </a:extLst>
          </p:cNvPr>
          <p:cNvSpPr>
            <a:spLocks xmlns:a="http://schemas.openxmlformats.org/drawingml/2006/main" noGrp="1"/>
          </p:cNvSpPr>
          <p:nvPr/>
        </p:nvSpPr>
        <p:spPr>
          <a:xfrm xmlns:a="http://schemas.openxmlformats.org/drawingml/2006/main">
            <a:off x="13805148" y="8086725"/>
            <a:ext cx="672852"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2403"/>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129 / 152</a:t>
            </a:r>
          </a:p>
        </p:txBody>
      </p:sp>
    </p:spTree>
    <p:extLst>
      <p:ext uri="{BB962C8B-B14F-4D97-AF65-F5344CB8AC3E}">
        <p14:creationId xmlns:p14="http://schemas.microsoft.com/office/powerpoint/2010/main" val="1584279972"/>
      </p:ext>
    </p:extLst>
  </p:cSld>
</p:sld>
</file>

<file path=ppt/slides/slide130.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dc23944d1a88449f"/>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30 text 2">
            <a:extLst xmlns:a="http://schemas.openxmlformats.org/drawingml/2006/main">
              <a:ext uri="{FF2B5EF4-FFF2-40B4-BE49-F238E27FC236}">
                <a16:creationId xmlns:a16="http://schemas.microsoft.com/office/drawing/2014/main" id="{DC8A8223-2623-4161-9E1B-4BFFED8E492C}"/>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30 text 3">
            <a:extLst xmlns:a="http://schemas.openxmlformats.org/drawingml/2006/main">
              <a:ext uri="{FF2B5EF4-FFF2-40B4-BE49-F238E27FC236}">
                <a16:creationId xmlns:a16="http://schemas.microsoft.com/office/drawing/2014/main" id="{1758E1A2-73E4-4935-8CCA-B0E30947B802}"/>
              </a:ext>
            </a:extLst>
          </p:cNvPr>
          <p:cNvSpPr>
            <a:spLocks xmlns:a="http://schemas.openxmlformats.org/drawingml/2006/main" noGrp="1"/>
          </p:cNvSpPr>
          <p:nvPr/>
        </p:nvSpPr>
        <p:spPr>
          <a:xfrm xmlns:a="http://schemas.openxmlformats.org/drawingml/2006/main">
            <a:off x="13283803" y="476250"/>
            <a:ext cx="119419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Join the cohort</a:t>
            </a:r>
          </a:p>
        </p:txBody>
      </p:sp>
      <p:sp>
        <p:nvSpPr>
          <p:cNvPr id="4" name="s130 text 4">
            <a:extLst xmlns:a="http://schemas.openxmlformats.org/drawingml/2006/main">
              <a:ext uri="{FF2B5EF4-FFF2-40B4-BE49-F238E27FC236}">
                <a16:creationId xmlns:a16="http://schemas.microsoft.com/office/drawing/2014/main" id="{4785FDA5-2A89-4DD2-A9C2-18F06E2F1E2D}"/>
              </a:ext>
            </a:extLst>
          </p:cNvPr>
          <p:cNvSpPr>
            <a:spLocks xmlns:a="http://schemas.openxmlformats.org/drawingml/2006/main" noGrp="1"/>
          </p:cNvSpPr>
          <p:nvPr/>
        </p:nvSpPr>
        <p:spPr>
          <a:xfrm xmlns:a="http://schemas.openxmlformats.org/drawingml/2006/main">
            <a:off x="762000" y="1190625"/>
            <a:ext cx="13525500" cy="1095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050" b="1" i="0">
                <a:solidFill>
                  <a:srgbClr val="15291E"/>
                </a:solidFill>
                <a:latin typeface="Plus Jakarta Sans"/>
                <a:ea typeface="Plus Jakarta Sans"/>
                <a:cs typeface="Plus Jakarta Sans"/>
              </a:defRPr>
            </a:pPr>
            <a:r>
              <a:rPr sz="4050" b="1" i="0">
                <a:solidFill>
                  <a:srgbClr val="15291E"/>
                </a:solidFill>
                <a:latin typeface="Plus Jakarta Sans"/>
                <a:ea typeface="Plus Jakarta Sans"/>
                <a:cs typeface="Plus Jakarta Sans"/>
              </a:rPr>
              <a:t>Your company’s second brain</a:t>
            </a:r>
          </a:p>
        </p:txBody>
      </p:sp>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31075730b6a34fb5"/>
          <a:stretch xmlns:a="http://schemas.openxmlformats.org/drawingml/2006/main"/>
        </p:blipFill>
        <p:spPr>
          <a:xfrm xmlns:a="http://schemas.openxmlformats.org/drawingml/2006/main">
            <a:off x="3180011" y="2375551"/>
            <a:ext cx="8879979" cy="5278575"/>
          </a:xfrm>
          <a:prstGeom xmlns:a="http://schemas.openxmlformats.org/drawingml/2006/main" prst="rect">
            <a:avLst/>
          </a:prstGeom>
        </p:spPr>
      </p:pic>
      <p:sp>
        <p:nvSpPr>
          <p:cNvPr id="6" name="s130 text 6">
            <a:extLst xmlns:a="http://schemas.openxmlformats.org/drawingml/2006/main">
              <a:ext uri="{FF2B5EF4-FFF2-40B4-BE49-F238E27FC236}">
                <a16:creationId xmlns:a16="http://schemas.microsoft.com/office/drawing/2014/main" id="{A7E4EA04-DE56-4061-8915-8EADF1643905}"/>
              </a:ext>
            </a:extLst>
          </p:cNvPr>
          <p:cNvSpPr>
            <a:spLocks xmlns:a="http://schemas.openxmlformats.org/drawingml/2006/main" noGrp="1"/>
          </p:cNvSpPr>
          <p:nvPr/>
        </p:nvSpPr>
        <p:spPr>
          <a:xfrm xmlns:a="http://schemas.openxmlformats.org/drawingml/2006/main">
            <a:off x="762000" y="7753350"/>
            <a:ext cx="13716000" cy="26000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08333"/>
              </a:lnSpc>
              <a:buNone/>
              <a:defRPr sz="1575" b="0" i="0">
                <a:solidFill>
                  <a:srgbClr val="506559"/>
                </a:solidFill>
                <a:latin typeface="Plus Jakarta Sans"/>
                <a:ea typeface="Plus Jakarta Sans"/>
                <a:cs typeface="Plus Jakarta Sans"/>
              </a:defRPr>
            </a:pPr>
            <a:r>
              <a:rPr sz="1575" b="0" i="0">
                <a:solidFill>
                  <a:srgbClr val="506559"/>
                </a:solidFill>
                <a:latin typeface="Plus Jakarta Sans"/>
                <a:ea typeface="Plus Jakarta Sans"/>
                <a:cs typeface="Plus Jakarta Sans"/>
              </a:rPr>
              <a:t>A place for your knowledge, projects and references · empty starting workspace</a:t>
            </a:r>
          </a:p>
        </p:txBody>
      </p:sp>
      <p:sp>
        <p:nvSpPr>
          <p:cNvPr id="7" name="s130 text 7">
            <a:extLst xmlns:a="http://schemas.openxmlformats.org/drawingml/2006/main">
              <a:ext uri="{FF2B5EF4-FFF2-40B4-BE49-F238E27FC236}">
                <a16:creationId xmlns:a16="http://schemas.microsoft.com/office/drawing/2014/main" id="{23C0B95F-789C-4BDB-ABF0-6614E6B9957D}"/>
              </a:ext>
            </a:extLst>
          </p:cNvPr>
          <p:cNvSpPr>
            <a:spLocks xmlns:a="http://schemas.openxmlformats.org/drawingml/2006/main" noGrp="1"/>
          </p:cNvSpPr>
          <p:nvPr/>
        </p:nvSpPr>
        <p:spPr>
          <a:xfrm xmlns:a="http://schemas.openxmlformats.org/drawingml/2006/main">
            <a:off x="13780443" y="8086725"/>
            <a:ext cx="69755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803"/>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130 / 152</a:t>
            </a:r>
          </a:p>
        </p:txBody>
      </p:sp>
    </p:spTree>
    <p:extLst>
      <p:ext uri="{BB962C8B-B14F-4D97-AF65-F5344CB8AC3E}">
        <p14:creationId xmlns:p14="http://schemas.microsoft.com/office/powerpoint/2010/main" val="1285427032"/>
      </p:ext>
    </p:extLst>
  </p:cSld>
</p:sld>
</file>

<file path=ppt/slides/slide131.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6b719b23263a4eac"/>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31 text 2">
            <a:extLst xmlns:a="http://schemas.openxmlformats.org/drawingml/2006/main">
              <a:ext uri="{FF2B5EF4-FFF2-40B4-BE49-F238E27FC236}">
                <a16:creationId xmlns:a16="http://schemas.microsoft.com/office/drawing/2014/main" id="{89D1BF5B-21DC-4ED3-AC76-D66F173D5031}"/>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31 text 3">
            <a:extLst xmlns:a="http://schemas.openxmlformats.org/drawingml/2006/main">
              <a:ext uri="{FF2B5EF4-FFF2-40B4-BE49-F238E27FC236}">
                <a16:creationId xmlns:a16="http://schemas.microsoft.com/office/drawing/2014/main" id="{D8AAEC22-3532-4735-9696-4ADFDE24AED0}"/>
              </a:ext>
            </a:extLst>
          </p:cNvPr>
          <p:cNvSpPr>
            <a:spLocks xmlns:a="http://schemas.openxmlformats.org/drawingml/2006/main" noGrp="1"/>
          </p:cNvSpPr>
          <p:nvPr/>
        </p:nvSpPr>
        <p:spPr>
          <a:xfrm xmlns:a="http://schemas.openxmlformats.org/drawingml/2006/main">
            <a:off x="13283803" y="476250"/>
            <a:ext cx="119419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Join the cohort</a:t>
            </a:r>
          </a:p>
        </p:txBody>
      </p:sp>
      <p:sp>
        <p:nvSpPr>
          <p:cNvPr id="4" name="s131 text 4">
            <a:extLst xmlns:a="http://schemas.openxmlformats.org/drawingml/2006/main">
              <a:ext uri="{FF2B5EF4-FFF2-40B4-BE49-F238E27FC236}">
                <a16:creationId xmlns:a16="http://schemas.microsoft.com/office/drawing/2014/main" id="{F862902D-F9FC-4164-BC9B-ED863021C635}"/>
              </a:ext>
            </a:extLst>
          </p:cNvPr>
          <p:cNvSpPr>
            <a:spLocks xmlns:a="http://schemas.openxmlformats.org/drawingml/2006/main" noGrp="1"/>
          </p:cNvSpPr>
          <p:nvPr/>
        </p:nvSpPr>
        <p:spPr>
          <a:xfrm xmlns:a="http://schemas.openxmlformats.org/drawingml/2006/main">
            <a:off x="762000" y="1190625"/>
            <a:ext cx="13525500" cy="1095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050" b="1" i="0">
                <a:solidFill>
                  <a:srgbClr val="15291E"/>
                </a:solidFill>
                <a:latin typeface="Plus Jakarta Sans"/>
                <a:ea typeface="Plus Jakarta Sans"/>
                <a:cs typeface="Plus Jakarta Sans"/>
              </a:defRPr>
            </a:pPr>
            <a:r>
              <a:rPr sz="4050" b="1" i="0">
                <a:solidFill>
                  <a:srgbClr val="15291E"/>
                </a:solidFill>
                <a:latin typeface="Plus Jakarta Sans"/>
                <a:ea typeface="Plus Jakarta Sans"/>
                <a:cs typeface="Plus Jakarta Sans"/>
              </a:rPr>
              <a:t>The tools you’ll build with: CRM OS</a:t>
            </a:r>
          </a:p>
        </p:txBody>
      </p:sp>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e0b8e455e7294169"/>
          <a:stretch xmlns:a="http://schemas.openxmlformats.org/drawingml/2006/main"/>
        </p:blipFill>
        <p:spPr>
          <a:xfrm xmlns:a="http://schemas.openxmlformats.org/drawingml/2006/main">
            <a:off x="3243114" y="2375450"/>
            <a:ext cx="8753773" cy="5278776"/>
          </a:xfrm>
          <a:prstGeom xmlns:a="http://schemas.openxmlformats.org/drawingml/2006/main" prst="rect">
            <a:avLst/>
          </a:prstGeom>
        </p:spPr>
      </p:pic>
      <p:sp>
        <p:nvSpPr>
          <p:cNvPr id="6" name="s131 text 6">
            <a:extLst xmlns:a="http://schemas.openxmlformats.org/drawingml/2006/main">
              <a:ext uri="{FF2B5EF4-FFF2-40B4-BE49-F238E27FC236}">
                <a16:creationId xmlns:a16="http://schemas.microsoft.com/office/drawing/2014/main" id="{D5290B5D-0D04-4F20-8339-B4A8BF241675}"/>
              </a:ext>
            </a:extLst>
          </p:cNvPr>
          <p:cNvSpPr>
            <a:spLocks xmlns:a="http://schemas.openxmlformats.org/drawingml/2006/main" noGrp="1"/>
          </p:cNvSpPr>
          <p:nvPr/>
        </p:nvSpPr>
        <p:spPr>
          <a:xfrm xmlns:a="http://schemas.openxmlformats.org/drawingml/2006/main">
            <a:off x="762000" y="7753350"/>
            <a:ext cx="13716000" cy="26000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9"/>
          </a:bodyPr>
          <a:lstStyle xmlns:a="http://schemas.openxmlformats.org/drawingml/2006/main"/>
          <a:p xmlns:a="http://schemas.openxmlformats.org/drawingml/2006/main">
            <a:pPr algn="l">
              <a:lnSpc>
                <a:spcPct val="108333"/>
              </a:lnSpc>
              <a:buNone/>
              <a:defRPr sz="1575" b="0" i="0">
                <a:solidFill>
                  <a:srgbClr val="506559"/>
                </a:solidFill>
                <a:latin typeface="Plus Jakarta Sans"/>
                <a:ea typeface="Plus Jakarta Sans"/>
                <a:cs typeface="Plus Jakarta Sans"/>
              </a:defRPr>
            </a:pPr>
            <a:r>
              <a:rPr sz="1575" b="0" i="0">
                <a:solidFill>
                  <a:srgbClr val="506559"/>
                </a:solidFill>
                <a:latin typeface="Plus Jakarta Sans"/>
                <a:ea typeface="Plus Jakarta Sans"/>
                <a:cs typeface="Plus Jakarta Sans"/>
              </a:rPr>
              <a:t>Track relationships, inspect the pipeline and decide the next follow-up · example data</a:t>
            </a:r>
          </a:p>
        </p:txBody>
      </p:sp>
      <p:sp>
        <p:nvSpPr>
          <p:cNvPr id="7" name="s131 text 7">
            <a:extLst xmlns:a="http://schemas.openxmlformats.org/drawingml/2006/main">
              <a:ext uri="{FF2B5EF4-FFF2-40B4-BE49-F238E27FC236}">
                <a16:creationId xmlns:a16="http://schemas.microsoft.com/office/drawing/2014/main" id="{4F35F3E8-FE9A-4AD2-91D3-6276BE172108}"/>
              </a:ext>
            </a:extLst>
          </p:cNvPr>
          <p:cNvSpPr>
            <a:spLocks xmlns:a="http://schemas.openxmlformats.org/drawingml/2006/main" noGrp="1"/>
          </p:cNvSpPr>
          <p:nvPr/>
        </p:nvSpPr>
        <p:spPr>
          <a:xfrm xmlns:a="http://schemas.openxmlformats.org/drawingml/2006/main">
            <a:off x="13842355" y="8086725"/>
            <a:ext cx="635645"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7408"/>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131 / 152</a:t>
            </a:r>
          </a:p>
        </p:txBody>
      </p:sp>
    </p:spTree>
    <p:extLst>
      <p:ext uri="{BB962C8B-B14F-4D97-AF65-F5344CB8AC3E}">
        <p14:creationId xmlns:p14="http://schemas.microsoft.com/office/powerpoint/2010/main" val="1553502620"/>
      </p:ext>
    </p:extLst>
  </p:cSld>
</p:sld>
</file>

<file path=ppt/slides/slide132.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21" name=""/>
          <p:cNvPicPr>
            <a:picLocks xmlns:a="http://schemas.openxmlformats.org/drawingml/2006/main" noChangeAspect="1"/>
          </p:cNvPicPr>
          <p:nvPr/>
        </p:nvPicPr>
        <p:blipFill>
          <a:blip xmlns:r="http://schemas.openxmlformats.org/officeDocument/2006/relationships" xmlns:a="http://schemas.openxmlformats.org/drawingml/2006/main" r:embed="R53992ddb13b34aec"/>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32 text 2">
            <a:extLst xmlns:a="http://schemas.openxmlformats.org/drawingml/2006/main">
              <a:ext uri="{FF2B5EF4-FFF2-40B4-BE49-F238E27FC236}">
                <a16:creationId xmlns:a16="http://schemas.microsoft.com/office/drawing/2014/main" id="{8F5571F6-D45D-4958-A54E-4AA8ED965C49}"/>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32 text 3">
            <a:extLst xmlns:a="http://schemas.openxmlformats.org/drawingml/2006/main">
              <a:ext uri="{FF2B5EF4-FFF2-40B4-BE49-F238E27FC236}">
                <a16:creationId xmlns:a16="http://schemas.microsoft.com/office/drawing/2014/main" id="{D9DEFBD5-4AEE-4C79-9F5E-639F9B52EE67}"/>
              </a:ext>
            </a:extLst>
          </p:cNvPr>
          <p:cNvSpPr>
            <a:spLocks xmlns:a="http://schemas.openxmlformats.org/drawingml/2006/main" noGrp="1"/>
          </p:cNvSpPr>
          <p:nvPr/>
        </p:nvSpPr>
        <p:spPr>
          <a:xfrm xmlns:a="http://schemas.openxmlformats.org/drawingml/2006/main">
            <a:off x="13283803" y="476250"/>
            <a:ext cx="119419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Join the cohort</a:t>
            </a:r>
          </a:p>
        </p:txBody>
      </p:sp>
      <p:sp>
        <p:nvSpPr>
          <p:cNvPr id="4" name="s132 text 4">
            <a:extLst xmlns:a="http://schemas.openxmlformats.org/drawingml/2006/main">
              <a:ext uri="{FF2B5EF4-FFF2-40B4-BE49-F238E27FC236}">
                <a16:creationId xmlns:a16="http://schemas.microsoft.com/office/drawing/2014/main" id="{8E9864D0-3A51-44B6-9193-71AC2F5E07AA}"/>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Five encoded business examples</a:t>
            </a:r>
          </a:p>
        </p:txBody>
      </p:sp>
      <p:sp>
        <p:nvSpPr>
          <p:cNvPr id="5" name="s132 text 5">
            <a:extLst xmlns:a="http://schemas.openxmlformats.org/drawingml/2006/main">
              <a:ext uri="{FF2B5EF4-FFF2-40B4-BE49-F238E27FC236}">
                <a16:creationId xmlns:a16="http://schemas.microsoft.com/office/drawing/2014/main" id="{9F554DFB-1F76-47D0-85CC-9246521055C8}"/>
              </a:ext>
            </a:extLst>
          </p:cNvPr>
          <p:cNvSpPr>
            <a:spLocks xmlns:a="http://schemas.openxmlformats.org/drawingml/2006/main" noGrp="1"/>
          </p:cNvSpPr>
          <p:nvPr/>
        </p:nvSpPr>
        <p:spPr>
          <a:xfrm xmlns:a="http://schemas.openxmlformats.org/drawingml/2006/main">
            <a:off x="762000" y="311467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01</a:t>
            </a:r>
          </a:p>
        </p:txBody>
      </p:sp>
      <p:sp>
        <p:nvSpPr>
          <p:cNvPr id="6" name="s132 text 6">
            <a:extLst xmlns:a="http://schemas.openxmlformats.org/drawingml/2006/main">
              <a:ext uri="{FF2B5EF4-FFF2-40B4-BE49-F238E27FC236}">
                <a16:creationId xmlns:a16="http://schemas.microsoft.com/office/drawing/2014/main" id="{AF27DD1D-FDCD-44A2-A84E-DADC76A68A2A}"/>
              </a:ext>
            </a:extLst>
          </p:cNvPr>
          <p:cNvSpPr>
            <a:spLocks xmlns:a="http://schemas.openxmlformats.org/drawingml/2006/main" noGrp="1"/>
          </p:cNvSpPr>
          <p:nvPr/>
        </p:nvSpPr>
        <p:spPr>
          <a:xfrm xmlns:a="http://schemas.openxmlformats.org/drawingml/2006/main">
            <a:off x="1543050" y="327660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Growth Operator Agency</a:t>
            </a:r>
          </a:p>
        </p:txBody>
      </p:sp>
      <p:sp>
        <p:nvSpPr>
          <p:cNvPr id="7" name="s132 text 7">
            <a:extLst xmlns:a="http://schemas.openxmlformats.org/drawingml/2006/main">
              <a:ext uri="{FF2B5EF4-FFF2-40B4-BE49-F238E27FC236}">
                <a16:creationId xmlns:a16="http://schemas.microsoft.com/office/drawing/2014/main" id="{31752590-C085-4465-8534-A645FB0A2D4F}"/>
              </a:ext>
            </a:extLst>
          </p:cNvPr>
          <p:cNvSpPr>
            <a:spLocks xmlns:a="http://schemas.openxmlformats.org/drawingml/2006/main" noGrp="1"/>
          </p:cNvSpPr>
          <p:nvPr/>
        </p:nvSpPr>
        <p:spPr>
          <a:xfrm xmlns:a="http://schemas.openxmlformats.org/drawingml/2006/main">
            <a:off x="5848350" y="329088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A broad company structure.</a:t>
            </a:r>
          </a:p>
        </p:txBody>
      </p:sp>
      <p:sp>
        <p:nvSpPr>
          <p:cNvPr id="8" name="s132 text 8">
            <a:extLst xmlns:a="http://schemas.openxmlformats.org/drawingml/2006/main">
              <a:ext uri="{FF2B5EF4-FFF2-40B4-BE49-F238E27FC236}">
                <a16:creationId xmlns:a16="http://schemas.microsoft.com/office/drawing/2014/main" id="{A75AF9A7-5EE9-4B5E-A229-4A211B69520F}"/>
              </a:ext>
            </a:extLst>
          </p:cNvPr>
          <p:cNvSpPr>
            <a:spLocks xmlns:a="http://schemas.openxmlformats.org/drawingml/2006/main" noGrp="1"/>
          </p:cNvSpPr>
          <p:nvPr/>
        </p:nvSpPr>
        <p:spPr>
          <a:xfrm xmlns:a="http://schemas.openxmlformats.org/drawingml/2006/main">
            <a:off x="762000" y="404812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02</a:t>
            </a:r>
          </a:p>
        </p:txBody>
      </p:sp>
      <p:sp>
        <p:nvSpPr>
          <p:cNvPr id="9" name="s132 text 9">
            <a:extLst xmlns:a="http://schemas.openxmlformats.org/drawingml/2006/main">
              <a:ext uri="{FF2B5EF4-FFF2-40B4-BE49-F238E27FC236}">
                <a16:creationId xmlns:a16="http://schemas.microsoft.com/office/drawing/2014/main" id="{75EB8441-7CFB-4CB4-929A-ECD04E07229E}"/>
              </a:ext>
            </a:extLst>
          </p:cNvPr>
          <p:cNvSpPr>
            <a:spLocks xmlns:a="http://schemas.openxmlformats.org/drawingml/2006/main" noGrp="1"/>
          </p:cNvSpPr>
          <p:nvPr/>
        </p:nvSpPr>
        <p:spPr>
          <a:xfrm xmlns:a="http://schemas.openxmlformats.org/drawingml/2006/main">
            <a:off x="1543050" y="421005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LinkedIn Agency</a:t>
            </a:r>
          </a:p>
        </p:txBody>
      </p:sp>
      <p:sp>
        <p:nvSpPr>
          <p:cNvPr id="10" name="s132 text 10">
            <a:extLst xmlns:a="http://schemas.openxmlformats.org/drawingml/2006/main">
              <a:ext uri="{FF2B5EF4-FFF2-40B4-BE49-F238E27FC236}">
                <a16:creationId xmlns:a16="http://schemas.microsoft.com/office/drawing/2014/main" id="{13EDE562-69EB-46F1-AF2F-FA9AC869371D}"/>
              </a:ext>
            </a:extLst>
          </p:cNvPr>
          <p:cNvSpPr>
            <a:spLocks xmlns:a="http://schemas.openxmlformats.org/drawingml/2006/main" noGrp="1"/>
          </p:cNvSpPr>
          <p:nvPr/>
        </p:nvSpPr>
        <p:spPr>
          <a:xfrm xmlns:a="http://schemas.openxmlformats.org/drawingml/2006/main">
            <a:off x="5848350" y="422433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A focused content service.</a:t>
            </a:r>
          </a:p>
        </p:txBody>
      </p:sp>
      <p:sp>
        <p:nvSpPr>
          <p:cNvPr id="11" name="s132 text 11">
            <a:extLst xmlns:a="http://schemas.openxmlformats.org/drawingml/2006/main">
              <a:ext uri="{FF2B5EF4-FFF2-40B4-BE49-F238E27FC236}">
                <a16:creationId xmlns:a16="http://schemas.microsoft.com/office/drawing/2014/main" id="{63041D69-E588-4053-B8BE-1F6C26780E0F}"/>
              </a:ext>
            </a:extLst>
          </p:cNvPr>
          <p:cNvSpPr>
            <a:spLocks xmlns:a="http://schemas.openxmlformats.org/drawingml/2006/main" noGrp="1"/>
          </p:cNvSpPr>
          <p:nvPr/>
        </p:nvSpPr>
        <p:spPr>
          <a:xfrm xmlns:a="http://schemas.openxmlformats.org/drawingml/2006/main">
            <a:off x="762000" y="498157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03</a:t>
            </a:r>
          </a:p>
        </p:txBody>
      </p:sp>
      <p:sp>
        <p:nvSpPr>
          <p:cNvPr id="12" name="s132 text 12">
            <a:extLst xmlns:a="http://schemas.openxmlformats.org/drawingml/2006/main">
              <a:ext uri="{FF2B5EF4-FFF2-40B4-BE49-F238E27FC236}">
                <a16:creationId xmlns:a16="http://schemas.microsoft.com/office/drawing/2014/main" id="{5A8E02E3-F0F6-48F1-856D-1868B52989EE}"/>
              </a:ext>
            </a:extLst>
          </p:cNvPr>
          <p:cNvSpPr>
            <a:spLocks xmlns:a="http://schemas.openxmlformats.org/drawingml/2006/main" noGrp="1"/>
          </p:cNvSpPr>
          <p:nvPr/>
        </p:nvSpPr>
        <p:spPr>
          <a:xfrm xmlns:a="http://schemas.openxmlformats.org/drawingml/2006/main">
            <a:off x="1543050" y="514350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YouTube Agency</a:t>
            </a:r>
          </a:p>
        </p:txBody>
      </p:sp>
      <p:sp>
        <p:nvSpPr>
          <p:cNvPr id="13" name="s132 text 13">
            <a:extLst xmlns:a="http://schemas.openxmlformats.org/drawingml/2006/main">
              <a:ext uri="{FF2B5EF4-FFF2-40B4-BE49-F238E27FC236}">
                <a16:creationId xmlns:a16="http://schemas.microsoft.com/office/drawing/2014/main" id="{6ADBFEEE-0EFF-418D-A2F7-E145B0E762F4}"/>
              </a:ext>
            </a:extLst>
          </p:cNvPr>
          <p:cNvSpPr>
            <a:spLocks xmlns:a="http://schemas.openxmlformats.org/drawingml/2006/main" noGrp="1"/>
          </p:cNvSpPr>
          <p:nvPr/>
        </p:nvSpPr>
        <p:spPr>
          <a:xfrm xmlns:a="http://schemas.openxmlformats.org/drawingml/2006/main">
            <a:off x="5848350" y="515778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A channel-led operating example.</a:t>
            </a:r>
          </a:p>
        </p:txBody>
      </p:sp>
      <p:sp>
        <p:nvSpPr>
          <p:cNvPr id="14" name="s132 text 14">
            <a:extLst xmlns:a="http://schemas.openxmlformats.org/drawingml/2006/main">
              <a:ext uri="{FF2B5EF4-FFF2-40B4-BE49-F238E27FC236}">
                <a16:creationId xmlns:a16="http://schemas.microsoft.com/office/drawing/2014/main" id="{42F0BEEE-D830-4AF8-A734-0D883C36CCB4}"/>
              </a:ext>
            </a:extLst>
          </p:cNvPr>
          <p:cNvSpPr>
            <a:spLocks xmlns:a="http://schemas.openxmlformats.org/drawingml/2006/main" noGrp="1"/>
          </p:cNvSpPr>
          <p:nvPr/>
        </p:nvSpPr>
        <p:spPr>
          <a:xfrm xmlns:a="http://schemas.openxmlformats.org/drawingml/2006/main">
            <a:off x="762000" y="591502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04</a:t>
            </a:r>
          </a:p>
        </p:txBody>
      </p:sp>
      <p:sp>
        <p:nvSpPr>
          <p:cNvPr id="15" name="s132 text 15">
            <a:extLst xmlns:a="http://schemas.openxmlformats.org/drawingml/2006/main">
              <a:ext uri="{FF2B5EF4-FFF2-40B4-BE49-F238E27FC236}">
                <a16:creationId xmlns:a16="http://schemas.microsoft.com/office/drawing/2014/main" id="{9640DA7D-323D-4FAB-9356-FBE2A8C25A8B}"/>
              </a:ext>
            </a:extLst>
          </p:cNvPr>
          <p:cNvSpPr>
            <a:spLocks xmlns:a="http://schemas.openxmlformats.org/drawingml/2006/main" noGrp="1"/>
          </p:cNvSpPr>
          <p:nvPr/>
        </p:nvSpPr>
        <p:spPr>
          <a:xfrm xmlns:a="http://schemas.openxmlformats.org/drawingml/2006/main">
            <a:off x="1543050" y="607695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Clipping Agency</a:t>
            </a:r>
          </a:p>
        </p:txBody>
      </p:sp>
      <p:sp>
        <p:nvSpPr>
          <p:cNvPr id="16" name="s132 text 16">
            <a:extLst xmlns:a="http://schemas.openxmlformats.org/drawingml/2006/main">
              <a:ext uri="{FF2B5EF4-FFF2-40B4-BE49-F238E27FC236}">
                <a16:creationId xmlns:a16="http://schemas.microsoft.com/office/drawing/2014/main" id="{103F5C1D-1689-4B9D-A04A-E8B545205B14}"/>
              </a:ext>
            </a:extLst>
          </p:cNvPr>
          <p:cNvSpPr>
            <a:spLocks xmlns:a="http://schemas.openxmlformats.org/drawingml/2006/main" noGrp="1"/>
          </p:cNvSpPr>
          <p:nvPr/>
        </p:nvSpPr>
        <p:spPr>
          <a:xfrm xmlns:a="http://schemas.openxmlformats.org/drawingml/2006/main">
            <a:off x="5848350" y="609123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Repeatable production work.</a:t>
            </a:r>
          </a:p>
        </p:txBody>
      </p:sp>
      <p:sp>
        <p:nvSpPr>
          <p:cNvPr id="17" name="s132 text 17">
            <a:extLst xmlns:a="http://schemas.openxmlformats.org/drawingml/2006/main">
              <a:ext uri="{FF2B5EF4-FFF2-40B4-BE49-F238E27FC236}">
                <a16:creationId xmlns:a16="http://schemas.microsoft.com/office/drawing/2014/main" id="{36C6C3C1-75F3-4D82-916B-EC8911AE6395}"/>
              </a:ext>
            </a:extLst>
          </p:cNvPr>
          <p:cNvSpPr>
            <a:spLocks xmlns:a="http://schemas.openxmlformats.org/drawingml/2006/main" noGrp="1"/>
          </p:cNvSpPr>
          <p:nvPr/>
        </p:nvSpPr>
        <p:spPr>
          <a:xfrm xmlns:a="http://schemas.openxmlformats.org/drawingml/2006/main">
            <a:off x="762000" y="684847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05</a:t>
            </a:r>
          </a:p>
        </p:txBody>
      </p:sp>
      <p:sp>
        <p:nvSpPr>
          <p:cNvPr id="18" name="s132 text 18">
            <a:extLst xmlns:a="http://schemas.openxmlformats.org/drawingml/2006/main">
              <a:ext uri="{FF2B5EF4-FFF2-40B4-BE49-F238E27FC236}">
                <a16:creationId xmlns:a16="http://schemas.microsoft.com/office/drawing/2014/main" id="{9F3771BA-E007-462C-A4A0-E3AA3A544CE0}"/>
              </a:ext>
            </a:extLst>
          </p:cNvPr>
          <p:cNvSpPr>
            <a:spLocks xmlns:a="http://schemas.openxmlformats.org/drawingml/2006/main" noGrp="1"/>
          </p:cNvSpPr>
          <p:nvPr/>
        </p:nvSpPr>
        <p:spPr>
          <a:xfrm xmlns:a="http://schemas.openxmlformats.org/drawingml/2006/main">
            <a:off x="1543050" y="701040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Landscaping OS</a:t>
            </a:r>
          </a:p>
        </p:txBody>
      </p:sp>
      <p:sp>
        <p:nvSpPr>
          <p:cNvPr id="19" name="s132 text 19">
            <a:extLst xmlns:a="http://schemas.openxmlformats.org/drawingml/2006/main">
              <a:ext uri="{FF2B5EF4-FFF2-40B4-BE49-F238E27FC236}">
                <a16:creationId xmlns:a16="http://schemas.microsoft.com/office/drawing/2014/main" id="{C78FD00A-AFF2-4188-872B-3A515A517D84}"/>
              </a:ext>
            </a:extLst>
          </p:cNvPr>
          <p:cNvSpPr>
            <a:spLocks xmlns:a="http://schemas.openxmlformats.org/drawingml/2006/main" noGrp="1"/>
          </p:cNvSpPr>
          <p:nvPr/>
        </p:nvSpPr>
        <p:spPr>
          <a:xfrm xmlns:a="http://schemas.openxmlformats.org/drawingml/2006/main">
            <a:off x="5848350" y="702468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A different business vertical.</a:t>
            </a:r>
          </a:p>
        </p:txBody>
      </p:sp>
      <p:sp>
        <p:nvSpPr>
          <p:cNvPr id="20" name="s132 text 20">
            <a:extLst xmlns:a="http://schemas.openxmlformats.org/drawingml/2006/main">
              <a:ext uri="{FF2B5EF4-FFF2-40B4-BE49-F238E27FC236}">
                <a16:creationId xmlns:a16="http://schemas.microsoft.com/office/drawing/2014/main" id="{171A2BA1-D2B3-4812-8FF8-5D366F89A085}"/>
              </a:ext>
            </a:extLst>
          </p:cNvPr>
          <p:cNvSpPr>
            <a:spLocks xmlns:a="http://schemas.openxmlformats.org/drawingml/2006/main" noGrp="1"/>
          </p:cNvSpPr>
          <p:nvPr/>
        </p:nvSpPr>
        <p:spPr>
          <a:xfrm xmlns:a="http://schemas.openxmlformats.org/drawingml/2006/main">
            <a:off x="13803064" y="8086725"/>
            <a:ext cx="67493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3175"/>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132 / 152</a:t>
            </a:r>
          </a:p>
        </p:txBody>
      </p:sp>
    </p:spTree>
    <p:extLst>
      <p:ext uri="{BB962C8B-B14F-4D97-AF65-F5344CB8AC3E}">
        <p14:creationId xmlns:p14="http://schemas.microsoft.com/office/powerpoint/2010/main" val="1527579797"/>
      </p:ext>
    </p:extLst>
  </p:cSld>
</p:sld>
</file>

<file path=ppt/slides/slide133.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1eced6410da94fbe"/>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33 text 2">
            <a:extLst xmlns:a="http://schemas.openxmlformats.org/drawingml/2006/main">
              <a:ext uri="{FF2B5EF4-FFF2-40B4-BE49-F238E27FC236}">
                <a16:creationId xmlns:a16="http://schemas.microsoft.com/office/drawing/2014/main" id="{99E04F82-3E2F-495D-BB28-8EDADC9727A8}"/>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33 text 3">
            <a:extLst xmlns:a="http://schemas.openxmlformats.org/drawingml/2006/main">
              <a:ext uri="{FF2B5EF4-FFF2-40B4-BE49-F238E27FC236}">
                <a16:creationId xmlns:a16="http://schemas.microsoft.com/office/drawing/2014/main" id="{6B03D190-1106-489D-897B-5713FE2B0280}"/>
              </a:ext>
            </a:extLst>
          </p:cNvPr>
          <p:cNvSpPr>
            <a:spLocks xmlns:a="http://schemas.openxmlformats.org/drawingml/2006/main" noGrp="1"/>
          </p:cNvSpPr>
          <p:nvPr/>
        </p:nvSpPr>
        <p:spPr>
          <a:xfrm xmlns:a="http://schemas.openxmlformats.org/drawingml/2006/main">
            <a:off x="13283803" y="476250"/>
            <a:ext cx="119419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Join the cohort</a:t>
            </a:r>
          </a:p>
        </p:txBody>
      </p:sp>
      <p:sp>
        <p:nvSpPr>
          <p:cNvPr id="4" name="s133 text 4">
            <a:extLst xmlns:a="http://schemas.openxmlformats.org/drawingml/2006/main">
              <a:ext uri="{FF2B5EF4-FFF2-40B4-BE49-F238E27FC236}">
                <a16:creationId xmlns:a16="http://schemas.microsoft.com/office/drawing/2014/main" id="{772FD315-2354-4CDD-9ED8-A45894915BC2}"/>
              </a:ext>
            </a:extLst>
          </p:cNvPr>
          <p:cNvSpPr>
            <a:spLocks xmlns:a="http://schemas.openxmlformats.org/drawingml/2006/main" noGrp="1"/>
          </p:cNvSpPr>
          <p:nvPr/>
        </p:nvSpPr>
        <p:spPr>
          <a:xfrm xmlns:a="http://schemas.openxmlformats.org/drawingml/2006/main">
            <a:off x="762000" y="1619250"/>
            <a:ext cx="1266825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5550" b="1" i="0">
                <a:solidFill>
                  <a:srgbClr val="15291E"/>
                </a:solidFill>
                <a:latin typeface="Plus Jakarta Sans"/>
                <a:ea typeface="Plus Jakarta Sans"/>
                <a:cs typeface="Plus Jakarta Sans"/>
              </a:defRPr>
            </a:pPr>
            <a:r>
              <a:rPr sz="5550" b="1" i="0">
                <a:solidFill>
                  <a:srgbClr val="15291E"/>
                </a:solidFill>
                <a:latin typeface="Plus Jakarta Sans"/>
                <a:ea typeface="Plus Jakarta Sans"/>
                <a:cs typeface="Plus Jakarta Sans"/>
              </a:rPr>
              <a:t>Map the company before you expand.</a:t>
            </a:r>
          </a:p>
        </p:txBody>
      </p:sp>
      <p:sp>
        <p:nvSpPr>
          <p:cNvPr id="5" name="s133 text 5">
            <a:extLst xmlns:a="http://schemas.openxmlformats.org/drawingml/2006/main">
              <a:ext uri="{FF2B5EF4-FFF2-40B4-BE49-F238E27FC236}">
                <a16:creationId xmlns:a16="http://schemas.microsoft.com/office/drawing/2014/main" id="{E9AC691C-F1CF-4883-92F3-F6681F732643}"/>
              </a:ext>
            </a:extLst>
          </p:cNvPr>
          <p:cNvSpPr>
            <a:spLocks xmlns:a="http://schemas.openxmlformats.org/drawingml/2006/main" noGrp="1"/>
          </p:cNvSpPr>
          <p:nvPr/>
        </p:nvSpPr>
        <p:spPr>
          <a:xfrm xmlns:a="http://schemas.openxmlformats.org/drawingml/2006/main">
            <a:off x="762000" y="4048125"/>
            <a:ext cx="11811000" cy="52000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8"/>
          </a:bodyPr>
          <a:lstStyle xmlns:a="http://schemas.openxmlformats.org/drawingml/2006/main"/>
          <a:p xmlns:a="http://schemas.openxmlformats.org/drawingml/2006/main">
            <a:pPr algn="l">
              <a:lnSpc>
                <a:spcPct val="116667"/>
              </a:lnSpc>
              <a:buNone/>
              <a:defRPr sz="2925" b="0" i="0">
                <a:solidFill>
                  <a:srgbClr val="506559"/>
                </a:solidFill>
                <a:latin typeface="Plus Jakarta Sans"/>
                <a:ea typeface="Plus Jakarta Sans"/>
                <a:cs typeface="Plus Jakarta Sans"/>
              </a:defRPr>
            </a:pPr>
            <a:r>
              <a:rPr sz="2925" b="0" i="0">
                <a:solidFill>
                  <a:srgbClr val="506559"/>
                </a:solidFill>
                <a:latin typeface="Plus Jakarta Sans"/>
                <a:ea typeface="Plus Jakarta Sans"/>
                <a:cs typeface="Plus Jakarta Sans"/>
              </a:rPr>
              <a:t>Map the company’s responsibilities.</a:t>
            </a:r>
          </a:p>
        </p:txBody>
      </p:sp>
      <p:sp>
        <p:nvSpPr>
          <p:cNvPr id="6" name="s133 text 6">
            <a:extLst xmlns:a="http://schemas.openxmlformats.org/drawingml/2006/main">
              <a:ext uri="{FF2B5EF4-FFF2-40B4-BE49-F238E27FC236}">
                <a16:creationId xmlns:a16="http://schemas.microsoft.com/office/drawing/2014/main" id="{66ADF8DE-F27B-4FC0-9ACD-6FFB3FD9F47C}"/>
              </a:ext>
            </a:extLst>
          </p:cNvPr>
          <p:cNvSpPr>
            <a:spLocks xmlns:a="http://schemas.openxmlformats.org/drawingml/2006/main" noGrp="1"/>
          </p:cNvSpPr>
          <p:nvPr/>
        </p:nvSpPr>
        <p:spPr>
          <a:xfrm xmlns:a="http://schemas.openxmlformats.org/drawingml/2006/main">
            <a:off x="762000" y="4806255"/>
            <a:ext cx="11811000" cy="52000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8"/>
          </a:bodyPr>
          <a:lstStyle xmlns:a="http://schemas.openxmlformats.org/drawingml/2006/main"/>
          <a:p xmlns:a="http://schemas.openxmlformats.org/drawingml/2006/main">
            <a:pPr algn="l">
              <a:lnSpc>
                <a:spcPct val="116667"/>
              </a:lnSpc>
              <a:buNone/>
              <a:defRPr sz="2925" b="0" i="0">
                <a:solidFill>
                  <a:srgbClr val="506559"/>
                </a:solidFill>
                <a:latin typeface="Plus Jakarta Sans"/>
                <a:ea typeface="Plus Jakarta Sans"/>
                <a:cs typeface="Plus Jakarta Sans"/>
              </a:defRPr>
            </a:pPr>
            <a:r>
              <a:rPr sz="2925" b="0" i="0">
                <a:solidFill>
                  <a:srgbClr val="506559"/>
                </a:solidFill>
                <a:latin typeface="Plus Jakarta Sans"/>
                <a:ea typeface="Plus Jakarta Sans"/>
                <a:cs typeface="Plus Jakarta Sans"/>
              </a:rPr>
              <a:t>Find the bottleneck and choose the first department to operate.</a:t>
            </a:r>
          </a:p>
        </p:txBody>
      </p:sp>
      <p:sp>
        <p:nvSpPr>
          <p:cNvPr id="7" name="s133 text 7">
            <a:extLst xmlns:a="http://schemas.openxmlformats.org/drawingml/2006/main">
              <a:ext uri="{FF2B5EF4-FFF2-40B4-BE49-F238E27FC236}">
                <a16:creationId xmlns:a16="http://schemas.microsoft.com/office/drawing/2014/main" id="{DDE080BD-35DC-47BB-9542-4F46E01F0D79}"/>
              </a:ext>
            </a:extLst>
          </p:cNvPr>
          <p:cNvSpPr>
            <a:spLocks xmlns:a="http://schemas.openxmlformats.org/drawingml/2006/main" noGrp="1"/>
          </p:cNvSpPr>
          <p:nvPr/>
        </p:nvSpPr>
        <p:spPr>
          <a:xfrm xmlns:a="http://schemas.openxmlformats.org/drawingml/2006/main">
            <a:off x="13801576" y="8086725"/>
            <a:ext cx="67642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047"/>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133 / 152</a:t>
            </a:r>
          </a:p>
        </p:txBody>
      </p:sp>
    </p:spTree>
    <p:extLst>
      <p:ext uri="{BB962C8B-B14F-4D97-AF65-F5344CB8AC3E}">
        <p14:creationId xmlns:p14="http://schemas.microsoft.com/office/powerpoint/2010/main" val="1513838522"/>
      </p:ext>
    </p:extLst>
  </p:cSld>
</p:sld>
</file>

<file path=ppt/slides/slide134.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24" name=""/>
          <p:cNvPicPr>
            <a:picLocks xmlns:a="http://schemas.openxmlformats.org/drawingml/2006/main" noChangeAspect="1"/>
          </p:cNvPicPr>
          <p:nvPr/>
        </p:nvPicPr>
        <p:blipFill>
          <a:blip xmlns:r="http://schemas.openxmlformats.org/officeDocument/2006/relationships" xmlns:a="http://schemas.openxmlformats.org/drawingml/2006/main" r:embed="Rf35e021d49cb4e71"/>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34 text 2">
            <a:extLst xmlns:a="http://schemas.openxmlformats.org/drawingml/2006/main">
              <a:ext uri="{FF2B5EF4-FFF2-40B4-BE49-F238E27FC236}">
                <a16:creationId xmlns:a16="http://schemas.microsoft.com/office/drawing/2014/main" id="{B37173A1-1546-4124-B1FB-B5BFF03127F1}"/>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34 text 3">
            <a:extLst xmlns:a="http://schemas.openxmlformats.org/drawingml/2006/main">
              <a:ext uri="{FF2B5EF4-FFF2-40B4-BE49-F238E27FC236}">
                <a16:creationId xmlns:a16="http://schemas.microsoft.com/office/drawing/2014/main" id="{78C628BF-FD72-4DEA-AAED-30C4678D36ED}"/>
              </a:ext>
            </a:extLst>
          </p:cNvPr>
          <p:cNvSpPr>
            <a:spLocks xmlns:a="http://schemas.openxmlformats.org/drawingml/2006/main" noGrp="1"/>
          </p:cNvSpPr>
          <p:nvPr/>
        </p:nvSpPr>
        <p:spPr>
          <a:xfrm xmlns:a="http://schemas.openxmlformats.org/drawingml/2006/main">
            <a:off x="13283803" y="476250"/>
            <a:ext cx="119419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Join the cohort</a:t>
            </a:r>
          </a:p>
        </p:txBody>
      </p:sp>
      <p:sp>
        <p:nvSpPr>
          <p:cNvPr id="4" name="s134 text 4">
            <a:extLst xmlns:a="http://schemas.openxmlformats.org/drawingml/2006/main">
              <a:ext uri="{FF2B5EF4-FFF2-40B4-BE49-F238E27FC236}">
                <a16:creationId xmlns:a16="http://schemas.microsoft.com/office/drawing/2014/main" id="{31156708-837D-4774-B4E5-D40D4EFB78CA}"/>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The six live classes</a:t>
            </a:r>
          </a:p>
        </p:txBody>
      </p:sp>
      <p:sp>
        <p:nvSpPr>
          <p:cNvPr id="5" name="s134 text 5">
            <a:extLst xmlns:a="http://schemas.openxmlformats.org/drawingml/2006/main">
              <a:ext uri="{FF2B5EF4-FFF2-40B4-BE49-F238E27FC236}">
                <a16:creationId xmlns:a16="http://schemas.microsoft.com/office/drawing/2014/main" id="{9FE1BB7D-24C7-47EB-871F-ED83AD5D7EF2}"/>
              </a:ext>
            </a:extLst>
          </p:cNvPr>
          <p:cNvSpPr>
            <a:spLocks xmlns:a="http://schemas.openxmlformats.org/drawingml/2006/main" noGrp="1"/>
          </p:cNvSpPr>
          <p:nvPr/>
        </p:nvSpPr>
        <p:spPr>
          <a:xfrm xmlns:a="http://schemas.openxmlformats.org/drawingml/2006/main">
            <a:off x="762000" y="3152775"/>
            <a:ext cx="571500" cy="5619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3375" b="0" i="0">
                <a:solidFill>
                  <a:srgbClr val="117A43"/>
                </a:solidFill>
                <a:latin typeface="Instrument Serif"/>
                <a:ea typeface="Instrument Serif"/>
                <a:cs typeface="Instrument Serif"/>
              </a:defRPr>
            </a:pPr>
            <a:r>
              <a:rPr sz="3375" b="0" i="0">
                <a:solidFill>
                  <a:srgbClr val="117A43"/>
                </a:solidFill>
                <a:latin typeface="Instrument Serif"/>
                <a:ea typeface="Instrument Serif"/>
                <a:cs typeface="Instrument Serif"/>
              </a:rPr>
              <a:t>01</a:t>
            </a:r>
          </a:p>
        </p:txBody>
      </p:sp>
      <p:sp>
        <p:nvSpPr>
          <p:cNvPr id="6" name="s134 text 6">
            <a:extLst xmlns:a="http://schemas.openxmlformats.org/drawingml/2006/main">
              <a:ext uri="{FF2B5EF4-FFF2-40B4-BE49-F238E27FC236}">
                <a16:creationId xmlns:a16="http://schemas.microsoft.com/office/drawing/2014/main" id="{C926B7A1-3715-4814-AB96-AE020E287859}"/>
              </a:ext>
            </a:extLst>
          </p:cNvPr>
          <p:cNvSpPr>
            <a:spLocks xmlns:a="http://schemas.openxmlformats.org/drawingml/2006/main" noGrp="1"/>
          </p:cNvSpPr>
          <p:nvPr/>
        </p:nvSpPr>
        <p:spPr>
          <a:xfrm xmlns:a="http://schemas.openxmlformats.org/drawingml/2006/main">
            <a:off x="1543050" y="3271838"/>
            <a:ext cx="40957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025" b="1" i="0">
                <a:solidFill>
                  <a:srgbClr val="15291E"/>
                </a:solidFill>
                <a:latin typeface="Plus Jakarta Sans"/>
                <a:ea typeface="Plus Jakarta Sans"/>
                <a:cs typeface="Plus Jakarta Sans"/>
              </a:defRPr>
            </a:pPr>
            <a:r>
              <a:rPr sz="2025" b="1" i="0">
                <a:solidFill>
                  <a:srgbClr val="15291E"/>
                </a:solidFill>
                <a:latin typeface="Plus Jakarta Sans"/>
                <a:ea typeface="Plus Jakarta Sans"/>
                <a:cs typeface="Plus Jakarta Sans"/>
              </a:rPr>
              <a:t>Mon Sep 21</a:t>
            </a:r>
          </a:p>
        </p:txBody>
      </p:sp>
      <p:sp>
        <p:nvSpPr>
          <p:cNvPr id="7" name="s134 text 7">
            <a:extLst xmlns:a="http://schemas.openxmlformats.org/drawingml/2006/main">
              <a:ext uri="{FF2B5EF4-FFF2-40B4-BE49-F238E27FC236}">
                <a16:creationId xmlns:a16="http://schemas.microsoft.com/office/drawing/2014/main" id="{1BB192F0-FDFC-4B9C-9724-0F81844C2527}"/>
              </a:ext>
            </a:extLst>
          </p:cNvPr>
          <p:cNvSpPr>
            <a:spLocks xmlns:a="http://schemas.openxmlformats.org/drawingml/2006/main" noGrp="1"/>
          </p:cNvSpPr>
          <p:nvPr/>
        </p:nvSpPr>
        <p:spPr>
          <a:xfrm xmlns:a="http://schemas.openxmlformats.org/drawingml/2006/main">
            <a:off x="5848350" y="3290888"/>
            <a:ext cx="86296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800" b="0" i="0">
                <a:solidFill>
                  <a:srgbClr val="506559"/>
                </a:solidFill>
                <a:latin typeface="Plus Jakarta Sans"/>
                <a:ea typeface="Plus Jakarta Sans"/>
                <a:cs typeface="Plus Jakarta Sans"/>
              </a:defRPr>
            </a:pPr>
            <a:r>
              <a:rPr sz="1800" b="0" i="0">
                <a:solidFill>
                  <a:srgbClr val="506559"/>
                </a:solidFill>
                <a:latin typeface="Plus Jakarta Sans"/>
                <a:ea typeface="Plus Jakarta Sans"/>
                <a:cs typeface="Plus Jakarta Sans"/>
              </a:rPr>
              <a:t>10 AM–noon ET · Foundations</a:t>
            </a:r>
          </a:p>
        </p:txBody>
      </p:sp>
      <p:sp>
        <p:nvSpPr>
          <p:cNvPr id="8" name="s134 text 8">
            <a:extLst xmlns:a="http://schemas.openxmlformats.org/drawingml/2006/main">
              <a:ext uri="{FF2B5EF4-FFF2-40B4-BE49-F238E27FC236}">
                <a16:creationId xmlns:a16="http://schemas.microsoft.com/office/drawing/2014/main" id="{7437C3EA-D6C2-4C90-BA63-B794DF393D63}"/>
              </a:ext>
            </a:extLst>
          </p:cNvPr>
          <p:cNvSpPr>
            <a:spLocks xmlns:a="http://schemas.openxmlformats.org/drawingml/2006/main" noGrp="1"/>
          </p:cNvSpPr>
          <p:nvPr/>
        </p:nvSpPr>
        <p:spPr>
          <a:xfrm xmlns:a="http://schemas.openxmlformats.org/drawingml/2006/main">
            <a:off x="762000" y="3924300"/>
            <a:ext cx="571500" cy="5619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3375" b="0" i="0">
                <a:solidFill>
                  <a:srgbClr val="117A43"/>
                </a:solidFill>
                <a:latin typeface="Instrument Serif"/>
                <a:ea typeface="Instrument Serif"/>
                <a:cs typeface="Instrument Serif"/>
              </a:defRPr>
            </a:pPr>
            <a:r>
              <a:rPr sz="3375" b="0" i="0">
                <a:solidFill>
                  <a:srgbClr val="117A43"/>
                </a:solidFill>
                <a:latin typeface="Instrument Serif"/>
                <a:ea typeface="Instrument Serif"/>
                <a:cs typeface="Instrument Serif"/>
              </a:rPr>
              <a:t>02</a:t>
            </a:r>
          </a:p>
        </p:txBody>
      </p:sp>
      <p:sp>
        <p:nvSpPr>
          <p:cNvPr id="9" name="s134 text 9">
            <a:extLst xmlns:a="http://schemas.openxmlformats.org/drawingml/2006/main">
              <a:ext uri="{FF2B5EF4-FFF2-40B4-BE49-F238E27FC236}">
                <a16:creationId xmlns:a16="http://schemas.microsoft.com/office/drawing/2014/main" id="{4C7AFE02-EC19-4B6E-B1B8-292DB68FA302}"/>
              </a:ext>
            </a:extLst>
          </p:cNvPr>
          <p:cNvSpPr>
            <a:spLocks xmlns:a="http://schemas.openxmlformats.org/drawingml/2006/main" noGrp="1"/>
          </p:cNvSpPr>
          <p:nvPr/>
        </p:nvSpPr>
        <p:spPr>
          <a:xfrm xmlns:a="http://schemas.openxmlformats.org/drawingml/2006/main">
            <a:off x="1543050" y="4043363"/>
            <a:ext cx="40957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025" b="1" i="0">
                <a:solidFill>
                  <a:srgbClr val="15291E"/>
                </a:solidFill>
                <a:latin typeface="Plus Jakarta Sans"/>
                <a:ea typeface="Plus Jakarta Sans"/>
                <a:cs typeface="Plus Jakarta Sans"/>
              </a:defRPr>
            </a:pPr>
            <a:r>
              <a:rPr sz="2025" b="1" i="0">
                <a:solidFill>
                  <a:srgbClr val="15291E"/>
                </a:solidFill>
                <a:latin typeface="Plus Jakarta Sans"/>
                <a:ea typeface="Plus Jakarta Sans"/>
                <a:cs typeface="Plus Jakarta Sans"/>
              </a:rPr>
              <a:t>Wed Sep 23</a:t>
            </a:r>
          </a:p>
        </p:txBody>
      </p:sp>
      <p:sp>
        <p:nvSpPr>
          <p:cNvPr id="10" name="s134 text 10">
            <a:extLst xmlns:a="http://schemas.openxmlformats.org/drawingml/2006/main">
              <a:ext uri="{FF2B5EF4-FFF2-40B4-BE49-F238E27FC236}">
                <a16:creationId xmlns:a16="http://schemas.microsoft.com/office/drawing/2014/main" id="{3952B4F9-4FE7-4834-B122-231DA4E66B48}"/>
              </a:ext>
            </a:extLst>
          </p:cNvPr>
          <p:cNvSpPr>
            <a:spLocks xmlns:a="http://schemas.openxmlformats.org/drawingml/2006/main" noGrp="1"/>
          </p:cNvSpPr>
          <p:nvPr/>
        </p:nvSpPr>
        <p:spPr>
          <a:xfrm xmlns:a="http://schemas.openxmlformats.org/drawingml/2006/main">
            <a:off x="5848350" y="4062413"/>
            <a:ext cx="86296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800" b="0" i="0">
                <a:solidFill>
                  <a:srgbClr val="506559"/>
                </a:solidFill>
                <a:latin typeface="Plus Jakarta Sans"/>
                <a:ea typeface="Plus Jakarta Sans"/>
                <a:cs typeface="Plus Jakarta Sans"/>
              </a:defRPr>
            </a:pPr>
            <a:r>
              <a:rPr sz="1800" b="0" i="0">
                <a:solidFill>
                  <a:srgbClr val="506559"/>
                </a:solidFill>
                <a:latin typeface="Plus Jakarta Sans"/>
                <a:ea typeface="Plus Jakarta Sans"/>
                <a:cs typeface="Plus Jakarta Sans"/>
              </a:rPr>
              <a:t>10 AM–noon ET · Your workspace</a:t>
            </a:r>
          </a:p>
        </p:txBody>
      </p:sp>
      <p:sp>
        <p:nvSpPr>
          <p:cNvPr id="11" name="s134 text 11">
            <a:extLst xmlns:a="http://schemas.openxmlformats.org/drawingml/2006/main">
              <a:ext uri="{FF2B5EF4-FFF2-40B4-BE49-F238E27FC236}">
                <a16:creationId xmlns:a16="http://schemas.microsoft.com/office/drawing/2014/main" id="{695923AA-388C-4C8F-A9D7-DF551A6C1236}"/>
              </a:ext>
            </a:extLst>
          </p:cNvPr>
          <p:cNvSpPr>
            <a:spLocks xmlns:a="http://schemas.openxmlformats.org/drawingml/2006/main" noGrp="1"/>
          </p:cNvSpPr>
          <p:nvPr/>
        </p:nvSpPr>
        <p:spPr>
          <a:xfrm xmlns:a="http://schemas.openxmlformats.org/drawingml/2006/main">
            <a:off x="762000" y="4695825"/>
            <a:ext cx="571500" cy="5619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3375" b="0" i="0">
                <a:solidFill>
                  <a:srgbClr val="117A43"/>
                </a:solidFill>
                <a:latin typeface="Instrument Serif"/>
                <a:ea typeface="Instrument Serif"/>
                <a:cs typeface="Instrument Serif"/>
              </a:defRPr>
            </a:pPr>
            <a:r>
              <a:rPr sz="3375" b="0" i="0">
                <a:solidFill>
                  <a:srgbClr val="117A43"/>
                </a:solidFill>
                <a:latin typeface="Instrument Serif"/>
                <a:ea typeface="Instrument Serif"/>
                <a:cs typeface="Instrument Serif"/>
              </a:rPr>
              <a:t>03</a:t>
            </a:r>
          </a:p>
        </p:txBody>
      </p:sp>
      <p:sp>
        <p:nvSpPr>
          <p:cNvPr id="12" name="s134 text 12">
            <a:extLst xmlns:a="http://schemas.openxmlformats.org/drawingml/2006/main">
              <a:ext uri="{FF2B5EF4-FFF2-40B4-BE49-F238E27FC236}">
                <a16:creationId xmlns:a16="http://schemas.microsoft.com/office/drawing/2014/main" id="{06F892C6-95EB-42C1-BBA2-DEDDF907B3B4}"/>
              </a:ext>
            </a:extLst>
          </p:cNvPr>
          <p:cNvSpPr>
            <a:spLocks xmlns:a="http://schemas.openxmlformats.org/drawingml/2006/main" noGrp="1"/>
          </p:cNvSpPr>
          <p:nvPr/>
        </p:nvSpPr>
        <p:spPr>
          <a:xfrm xmlns:a="http://schemas.openxmlformats.org/drawingml/2006/main">
            <a:off x="1543050" y="4814888"/>
            <a:ext cx="40957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025" b="1" i="0">
                <a:solidFill>
                  <a:srgbClr val="15291E"/>
                </a:solidFill>
                <a:latin typeface="Plus Jakarta Sans"/>
                <a:ea typeface="Plus Jakarta Sans"/>
                <a:cs typeface="Plus Jakarta Sans"/>
              </a:defRPr>
            </a:pPr>
            <a:r>
              <a:rPr sz="2025" b="1" i="0">
                <a:solidFill>
                  <a:srgbClr val="15291E"/>
                </a:solidFill>
                <a:latin typeface="Plus Jakarta Sans"/>
                <a:ea typeface="Plus Jakarta Sans"/>
                <a:cs typeface="Plus Jakarta Sans"/>
              </a:rPr>
              <a:t>Fri Sep 25</a:t>
            </a:r>
          </a:p>
        </p:txBody>
      </p:sp>
      <p:sp>
        <p:nvSpPr>
          <p:cNvPr id="13" name="s134 text 13">
            <a:extLst xmlns:a="http://schemas.openxmlformats.org/drawingml/2006/main">
              <a:ext uri="{FF2B5EF4-FFF2-40B4-BE49-F238E27FC236}">
                <a16:creationId xmlns:a16="http://schemas.microsoft.com/office/drawing/2014/main" id="{DA159147-64C2-4B22-8A1F-53B18C150D67}"/>
              </a:ext>
            </a:extLst>
          </p:cNvPr>
          <p:cNvSpPr>
            <a:spLocks xmlns:a="http://schemas.openxmlformats.org/drawingml/2006/main" noGrp="1"/>
          </p:cNvSpPr>
          <p:nvPr/>
        </p:nvSpPr>
        <p:spPr>
          <a:xfrm xmlns:a="http://schemas.openxmlformats.org/drawingml/2006/main">
            <a:off x="5848350" y="4833938"/>
            <a:ext cx="86296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800" b="0" i="0">
                <a:solidFill>
                  <a:srgbClr val="506559"/>
                </a:solidFill>
                <a:latin typeface="Plus Jakarta Sans"/>
                <a:ea typeface="Plus Jakarta Sans"/>
                <a:cs typeface="Plus Jakarta Sans"/>
              </a:defRPr>
            </a:pPr>
            <a:r>
              <a:rPr sz="1800" b="0" i="0">
                <a:solidFill>
                  <a:srgbClr val="506559"/>
                </a:solidFill>
                <a:latin typeface="Plus Jakarta Sans"/>
                <a:ea typeface="Plus Jakarta Sans"/>
                <a:cs typeface="Plus Jakarta Sans"/>
              </a:rPr>
              <a:t>10 AM–noon ET · Encode your business</a:t>
            </a:r>
          </a:p>
        </p:txBody>
      </p:sp>
      <p:sp>
        <p:nvSpPr>
          <p:cNvPr id="14" name="s134 text 14">
            <a:extLst xmlns:a="http://schemas.openxmlformats.org/drawingml/2006/main">
              <a:ext uri="{FF2B5EF4-FFF2-40B4-BE49-F238E27FC236}">
                <a16:creationId xmlns:a16="http://schemas.microsoft.com/office/drawing/2014/main" id="{3C54F7EC-FC8D-4FCE-BC96-D1A7680C2F7B}"/>
              </a:ext>
            </a:extLst>
          </p:cNvPr>
          <p:cNvSpPr>
            <a:spLocks xmlns:a="http://schemas.openxmlformats.org/drawingml/2006/main" noGrp="1"/>
          </p:cNvSpPr>
          <p:nvPr/>
        </p:nvSpPr>
        <p:spPr>
          <a:xfrm xmlns:a="http://schemas.openxmlformats.org/drawingml/2006/main">
            <a:off x="762000" y="5467350"/>
            <a:ext cx="571500" cy="5619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3375" b="0" i="0">
                <a:solidFill>
                  <a:srgbClr val="117A43"/>
                </a:solidFill>
                <a:latin typeface="Instrument Serif"/>
                <a:ea typeface="Instrument Serif"/>
                <a:cs typeface="Instrument Serif"/>
              </a:defRPr>
            </a:pPr>
            <a:r>
              <a:rPr sz="3375" b="0" i="0">
                <a:solidFill>
                  <a:srgbClr val="117A43"/>
                </a:solidFill>
                <a:latin typeface="Instrument Serif"/>
                <a:ea typeface="Instrument Serif"/>
                <a:cs typeface="Instrument Serif"/>
              </a:rPr>
              <a:t>04</a:t>
            </a:r>
          </a:p>
        </p:txBody>
      </p:sp>
      <p:sp>
        <p:nvSpPr>
          <p:cNvPr id="15" name="s134 text 15">
            <a:extLst xmlns:a="http://schemas.openxmlformats.org/drawingml/2006/main">
              <a:ext uri="{FF2B5EF4-FFF2-40B4-BE49-F238E27FC236}">
                <a16:creationId xmlns:a16="http://schemas.microsoft.com/office/drawing/2014/main" id="{44EA2291-5F71-4533-AA6C-1B62E744CE96}"/>
              </a:ext>
            </a:extLst>
          </p:cNvPr>
          <p:cNvSpPr>
            <a:spLocks xmlns:a="http://schemas.openxmlformats.org/drawingml/2006/main" noGrp="1"/>
          </p:cNvSpPr>
          <p:nvPr/>
        </p:nvSpPr>
        <p:spPr>
          <a:xfrm xmlns:a="http://schemas.openxmlformats.org/drawingml/2006/main">
            <a:off x="1543050" y="5586413"/>
            <a:ext cx="40957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025" b="1" i="0">
                <a:solidFill>
                  <a:srgbClr val="15291E"/>
                </a:solidFill>
                <a:latin typeface="Plus Jakarta Sans"/>
                <a:ea typeface="Plus Jakarta Sans"/>
                <a:cs typeface="Plus Jakarta Sans"/>
              </a:defRPr>
            </a:pPr>
            <a:r>
              <a:rPr sz="2025" b="1" i="0">
                <a:solidFill>
                  <a:srgbClr val="15291E"/>
                </a:solidFill>
                <a:latin typeface="Plus Jakarta Sans"/>
                <a:ea typeface="Plus Jakarta Sans"/>
                <a:cs typeface="Plus Jakarta Sans"/>
              </a:rPr>
              <a:t>Mon Sep 28</a:t>
            </a:r>
          </a:p>
        </p:txBody>
      </p:sp>
      <p:sp>
        <p:nvSpPr>
          <p:cNvPr id="16" name="s134 text 16">
            <a:extLst xmlns:a="http://schemas.openxmlformats.org/drawingml/2006/main">
              <a:ext uri="{FF2B5EF4-FFF2-40B4-BE49-F238E27FC236}">
                <a16:creationId xmlns:a16="http://schemas.microsoft.com/office/drawing/2014/main" id="{B3BCF40F-0E33-45AA-8E2A-F3215ECCA4BE}"/>
              </a:ext>
            </a:extLst>
          </p:cNvPr>
          <p:cNvSpPr>
            <a:spLocks xmlns:a="http://schemas.openxmlformats.org/drawingml/2006/main" noGrp="1"/>
          </p:cNvSpPr>
          <p:nvPr/>
        </p:nvSpPr>
        <p:spPr>
          <a:xfrm xmlns:a="http://schemas.openxmlformats.org/drawingml/2006/main">
            <a:off x="5848350" y="5605463"/>
            <a:ext cx="86296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800" b="0" i="0">
                <a:solidFill>
                  <a:srgbClr val="506559"/>
                </a:solidFill>
                <a:latin typeface="Plus Jakarta Sans"/>
                <a:ea typeface="Plus Jakarta Sans"/>
                <a:cs typeface="Plus Jakarta Sans"/>
              </a:defRPr>
            </a:pPr>
            <a:r>
              <a:rPr sz="1800" b="0" i="0">
                <a:solidFill>
                  <a:srgbClr val="506559"/>
                </a:solidFill>
                <a:latin typeface="Plus Jakarta Sans"/>
                <a:ea typeface="Plus Jakarta Sans"/>
                <a:cs typeface="Plus Jakarta Sans"/>
              </a:rPr>
              <a:t>10 AM–noon ET · Deploy your department</a:t>
            </a:r>
          </a:p>
        </p:txBody>
      </p:sp>
      <p:sp>
        <p:nvSpPr>
          <p:cNvPr id="17" name="s134 text 17">
            <a:extLst xmlns:a="http://schemas.openxmlformats.org/drawingml/2006/main">
              <a:ext uri="{FF2B5EF4-FFF2-40B4-BE49-F238E27FC236}">
                <a16:creationId xmlns:a16="http://schemas.microsoft.com/office/drawing/2014/main" id="{DC997443-BDF2-432C-BF9B-D335A1107622}"/>
              </a:ext>
            </a:extLst>
          </p:cNvPr>
          <p:cNvSpPr>
            <a:spLocks xmlns:a="http://schemas.openxmlformats.org/drawingml/2006/main" noGrp="1"/>
          </p:cNvSpPr>
          <p:nvPr/>
        </p:nvSpPr>
        <p:spPr>
          <a:xfrm xmlns:a="http://schemas.openxmlformats.org/drawingml/2006/main">
            <a:off x="762000" y="6238875"/>
            <a:ext cx="571500" cy="5619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3375" b="0" i="0">
                <a:solidFill>
                  <a:srgbClr val="117A43"/>
                </a:solidFill>
                <a:latin typeface="Instrument Serif"/>
                <a:ea typeface="Instrument Serif"/>
                <a:cs typeface="Instrument Serif"/>
              </a:defRPr>
            </a:pPr>
            <a:r>
              <a:rPr sz="3375" b="0" i="0">
                <a:solidFill>
                  <a:srgbClr val="117A43"/>
                </a:solidFill>
                <a:latin typeface="Instrument Serif"/>
                <a:ea typeface="Instrument Serif"/>
                <a:cs typeface="Instrument Serif"/>
              </a:rPr>
              <a:t>05</a:t>
            </a:r>
          </a:p>
        </p:txBody>
      </p:sp>
      <p:sp>
        <p:nvSpPr>
          <p:cNvPr id="18" name="s134 text 18">
            <a:extLst xmlns:a="http://schemas.openxmlformats.org/drawingml/2006/main">
              <a:ext uri="{FF2B5EF4-FFF2-40B4-BE49-F238E27FC236}">
                <a16:creationId xmlns:a16="http://schemas.microsoft.com/office/drawing/2014/main" id="{B85E4C51-CF2F-4288-A5C3-F441C26F6E5B}"/>
              </a:ext>
            </a:extLst>
          </p:cNvPr>
          <p:cNvSpPr>
            <a:spLocks xmlns:a="http://schemas.openxmlformats.org/drawingml/2006/main" noGrp="1"/>
          </p:cNvSpPr>
          <p:nvPr/>
        </p:nvSpPr>
        <p:spPr>
          <a:xfrm xmlns:a="http://schemas.openxmlformats.org/drawingml/2006/main">
            <a:off x="1543050" y="6357938"/>
            <a:ext cx="40957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025" b="1" i="0">
                <a:solidFill>
                  <a:srgbClr val="15291E"/>
                </a:solidFill>
                <a:latin typeface="Plus Jakarta Sans"/>
                <a:ea typeface="Plus Jakarta Sans"/>
                <a:cs typeface="Plus Jakarta Sans"/>
              </a:defRPr>
            </a:pPr>
            <a:r>
              <a:rPr sz="2025" b="1" i="0">
                <a:solidFill>
                  <a:srgbClr val="15291E"/>
                </a:solidFill>
                <a:latin typeface="Plus Jakarta Sans"/>
                <a:ea typeface="Plus Jakarta Sans"/>
                <a:cs typeface="Plus Jakarta Sans"/>
              </a:rPr>
              <a:t>Wed Sep 30</a:t>
            </a:r>
          </a:p>
        </p:txBody>
      </p:sp>
      <p:sp>
        <p:nvSpPr>
          <p:cNvPr id="19" name="s134 text 19">
            <a:extLst xmlns:a="http://schemas.openxmlformats.org/drawingml/2006/main">
              <a:ext uri="{FF2B5EF4-FFF2-40B4-BE49-F238E27FC236}">
                <a16:creationId xmlns:a16="http://schemas.microsoft.com/office/drawing/2014/main" id="{5B14380C-E80D-467B-8ACB-B5F947833290}"/>
              </a:ext>
            </a:extLst>
          </p:cNvPr>
          <p:cNvSpPr>
            <a:spLocks xmlns:a="http://schemas.openxmlformats.org/drawingml/2006/main" noGrp="1"/>
          </p:cNvSpPr>
          <p:nvPr/>
        </p:nvSpPr>
        <p:spPr>
          <a:xfrm xmlns:a="http://schemas.openxmlformats.org/drawingml/2006/main">
            <a:off x="5848350" y="6376988"/>
            <a:ext cx="86296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800" b="0" i="0">
                <a:solidFill>
                  <a:srgbClr val="506559"/>
                </a:solidFill>
                <a:latin typeface="Plus Jakarta Sans"/>
                <a:ea typeface="Plus Jakarta Sans"/>
                <a:cs typeface="Plus Jakarta Sans"/>
              </a:defRPr>
            </a:pPr>
            <a:r>
              <a:rPr sz="1800" b="0" i="0">
                <a:solidFill>
                  <a:srgbClr val="506559"/>
                </a:solidFill>
                <a:latin typeface="Plus Jakarta Sans"/>
                <a:ea typeface="Plus Jakarta Sans"/>
                <a:cs typeface="Plus Jakarta Sans"/>
              </a:rPr>
              <a:t>10 AM–noon ET · Put it on a clock</a:t>
            </a:r>
          </a:p>
        </p:txBody>
      </p:sp>
      <p:sp>
        <p:nvSpPr>
          <p:cNvPr id="20" name="s134 text 20">
            <a:extLst xmlns:a="http://schemas.openxmlformats.org/drawingml/2006/main">
              <a:ext uri="{FF2B5EF4-FFF2-40B4-BE49-F238E27FC236}">
                <a16:creationId xmlns:a16="http://schemas.microsoft.com/office/drawing/2014/main" id="{C09B9FC6-5B9A-466B-B906-098397011DB6}"/>
              </a:ext>
            </a:extLst>
          </p:cNvPr>
          <p:cNvSpPr>
            <a:spLocks xmlns:a="http://schemas.openxmlformats.org/drawingml/2006/main" noGrp="1"/>
          </p:cNvSpPr>
          <p:nvPr/>
        </p:nvSpPr>
        <p:spPr>
          <a:xfrm xmlns:a="http://schemas.openxmlformats.org/drawingml/2006/main">
            <a:off x="762000" y="7010400"/>
            <a:ext cx="571500" cy="5619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3375" b="0" i="0">
                <a:solidFill>
                  <a:srgbClr val="117A43"/>
                </a:solidFill>
                <a:latin typeface="Instrument Serif"/>
                <a:ea typeface="Instrument Serif"/>
                <a:cs typeface="Instrument Serif"/>
              </a:defRPr>
            </a:pPr>
            <a:r>
              <a:rPr sz="3375" b="0" i="0">
                <a:solidFill>
                  <a:srgbClr val="117A43"/>
                </a:solidFill>
                <a:latin typeface="Instrument Serif"/>
                <a:ea typeface="Instrument Serif"/>
                <a:cs typeface="Instrument Serif"/>
              </a:rPr>
              <a:t>06</a:t>
            </a:r>
          </a:p>
        </p:txBody>
      </p:sp>
      <p:sp>
        <p:nvSpPr>
          <p:cNvPr id="21" name="s134 text 21">
            <a:extLst xmlns:a="http://schemas.openxmlformats.org/drawingml/2006/main">
              <a:ext uri="{FF2B5EF4-FFF2-40B4-BE49-F238E27FC236}">
                <a16:creationId xmlns:a16="http://schemas.microsoft.com/office/drawing/2014/main" id="{AB50D719-37D7-482C-A9D1-F2314953904E}"/>
              </a:ext>
            </a:extLst>
          </p:cNvPr>
          <p:cNvSpPr>
            <a:spLocks xmlns:a="http://schemas.openxmlformats.org/drawingml/2006/main" noGrp="1"/>
          </p:cNvSpPr>
          <p:nvPr/>
        </p:nvSpPr>
        <p:spPr>
          <a:xfrm xmlns:a="http://schemas.openxmlformats.org/drawingml/2006/main">
            <a:off x="1543050" y="7129463"/>
            <a:ext cx="40957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025" b="1" i="0">
                <a:solidFill>
                  <a:srgbClr val="15291E"/>
                </a:solidFill>
                <a:latin typeface="Plus Jakarta Sans"/>
                <a:ea typeface="Plus Jakarta Sans"/>
                <a:cs typeface="Plus Jakarta Sans"/>
              </a:defRPr>
            </a:pPr>
            <a:r>
              <a:rPr sz="2025" b="1" i="0">
                <a:solidFill>
                  <a:srgbClr val="15291E"/>
                </a:solidFill>
                <a:latin typeface="Plus Jakarta Sans"/>
                <a:ea typeface="Plus Jakarta Sans"/>
                <a:cs typeface="Plus Jakarta Sans"/>
              </a:rPr>
              <a:t>Fri Oct 2</a:t>
            </a:r>
          </a:p>
        </p:txBody>
      </p:sp>
      <p:sp>
        <p:nvSpPr>
          <p:cNvPr id="22" name="s134 text 22">
            <a:extLst xmlns:a="http://schemas.openxmlformats.org/drawingml/2006/main">
              <a:ext uri="{FF2B5EF4-FFF2-40B4-BE49-F238E27FC236}">
                <a16:creationId xmlns:a16="http://schemas.microsoft.com/office/drawing/2014/main" id="{56AD742C-450E-45EC-90D6-BCFB9AF7A3C8}"/>
              </a:ext>
            </a:extLst>
          </p:cNvPr>
          <p:cNvSpPr>
            <a:spLocks xmlns:a="http://schemas.openxmlformats.org/drawingml/2006/main" noGrp="1"/>
          </p:cNvSpPr>
          <p:nvPr/>
        </p:nvSpPr>
        <p:spPr>
          <a:xfrm xmlns:a="http://schemas.openxmlformats.org/drawingml/2006/main">
            <a:off x="5848350" y="7148513"/>
            <a:ext cx="86296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800" b="0" i="0">
                <a:solidFill>
                  <a:srgbClr val="506559"/>
                </a:solidFill>
                <a:latin typeface="Plus Jakarta Sans"/>
                <a:ea typeface="Plus Jakarta Sans"/>
                <a:cs typeface="Plus Jakarta Sans"/>
              </a:defRPr>
            </a:pPr>
            <a:r>
              <a:rPr sz="1800" b="0" i="0">
                <a:solidFill>
                  <a:srgbClr val="506559"/>
                </a:solidFill>
                <a:latin typeface="Plus Jakarta Sans"/>
                <a:ea typeface="Plus Jakarta Sans"/>
                <a:cs typeface="Plus Jakarta Sans"/>
              </a:rPr>
              <a:t>10 AM–noon ET · Demo day</a:t>
            </a:r>
          </a:p>
        </p:txBody>
      </p:sp>
      <p:sp>
        <p:nvSpPr>
          <p:cNvPr id="23" name="s134 text 23">
            <a:extLst xmlns:a="http://schemas.openxmlformats.org/drawingml/2006/main">
              <a:ext uri="{FF2B5EF4-FFF2-40B4-BE49-F238E27FC236}">
                <a16:creationId xmlns:a16="http://schemas.microsoft.com/office/drawing/2014/main" id="{6D99E4B1-E7ED-42A6-A1F6-7FF00E32AB08}"/>
              </a:ext>
            </a:extLst>
          </p:cNvPr>
          <p:cNvSpPr>
            <a:spLocks xmlns:a="http://schemas.openxmlformats.org/drawingml/2006/main" noGrp="1"/>
          </p:cNvSpPr>
          <p:nvPr/>
        </p:nvSpPr>
        <p:spPr>
          <a:xfrm xmlns:a="http://schemas.openxmlformats.org/drawingml/2006/main">
            <a:off x="13798004" y="8086725"/>
            <a:ext cx="67999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047"/>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134 / 152</a:t>
            </a:r>
          </a:p>
        </p:txBody>
      </p:sp>
    </p:spTree>
    <p:extLst>
      <p:ext uri="{BB962C8B-B14F-4D97-AF65-F5344CB8AC3E}">
        <p14:creationId xmlns:p14="http://schemas.microsoft.com/office/powerpoint/2010/main" val="581190214"/>
      </p:ext>
    </p:extLst>
  </p:cSld>
</p:sld>
</file>

<file path=ppt/slides/slide135.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2dc4df16e154d3d"/>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35 text 2">
            <a:extLst xmlns:a="http://schemas.openxmlformats.org/drawingml/2006/main">
              <a:ext uri="{FF2B5EF4-FFF2-40B4-BE49-F238E27FC236}">
                <a16:creationId xmlns:a16="http://schemas.microsoft.com/office/drawing/2014/main" id="{92C1744D-DF3B-4E2F-B690-ABEB4B720321}"/>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35 text 3">
            <a:extLst xmlns:a="http://schemas.openxmlformats.org/drawingml/2006/main">
              <a:ext uri="{FF2B5EF4-FFF2-40B4-BE49-F238E27FC236}">
                <a16:creationId xmlns:a16="http://schemas.microsoft.com/office/drawing/2014/main" id="{3A31162C-051F-4B9E-9A59-5134C91DEDF3}"/>
              </a:ext>
            </a:extLst>
          </p:cNvPr>
          <p:cNvSpPr>
            <a:spLocks xmlns:a="http://schemas.openxmlformats.org/drawingml/2006/main" noGrp="1"/>
          </p:cNvSpPr>
          <p:nvPr/>
        </p:nvSpPr>
        <p:spPr>
          <a:xfrm xmlns:a="http://schemas.openxmlformats.org/drawingml/2006/main">
            <a:off x="13283803" y="476250"/>
            <a:ext cx="119419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Join the cohort</a:t>
            </a:r>
          </a:p>
        </p:txBody>
      </p:sp>
      <p:sp>
        <p:nvSpPr>
          <p:cNvPr id="4" name="s135 text 4">
            <a:extLst xmlns:a="http://schemas.openxmlformats.org/drawingml/2006/main">
              <a:ext uri="{FF2B5EF4-FFF2-40B4-BE49-F238E27FC236}">
                <a16:creationId xmlns:a16="http://schemas.microsoft.com/office/drawing/2014/main" id="{C1F9CFA7-6AE3-40A8-BA83-9EDCE63886A9}"/>
              </a:ext>
            </a:extLst>
          </p:cNvPr>
          <p:cNvSpPr>
            <a:spLocks xmlns:a="http://schemas.openxmlformats.org/drawingml/2006/main" noGrp="1"/>
          </p:cNvSpPr>
          <p:nvPr/>
        </p:nvSpPr>
        <p:spPr>
          <a:xfrm xmlns:a="http://schemas.openxmlformats.org/drawingml/2006/main">
            <a:off x="762000" y="2000250"/>
            <a:ext cx="13525500" cy="1238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725" b="1" i="0">
                <a:solidFill>
                  <a:srgbClr val="15291E"/>
                </a:solidFill>
                <a:latin typeface="Plus Jakarta Sans"/>
                <a:ea typeface="Plus Jakarta Sans"/>
                <a:cs typeface="Plus Jakarta Sans"/>
              </a:defRPr>
            </a:pPr>
            <a:r>
              <a:rPr sz="4725" b="1" i="0">
                <a:solidFill>
                  <a:srgbClr val="15291E"/>
                </a:solidFill>
                <a:latin typeface="Plus Jakarta Sans"/>
                <a:ea typeface="Plus Jakarta Sans"/>
                <a:cs typeface="Plus Jakarta Sans"/>
              </a:rPr>
              <a:t>Foundations</a:t>
            </a:r>
          </a:p>
        </p:txBody>
      </p:sp>
      <p:sp>
        <p:nvSpPr>
          <p:cNvPr id="5" name="s135 text 5">
            <a:extLst xmlns:a="http://schemas.openxmlformats.org/drawingml/2006/main">
              <a:ext uri="{FF2B5EF4-FFF2-40B4-BE49-F238E27FC236}">
                <a16:creationId xmlns:a16="http://schemas.microsoft.com/office/drawing/2014/main" id="{F8A4C3FD-AFAD-412B-B3D0-CB653B76A8A9}"/>
              </a:ext>
            </a:extLst>
          </p:cNvPr>
          <p:cNvSpPr>
            <a:spLocks xmlns:a="http://schemas.openxmlformats.org/drawingml/2006/main" noGrp="1"/>
          </p:cNvSpPr>
          <p:nvPr/>
        </p:nvSpPr>
        <p:spPr>
          <a:xfrm xmlns:a="http://schemas.openxmlformats.org/drawingml/2006/main">
            <a:off x="762000" y="1238250"/>
            <a:ext cx="1706910" cy="53994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425" b="0" i="0">
                <a:solidFill>
                  <a:srgbClr val="0B8A4B"/>
                </a:solidFill>
                <a:latin typeface="Menlo"/>
                <a:ea typeface="Menlo"/>
                <a:cs typeface="Menlo"/>
              </a:defRPr>
            </a:pPr>
            <a:r>
              <a:rPr sz="1425" b="0" i="0">
                <a:solidFill>
                  <a:srgbClr val="0B8A4B"/>
                </a:solidFill>
                <a:latin typeface="Menlo"/>
                <a:ea typeface="Menlo"/>
                <a:cs typeface="Menlo"/>
              </a:rPr>
              <a:t>SESSION 01</a:t>
            </a:r>
          </a:p>
        </p:txBody>
      </p:sp>
      <p:sp>
        <p:nvSpPr>
          <p:cNvPr id="6" name="s135 text 6">
            <a:extLst xmlns:a="http://schemas.openxmlformats.org/drawingml/2006/main">
              <a:ext uri="{FF2B5EF4-FFF2-40B4-BE49-F238E27FC236}">
                <a16:creationId xmlns:a16="http://schemas.microsoft.com/office/drawing/2014/main" id="{48880809-A09A-45BA-B30C-9D30911F79C8}"/>
              </a:ext>
            </a:extLst>
          </p:cNvPr>
          <p:cNvSpPr>
            <a:spLocks xmlns:a="http://schemas.openxmlformats.org/drawingml/2006/main" noGrp="1"/>
          </p:cNvSpPr>
          <p:nvPr/>
        </p:nvSpPr>
        <p:spPr>
          <a:xfrm xmlns:a="http://schemas.openxmlformats.org/drawingml/2006/main">
            <a:off x="2621310" y="1238250"/>
            <a:ext cx="4843016" cy="53994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425" b="0" i="0">
                <a:solidFill>
                  <a:srgbClr val="15291E"/>
                </a:solidFill>
                <a:latin typeface="Menlo"/>
                <a:ea typeface="Menlo"/>
                <a:cs typeface="Menlo"/>
              </a:defRPr>
            </a:pPr>
            <a:r>
              <a:rPr sz="1425" b="0" i="0">
                <a:solidFill>
                  <a:srgbClr val="15291E"/>
                </a:solidFill>
                <a:latin typeface="Menlo"/>
                <a:ea typeface="Menlo"/>
                <a:cs typeface="Menlo"/>
              </a:rPr>
              <a:t>MON · SEP 21 · 10 AM–12 PM EASTERN</a:t>
            </a:r>
          </a:p>
        </p:txBody>
      </p:sp>
      <p:sp>
        <p:nvSpPr>
          <p:cNvPr id="7" name="s135 text 7">
            <a:extLst xmlns:a="http://schemas.openxmlformats.org/drawingml/2006/main">
              <a:ext uri="{FF2B5EF4-FFF2-40B4-BE49-F238E27FC236}">
                <a16:creationId xmlns:a16="http://schemas.microsoft.com/office/drawing/2014/main" id="{D00A2244-37C5-4FFA-8F84-F9DE611A00C9}"/>
              </a:ext>
            </a:extLst>
          </p:cNvPr>
          <p:cNvSpPr>
            <a:spLocks xmlns:a="http://schemas.openxmlformats.org/drawingml/2006/main" noGrp="1"/>
          </p:cNvSpPr>
          <p:nvPr/>
        </p:nvSpPr>
        <p:spPr>
          <a:xfrm xmlns:a="http://schemas.openxmlformats.org/drawingml/2006/main">
            <a:off x="762000" y="3714750"/>
            <a:ext cx="381000" cy="4095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550" b="0" i="0">
                <a:solidFill>
                  <a:srgbClr val="0B8A4B"/>
                </a:solidFill>
                <a:latin typeface="Plus Jakarta Sans"/>
                <a:ea typeface="Plus Jakarta Sans"/>
                <a:cs typeface="Plus Jakarta Sans"/>
              </a:defRPr>
            </a:pPr>
            <a:r>
              <a:rPr sz="2550" b="0" i="0">
                <a:solidFill>
                  <a:srgbClr val="0B8A4B"/>
                </a:solidFill>
                <a:latin typeface="Plus Jakarta Sans"/>
                <a:ea typeface="Plus Jakarta Sans"/>
                <a:cs typeface="Plus Jakarta Sans"/>
              </a:rPr>
              <a:t>→</a:t>
            </a:r>
          </a:p>
        </p:txBody>
      </p:sp>
      <p:sp>
        <p:nvSpPr>
          <p:cNvPr id="8" name="s135 text 8">
            <a:extLst xmlns:a="http://schemas.openxmlformats.org/drawingml/2006/main">
              <a:ext uri="{FF2B5EF4-FFF2-40B4-BE49-F238E27FC236}">
                <a16:creationId xmlns:a16="http://schemas.microsoft.com/office/drawing/2014/main" id="{62142B63-4B28-4ED0-A687-3A3EBB8CFB6B}"/>
              </a:ext>
            </a:extLst>
          </p:cNvPr>
          <p:cNvSpPr>
            <a:spLocks xmlns:a="http://schemas.openxmlformats.org/drawingml/2006/main" noGrp="1"/>
          </p:cNvSpPr>
          <p:nvPr/>
        </p:nvSpPr>
        <p:spPr>
          <a:xfrm xmlns:a="http://schemas.openxmlformats.org/drawingml/2006/main">
            <a:off x="1295400" y="3714750"/>
            <a:ext cx="13182600" cy="42669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3"/>
          </a:bodyPr>
          <a:lstStyle xmlns:a="http://schemas.openxmlformats.org/drawingml/2006/main"/>
          <a:p xmlns:a="http://schemas.openxmlformats.org/drawingml/2006/main">
            <a:pPr algn="l">
              <a:lnSpc>
                <a:spcPct val="116667"/>
              </a:lnSpc>
              <a:buNone/>
              <a:defRPr sz="2400" b="0" i="0">
                <a:solidFill>
                  <a:srgbClr val="15291E"/>
                </a:solidFill>
                <a:latin typeface="Plus Jakarta Sans"/>
                <a:ea typeface="Plus Jakarta Sans"/>
                <a:cs typeface="Plus Jakarta Sans"/>
              </a:defRPr>
            </a:pPr>
            <a:r>
              <a:rPr sz="2400" b="0" i="0">
                <a:solidFill>
                  <a:srgbClr val="15291E"/>
                </a:solidFill>
                <a:latin typeface="Plus Jakarta Sans"/>
                <a:ea typeface="Plus Jakarta Sans"/>
                <a:cs typeface="Plus Jakarta Sans"/>
              </a:rPr>
              <a:t>See the result — watch a finished department.</a:t>
            </a:r>
          </a:p>
        </p:txBody>
      </p:sp>
      <p:sp>
        <p:nvSpPr>
          <p:cNvPr id="9" name="s135 text 9">
            <a:extLst xmlns:a="http://schemas.openxmlformats.org/drawingml/2006/main">
              <a:ext uri="{FF2B5EF4-FFF2-40B4-BE49-F238E27FC236}">
                <a16:creationId xmlns:a16="http://schemas.microsoft.com/office/drawing/2014/main" id="{E5031D1D-229E-4DCA-BF88-6B3CBCD3B817}"/>
              </a:ext>
            </a:extLst>
          </p:cNvPr>
          <p:cNvSpPr>
            <a:spLocks xmlns:a="http://schemas.openxmlformats.org/drawingml/2006/main" noGrp="1"/>
          </p:cNvSpPr>
          <p:nvPr/>
        </p:nvSpPr>
        <p:spPr>
          <a:xfrm xmlns:a="http://schemas.openxmlformats.org/drawingml/2006/main">
            <a:off x="762000" y="4408140"/>
            <a:ext cx="381000" cy="4095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550" b="0" i="0">
                <a:solidFill>
                  <a:srgbClr val="0B8A4B"/>
                </a:solidFill>
                <a:latin typeface="Plus Jakarta Sans"/>
                <a:ea typeface="Plus Jakarta Sans"/>
                <a:cs typeface="Plus Jakarta Sans"/>
              </a:defRPr>
            </a:pPr>
            <a:r>
              <a:rPr sz="2550" b="0" i="0">
                <a:solidFill>
                  <a:srgbClr val="0B8A4B"/>
                </a:solidFill>
                <a:latin typeface="Plus Jakarta Sans"/>
                <a:ea typeface="Plus Jakarta Sans"/>
                <a:cs typeface="Plus Jakarta Sans"/>
              </a:rPr>
              <a:t>→</a:t>
            </a:r>
          </a:p>
        </p:txBody>
      </p:sp>
      <p:sp>
        <p:nvSpPr>
          <p:cNvPr id="10" name="s135 text 10">
            <a:extLst xmlns:a="http://schemas.openxmlformats.org/drawingml/2006/main">
              <a:ext uri="{FF2B5EF4-FFF2-40B4-BE49-F238E27FC236}">
                <a16:creationId xmlns:a16="http://schemas.microsoft.com/office/drawing/2014/main" id="{F44A5CCE-0D81-413F-9D85-01F6B7680FFF}"/>
              </a:ext>
            </a:extLst>
          </p:cNvPr>
          <p:cNvSpPr>
            <a:spLocks xmlns:a="http://schemas.openxmlformats.org/drawingml/2006/main" noGrp="1"/>
          </p:cNvSpPr>
          <p:nvPr/>
        </p:nvSpPr>
        <p:spPr>
          <a:xfrm xmlns:a="http://schemas.openxmlformats.org/drawingml/2006/main">
            <a:off x="1295400" y="4408140"/>
            <a:ext cx="13182600" cy="42669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3"/>
          </a:bodyPr>
          <a:lstStyle xmlns:a="http://schemas.openxmlformats.org/drawingml/2006/main"/>
          <a:p xmlns:a="http://schemas.openxmlformats.org/drawingml/2006/main">
            <a:pPr algn="l">
              <a:lnSpc>
                <a:spcPct val="116667"/>
              </a:lnSpc>
              <a:buNone/>
              <a:defRPr sz="2400" b="0" i="0">
                <a:solidFill>
                  <a:srgbClr val="15291E"/>
                </a:solidFill>
                <a:latin typeface="Plus Jakarta Sans"/>
                <a:ea typeface="Plus Jakarta Sans"/>
                <a:cs typeface="Plus Jakarta Sans"/>
              </a:defRPr>
            </a:pPr>
            <a:r>
              <a:rPr sz="2400" b="0" i="0">
                <a:solidFill>
                  <a:srgbClr val="15291E"/>
                </a:solidFill>
                <a:latin typeface="Plus Jakarta Sans"/>
                <a:ea typeface="Plus Jakarta Sans"/>
                <a:cs typeface="Plus Jakarta Sans"/>
              </a:rPr>
              <a:t>Set up together — open SkillTree on your computer.</a:t>
            </a:r>
          </a:p>
        </p:txBody>
      </p:sp>
      <p:sp>
        <p:nvSpPr>
          <p:cNvPr id="11" name="s135 text 11">
            <a:extLst xmlns:a="http://schemas.openxmlformats.org/drawingml/2006/main">
              <a:ext uri="{FF2B5EF4-FFF2-40B4-BE49-F238E27FC236}">
                <a16:creationId xmlns:a16="http://schemas.microsoft.com/office/drawing/2014/main" id="{CE341743-DC8C-40A7-B391-531B28492E6F}"/>
              </a:ext>
            </a:extLst>
          </p:cNvPr>
          <p:cNvSpPr>
            <a:spLocks xmlns:a="http://schemas.openxmlformats.org/drawingml/2006/main" noGrp="1"/>
          </p:cNvSpPr>
          <p:nvPr/>
        </p:nvSpPr>
        <p:spPr>
          <a:xfrm xmlns:a="http://schemas.openxmlformats.org/drawingml/2006/main">
            <a:off x="762000" y="5101530"/>
            <a:ext cx="381000" cy="4095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550" b="0" i="0">
                <a:solidFill>
                  <a:srgbClr val="0B8A4B"/>
                </a:solidFill>
                <a:latin typeface="Plus Jakarta Sans"/>
                <a:ea typeface="Plus Jakarta Sans"/>
                <a:cs typeface="Plus Jakarta Sans"/>
              </a:defRPr>
            </a:pPr>
            <a:r>
              <a:rPr sz="2550" b="0" i="0">
                <a:solidFill>
                  <a:srgbClr val="0B8A4B"/>
                </a:solidFill>
                <a:latin typeface="Plus Jakarta Sans"/>
                <a:ea typeface="Plus Jakarta Sans"/>
                <a:cs typeface="Plus Jakarta Sans"/>
              </a:rPr>
              <a:t>→</a:t>
            </a:r>
          </a:p>
        </p:txBody>
      </p:sp>
      <p:sp>
        <p:nvSpPr>
          <p:cNvPr id="12" name="s135 text 12">
            <a:extLst xmlns:a="http://schemas.openxmlformats.org/drawingml/2006/main">
              <a:ext uri="{FF2B5EF4-FFF2-40B4-BE49-F238E27FC236}">
                <a16:creationId xmlns:a16="http://schemas.microsoft.com/office/drawing/2014/main" id="{3889CE9C-2CAB-44B2-9A84-F65E8479BE36}"/>
              </a:ext>
            </a:extLst>
          </p:cNvPr>
          <p:cNvSpPr>
            <a:spLocks xmlns:a="http://schemas.openxmlformats.org/drawingml/2006/main" noGrp="1"/>
          </p:cNvSpPr>
          <p:nvPr/>
        </p:nvSpPr>
        <p:spPr>
          <a:xfrm xmlns:a="http://schemas.openxmlformats.org/drawingml/2006/main">
            <a:off x="1295400" y="5101530"/>
            <a:ext cx="13182600" cy="42669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3"/>
          </a:bodyPr>
          <a:lstStyle xmlns:a="http://schemas.openxmlformats.org/drawingml/2006/main"/>
          <a:p xmlns:a="http://schemas.openxmlformats.org/drawingml/2006/main">
            <a:pPr algn="l">
              <a:lnSpc>
                <a:spcPct val="116667"/>
              </a:lnSpc>
              <a:buNone/>
              <a:defRPr sz="2400" b="0" i="0">
                <a:solidFill>
                  <a:srgbClr val="15291E"/>
                </a:solidFill>
                <a:latin typeface="Plus Jakarta Sans"/>
                <a:ea typeface="Plus Jakarta Sans"/>
                <a:cs typeface="Plus Jakarta Sans"/>
              </a:defRPr>
            </a:pPr>
            <a:r>
              <a:rPr sz="2400" b="0" i="0">
                <a:solidFill>
                  <a:srgbClr val="15291E"/>
                </a:solidFill>
                <a:latin typeface="Plus Jakarta Sans"/>
                <a:ea typeface="Plus Jakarta Sans"/>
                <a:cs typeface="Plus Jakarta Sans"/>
              </a:rPr>
              <a:t>Begin the brain — use the company interview.</a:t>
            </a:r>
          </a:p>
        </p:txBody>
      </p:sp>
      <p:sp>
        <p:nvSpPr>
          <p:cNvPr id="13" name="s135 text 13">
            <a:extLst xmlns:a="http://schemas.openxmlformats.org/drawingml/2006/main">
              <a:ext uri="{FF2B5EF4-FFF2-40B4-BE49-F238E27FC236}">
                <a16:creationId xmlns:a16="http://schemas.microsoft.com/office/drawing/2014/main" id="{6D1F3429-68FF-413F-94E8-7152116A516D}"/>
              </a:ext>
            </a:extLst>
          </p:cNvPr>
          <p:cNvSpPr>
            <a:spLocks xmlns:a="http://schemas.openxmlformats.org/drawingml/2006/main" noGrp="1"/>
          </p:cNvSpPr>
          <p:nvPr/>
        </p:nvSpPr>
        <p:spPr>
          <a:xfrm xmlns:a="http://schemas.openxmlformats.org/drawingml/2006/main">
            <a:off x="762000" y="5794921"/>
            <a:ext cx="381000" cy="4095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550" b="0" i="0">
                <a:solidFill>
                  <a:srgbClr val="0B8A4B"/>
                </a:solidFill>
                <a:latin typeface="Plus Jakarta Sans"/>
                <a:ea typeface="Plus Jakarta Sans"/>
                <a:cs typeface="Plus Jakarta Sans"/>
              </a:defRPr>
            </a:pPr>
            <a:r>
              <a:rPr sz="2550" b="0" i="0">
                <a:solidFill>
                  <a:srgbClr val="0B8A4B"/>
                </a:solidFill>
                <a:latin typeface="Plus Jakarta Sans"/>
                <a:ea typeface="Plus Jakarta Sans"/>
                <a:cs typeface="Plus Jakarta Sans"/>
              </a:rPr>
              <a:t>→</a:t>
            </a:r>
          </a:p>
        </p:txBody>
      </p:sp>
      <p:sp>
        <p:nvSpPr>
          <p:cNvPr id="14" name="s135 text 14">
            <a:extLst xmlns:a="http://schemas.openxmlformats.org/drawingml/2006/main">
              <a:ext uri="{FF2B5EF4-FFF2-40B4-BE49-F238E27FC236}">
                <a16:creationId xmlns:a16="http://schemas.microsoft.com/office/drawing/2014/main" id="{BEDC6165-E9D9-4945-B3E0-A08DD64FA391}"/>
              </a:ext>
            </a:extLst>
          </p:cNvPr>
          <p:cNvSpPr>
            <a:spLocks xmlns:a="http://schemas.openxmlformats.org/drawingml/2006/main" noGrp="1"/>
          </p:cNvSpPr>
          <p:nvPr/>
        </p:nvSpPr>
        <p:spPr>
          <a:xfrm xmlns:a="http://schemas.openxmlformats.org/drawingml/2006/main">
            <a:off x="1295400" y="5794921"/>
            <a:ext cx="13182600" cy="42669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3"/>
          </a:bodyPr>
          <a:lstStyle xmlns:a="http://schemas.openxmlformats.org/drawingml/2006/main"/>
          <a:p xmlns:a="http://schemas.openxmlformats.org/drawingml/2006/main">
            <a:pPr algn="l">
              <a:lnSpc>
                <a:spcPct val="116667"/>
              </a:lnSpc>
              <a:buNone/>
              <a:defRPr sz="2400" b="0" i="0">
                <a:solidFill>
                  <a:srgbClr val="15291E"/>
                </a:solidFill>
                <a:latin typeface="Plus Jakarta Sans"/>
                <a:ea typeface="Plus Jakarta Sans"/>
                <a:cs typeface="Plus Jakarta Sans"/>
              </a:defRPr>
            </a:pPr>
            <a:r>
              <a:rPr sz="2400" b="0" i="0">
                <a:solidFill>
                  <a:srgbClr val="15291E"/>
                </a:solidFill>
                <a:latin typeface="Plus Jakarta Sans"/>
                <a:ea typeface="Plus Jakarta Sans"/>
                <a:cs typeface="Plus Jakarta Sans"/>
              </a:rPr>
              <a:t>Choose — identify the department and its jobs.</a:t>
            </a:r>
          </a:p>
        </p:txBody>
      </p:sp>
      <p:sp>
        <p:nvSpPr>
          <p:cNvPr id="15" name="s135 text 15">
            <a:extLst xmlns:a="http://schemas.openxmlformats.org/drawingml/2006/main">
              <a:ext uri="{FF2B5EF4-FFF2-40B4-BE49-F238E27FC236}">
                <a16:creationId xmlns:a16="http://schemas.microsoft.com/office/drawing/2014/main" id="{09519E2B-98FA-40FD-A178-2BF7BF6A53A6}"/>
              </a:ext>
            </a:extLst>
          </p:cNvPr>
          <p:cNvSpPr>
            <a:spLocks xmlns:a="http://schemas.openxmlformats.org/drawingml/2006/main" noGrp="1"/>
          </p:cNvSpPr>
          <p:nvPr/>
        </p:nvSpPr>
        <p:spPr>
          <a:xfrm xmlns:a="http://schemas.openxmlformats.org/drawingml/2006/main">
            <a:off x="762000" y="7511058"/>
            <a:ext cx="1874341" cy="347067"/>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66"/>
          </a:bodyPr>
          <a:lstStyle xmlns:a="http://schemas.openxmlformats.org/drawingml/2006/main"/>
          <a:p xmlns:a="http://schemas.openxmlformats.org/drawingml/2006/main">
            <a:pPr algn="l">
              <a:lnSpc>
                <a:spcPct val="112500"/>
              </a:lnSpc>
              <a:buNone/>
              <a:defRPr sz="2025" b="1" i="0">
                <a:solidFill>
                  <a:srgbClr val="15291E"/>
                </a:solidFill>
                <a:latin typeface="Plus Jakarta Sans"/>
                <a:ea typeface="Plus Jakarta Sans"/>
                <a:cs typeface="Plus Jakarta Sans"/>
              </a:defRPr>
            </a:pPr>
            <a:r>
              <a:rPr sz="2025" b="1" i="0">
                <a:solidFill>
                  <a:srgbClr val="15291E"/>
                </a:solidFill>
                <a:latin typeface="Plus Jakarta Sans"/>
                <a:ea typeface="Plus Jakarta Sans"/>
                <a:cs typeface="Plus Jakarta Sans"/>
              </a:rPr>
              <a:t>You leave with:</a:t>
            </a:r>
          </a:p>
        </p:txBody>
      </p:sp>
      <p:sp>
        <p:nvSpPr>
          <p:cNvPr id="16" name="s135 text 16">
            <a:extLst xmlns:a="http://schemas.openxmlformats.org/drawingml/2006/main">
              <a:ext uri="{FF2B5EF4-FFF2-40B4-BE49-F238E27FC236}">
                <a16:creationId xmlns:a16="http://schemas.microsoft.com/office/drawing/2014/main" id="{0D00F736-6216-49F4-92D9-3D208A388C42}"/>
              </a:ext>
            </a:extLst>
          </p:cNvPr>
          <p:cNvSpPr>
            <a:spLocks xmlns:a="http://schemas.openxmlformats.org/drawingml/2006/main" noGrp="1"/>
          </p:cNvSpPr>
          <p:nvPr/>
        </p:nvSpPr>
        <p:spPr>
          <a:xfrm xmlns:a="http://schemas.openxmlformats.org/drawingml/2006/main">
            <a:off x="2750641" y="7511058"/>
            <a:ext cx="6679406" cy="347067"/>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66"/>
          </a:bodyPr>
          <a:lstStyle xmlns:a="http://schemas.openxmlformats.org/drawingml/2006/main"/>
          <a:p xmlns:a="http://schemas.openxmlformats.org/drawingml/2006/main">
            <a:pPr algn="l">
              <a:lnSpc>
                <a:spcPct val="112500"/>
              </a:lnSpc>
              <a:buNone/>
              <a:defRPr sz="2025" b="0" i="0">
                <a:solidFill>
                  <a:srgbClr val="506559"/>
                </a:solidFill>
                <a:latin typeface="Plus Jakarta Sans"/>
                <a:ea typeface="Plus Jakarta Sans"/>
                <a:cs typeface="Plus Jakarta Sans"/>
              </a:defRPr>
            </a:pPr>
            <a:r>
              <a:rPr sz="2025" b="0" i="0">
                <a:solidFill>
                  <a:srgbClr val="506559"/>
                </a:solidFill>
                <a:latin typeface="Plus Jakarta Sans"/>
                <a:ea typeface="Plus Jakarta Sans"/>
                <a:cs typeface="Plus Jakarta Sans"/>
              </a:rPr>
              <a:t>Your initial company brief and first department’s job list.</a:t>
            </a:r>
          </a:p>
        </p:txBody>
      </p:sp>
      <p:sp>
        <p:nvSpPr>
          <p:cNvPr id="17" name="s135 text 17">
            <a:extLst xmlns:a="http://schemas.openxmlformats.org/drawingml/2006/main">
              <a:ext uri="{FF2B5EF4-FFF2-40B4-BE49-F238E27FC236}">
                <a16:creationId xmlns:a16="http://schemas.microsoft.com/office/drawing/2014/main" id="{DF72F595-9C55-425A-9D51-821B2E98F44F}"/>
              </a:ext>
            </a:extLst>
          </p:cNvPr>
          <p:cNvSpPr>
            <a:spLocks xmlns:a="http://schemas.openxmlformats.org/drawingml/2006/main" noGrp="1"/>
          </p:cNvSpPr>
          <p:nvPr/>
        </p:nvSpPr>
        <p:spPr>
          <a:xfrm xmlns:a="http://schemas.openxmlformats.org/drawingml/2006/main">
            <a:off x="13800386" y="8086725"/>
            <a:ext cx="677614"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047"/>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135 / 152</a:t>
            </a:r>
          </a:p>
        </p:txBody>
      </p:sp>
    </p:spTree>
    <p:extLst>
      <p:ext uri="{BB962C8B-B14F-4D97-AF65-F5344CB8AC3E}">
        <p14:creationId xmlns:p14="http://schemas.microsoft.com/office/powerpoint/2010/main" val="753926056"/>
      </p:ext>
    </p:extLst>
  </p:cSld>
</p:sld>
</file>

<file path=ppt/slides/slide136.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6" name=""/>
          <p:cNvPicPr>
            <a:picLocks xmlns:a="http://schemas.openxmlformats.org/drawingml/2006/main" noChangeAspect="1"/>
          </p:cNvPicPr>
          <p:nvPr/>
        </p:nvPicPr>
        <p:blipFill>
          <a:blip xmlns:r="http://schemas.openxmlformats.org/officeDocument/2006/relationships" xmlns:a="http://schemas.openxmlformats.org/drawingml/2006/main" r:embed="Rc9fecc1f9d3c4114"/>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36 text 2">
            <a:extLst xmlns:a="http://schemas.openxmlformats.org/drawingml/2006/main">
              <a:ext uri="{FF2B5EF4-FFF2-40B4-BE49-F238E27FC236}">
                <a16:creationId xmlns:a16="http://schemas.microsoft.com/office/drawing/2014/main" id="{D0A3E038-61D0-4AF2-A1F5-3B3653EEFC75}"/>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36 text 3">
            <a:extLst xmlns:a="http://schemas.openxmlformats.org/drawingml/2006/main">
              <a:ext uri="{FF2B5EF4-FFF2-40B4-BE49-F238E27FC236}">
                <a16:creationId xmlns:a16="http://schemas.microsoft.com/office/drawing/2014/main" id="{C7F57198-7B03-4549-897E-BA7015886DC0}"/>
              </a:ext>
            </a:extLst>
          </p:cNvPr>
          <p:cNvSpPr>
            <a:spLocks xmlns:a="http://schemas.openxmlformats.org/drawingml/2006/main" noGrp="1"/>
          </p:cNvSpPr>
          <p:nvPr/>
        </p:nvSpPr>
        <p:spPr>
          <a:xfrm xmlns:a="http://schemas.openxmlformats.org/drawingml/2006/main">
            <a:off x="13283803" y="476250"/>
            <a:ext cx="119419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Join the cohort</a:t>
            </a:r>
          </a:p>
        </p:txBody>
      </p:sp>
      <p:sp>
        <p:nvSpPr>
          <p:cNvPr id="4" name="s136 text 4">
            <a:extLst xmlns:a="http://schemas.openxmlformats.org/drawingml/2006/main">
              <a:ext uri="{FF2B5EF4-FFF2-40B4-BE49-F238E27FC236}">
                <a16:creationId xmlns:a16="http://schemas.microsoft.com/office/drawing/2014/main" id="{458DEAA4-DDD0-4F13-B1C1-3DCE5F723249}"/>
              </a:ext>
            </a:extLst>
          </p:cNvPr>
          <p:cNvSpPr>
            <a:spLocks xmlns:a="http://schemas.openxmlformats.org/drawingml/2006/main" noGrp="1"/>
          </p:cNvSpPr>
          <p:nvPr/>
        </p:nvSpPr>
        <p:spPr>
          <a:xfrm xmlns:a="http://schemas.openxmlformats.org/drawingml/2006/main">
            <a:off x="762000" y="2000250"/>
            <a:ext cx="13525500" cy="1238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725" b="1" i="0">
                <a:solidFill>
                  <a:srgbClr val="15291E"/>
                </a:solidFill>
                <a:latin typeface="Plus Jakarta Sans"/>
                <a:ea typeface="Plus Jakarta Sans"/>
                <a:cs typeface="Plus Jakarta Sans"/>
              </a:defRPr>
            </a:pPr>
            <a:r>
              <a:rPr sz="4725" b="1" i="0">
                <a:solidFill>
                  <a:srgbClr val="15291E"/>
                </a:solidFill>
                <a:latin typeface="Plus Jakarta Sans"/>
                <a:ea typeface="Plus Jakarta Sans"/>
                <a:cs typeface="Plus Jakarta Sans"/>
              </a:rPr>
              <a:t>Your workspace</a:t>
            </a:r>
          </a:p>
        </p:txBody>
      </p:sp>
      <p:sp>
        <p:nvSpPr>
          <p:cNvPr id="5" name="s136 text 5">
            <a:extLst xmlns:a="http://schemas.openxmlformats.org/drawingml/2006/main">
              <a:ext uri="{FF2B5EF4-FFF2-40B4-BE49-F238E27FC236}">
                <a16:creationId xmlns:a16="http://schemas.microsoft.com/office/drawing/2014/main" id="{E36FE743-8103-4AB2-A6B1-B7B1CB6CC68A}"/>
              </a:ext>
            </a:extLst>
          </p:cNvPr>
          <p:cNvSpPr>
            <a:spLocks xmlns:a="http://schemas.openxmlformats.org/drawingml/2006/main" noGrp="1"/>
          </p:cNvSpPr>
          <p:nvPr/>
        </p:nvSpPr>
        <p:spPr>
          <a:xfrm xmlns:a="http://schemas.openxmlformats.org/drawingml/2006/main">
            <a:off x="762000" y="1238250"/>
            <a:ext cx="1706910" cy="53994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425" b="0" i="0">
                <a:solidFill>
                  <a:srgbClr val="0B8A4B"/>
                </a:solidFill>
                <a:latin typeface="Menlo"/>
                <a:ea typeface="Menlo"/>
                <a:cs typeface="Menlo"/>
              </a:defRPr>
            </a:pPr>
            <a:r>
              <a:rPr sz="1425" b="0" i="0">
                <a:solidFill>
                  <a:srgbClr val="0B8A4B"/>
                </a:solidFill>
                <a:latin typeface="Menlo"/>
                <a:ea typeface="Menlo"/>
                <a:cs typeface="Menlo"/>
              </a:rPr>
              <a:t>SESSION 02</a:t>
            </a:r>
          </a:p>
        </p:txBody>
      </p:sp>
      <p:sp>
        <p:nvSpPr>
          <p:cNvPr id="6" name="s136 text 6">
            <a:extLst xmlns:a="http://schemas.openxmlformats.org/drawingml/2006/main">
              <a:ext uri="{FF2B5EF4-FFF2-40B4-BE49-F238E27FC236}">
                <a16:creationId xmlns:a16="http://schemas.microsoft.com/office/drawing/2014/main" id="{31656893-3F9E-495D-BC3D-F481DF331F5B}"/>
              </a:ext>
            </a:extLst>
          </p:cNvPr>
          <p:cNvSpPr>
            <a:spLocks xmlns:a="http://schemas.openxmlformats.org/drawingml/2006/main" noGrp="1"/>
          </p:cNvSpPr>
          <p:nvPr/>
        </p:nvSpPr>
        <p:spPr>
          <a:xfrm xmlns:a="http://schemas.openxmlformats.org/drawingml/2006/main">
            <a:off x="2621310" y="1238250"/>
            <a:ext cx="4843016" cy="53994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425" b="0" i="0">
                <a:solidFill>
                  <a:srgbClr val="15291E"/>
                </a:solidFill>
                <a:latin typeface="Menlo"/>
                <a:ea typeface="Menlo"/>
                <a:cs typeface="Menlo"/>
              </a:defRPr>
            </a:pPr>
            <a:r>
              <a:rPr sz="1425" b="0" i="0">
                <a:solidFill>
                  <a:srgbClr val="15291E"/>
                </a:solidFill>
                <a:latin typeface="Menlo"/>
                <a:ea typeface="Menlo"/>
                <a:cs typeface="Menlo"/>
              </a:rPr>
              <a:t>WED · SEP 23 · 10 AM–12 PM EASTERN</a:t>
            </a:r>
          </a:p>
        </p:txBody>
      </p:sp>
      <p:sp>
        <p:nvSpPr>
          <p:cNvPr id="7" name="s136 text 7">
            <a:extLst xmlns:a="http://schemas.openxmlformats.org/drawingml/2006/main">
              <a:ext uri="{FF2B5EF4-FFF2-40B4-BE49-F238E27FC236}">
                <a16:creationId xmlns:a16="http://schemas.microsoft.com/office/drawing/2014/main" id="{C851F43D-01AC-4681-AE84-8863E3E78EA6}"/>
              </a:ext>
            </a:extLst>
          </p:cNvPr>
          <p:cNvSpPr>
            <a:spLocks xmlns:a="http://schemas.openxmlformats.org/drawingml/2006/main" noGrp="1"/>
          </p:cNvSpPr>
          <p:nvPr/>
        </p:nvSpPr>
        <p:spPr>
          <a:xfrm xmlns:a="http://schemas.openxmlformats.org/drawingml/2006/main">
            <a:off x="762000" y="3714750"/>
            <a:ext cx="381000" cy="4095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550" b="0" i="0">
                <a:solidFill>
                  <a:srgbClr val="0B8A4B"/>
                </a:solidFill>
                <a:latin typeface="Plus Jakarta Sans"/>
                <a:ea typeface="Plus Jakarta Sans"/>
                <a:cs typeface="Plus Jakarta Sans"/>
              </a:defRPr>
            </a:pPr>
            <a:r>
              <a:rPr sz="2550" b="0" i="0">
                <a:solidFill>
                  <a:srgbClr val="0B8A4B"/>
                </a:solidFill>
                <a:latin typeface="Plus Jakarta Sans"/>
                <a:ea typeface="Plus Jakarta Sans"/>
                <a:cs typeface="Plus Jakarta Sans"/>
              </a:rPr>
              <a:t>→</a:t>
            </a:r>
          </a:p>
        </p:txBody>
      </p:sp>
      <p:sp>
        <p:nvSpPr>
          <p:cNvPr id="8" name="s136 text 8">
            <a:extLst xmlns:a="http://schemas.openxmlformats.org/drawingml/2006/main">
              <a:ext uri="{FF2B5EF4-FFF2-40B4-BE49-F238E27FC236}">
                <a16:creationId xmlns:a16="http://schemas.microsoft.com/office/drawing/2014/main" id="{02A05E7F-00BD-4A6C-B05C-73BD418A568B}"/>
              </a:ext>
            </a:extLst>
          </p:cNvPr>
          <p:cNvSpPr>
            <a:spLocks xmlns:a="http://schemas.openxmlformats.org/drawingml/2006/main" noGrp="1"/>
          </p:cNvSpPr>
          <p:nvPr/>
        </p:nvSpPr>
        <p:spPr>
          <a:xfrm xmlns:a="http://schemas.openxmlformats.org/drawingml/2006/main">
            <a:off x="1295400" y="3714750"/>
            <a:ext cx="13182600" cy="42669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3"/>
          </a:bodyPr>
          <a:lstStyle xmlns:a="http://schemas.openxmlformats.org/drawingml/2006/main"/>
          <a:p xmlns:a="http://schemas.openxmlformats.org/drawingml/2006/main">
            <a:pPr algn="l">
              <a:lnSpc>
                <a:spcPct val="116667"/>
              </a:lnSpc>
              <a:buNone/>
              <a:defRPr sz="2400" b="0" i="0">
                <a:solidFill>
                  <a:srgbClr val="15291E"/>
                </a:solidFill>
                <a:latin typeface="Plus Jakarta Sans"/>
                <a:ea typeface="Plus Jakarta Sans"/>
                <a:cs typeface="Plus Jakarta Sans"/>
              </a:defRPr>
            </a:pPr>
            <a:r>
              <a:rPr sz="2400" b="0" i="0">
                <a:solidFill>
                  <a:srgbClr val="15291E"/>
                </a:solidFill>
                <a:latin typeface="Plus Jakarta Sans"/>
                <a:ea typeface="Plus Jakarta Sans"/>
                <a:cs typeface="Plus Jakarta Sans"/>
              </a:rPr>
              <a:t>Editor and GitHub — prepare the working environment.</a:t>
            </a:r>
          </a:p>
        </p:txBody>
      </p:sp>
      <p:sp>
        <p:nvSpPr>
          <p:cNvPr id="9" name="s136 text 9">
            <a:extLst xmlns:a="http://schemas.openxmlformats.org/drawingml/2006/main">
              <a:ext uri="{FF2B5EF4-FFF2-40B4-BE49-F238E27FC236}">
                <a16:creationId xmlns:a16="http://schemas.microsoft.com/office/drawing/2014/main" id="{467042EB-2AB4-44A0-8D60-3261F657DFBE}"/>
              </a:ext>
            </a:extLst>
          </p:cNvPr>
          <p:cNvSpPr>
            <a:spLocks xmlns:a="http://schemas.openxmlformats.org/drawingml/2006/main" noGrp="1"/>
          </p:cNvSpPr>
          <p:nvPr/>
        </p:nvSpPr>
        <p:spPr>
          <a:xfrm xmlns:a="http://schemas.openxmlformats.org/drawingml/2006/main">
            <a:off x="762000" y="4408140"/>
            <a:ext cx="381000" cy="4095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550" b="0" i="0">
                <a:solidFill>
                  <a:srgbClr val="0B8A4B"/>
                </a:solidFill>
                <a:latin typeface="Plus Jakarta Sans"/>
                <a:ea typeface="Plus Jakarta Sans"/>
                <a:cs typeface="Plus Jakarta Sans"/>
              </a:defRPr>
            </a:pPr>
            <a:r>
              <a:rPr sz="2550" b="0" i="0">
                <a:solidFill>
                  <a:srgbClr val="0B8A4B"/>
                </a:solidFill>
                <a:latin typeface="Plus Jakarta Sans"/>
                <a:ea typeface="Plus Jakarta Sans"/>
                <a:cs typeface="Plus Jakarta Sans"/>
              </a:rPr>
              <a:t>→</a:t>
            </a:r>
          </a:p>
        </p:txBody>
      </p:sp>
      <p:sp>
        <p:nvSpPr>
          <p:cNvPr id="10" name="s136 text 10">
            <a:extLst xmlns:a="http://schemas.openxmlformats.org/drawingml/2006/main">
              <a:ext uri="{FF2B5EF4-FFF2-40B4-BE49-F238E27FC236}">
                <a16:creationId xmlns:a16="http://schemas.microsoft.com/office/drawing/2014/main" id="{716423C5-156D-40AB-9CB9-F980A1D86BFD}"/>
              </a:ext>
            </a:extLst>
          </p:cNvPr>
          <p:cNvSpPr>
            <a:spLocks xmlns:a="http://schemas.openxmlformats.org/drawingml/2006/main" noGrp="1"/>
          </p:cNvSpPr>
          <p:nvPr/>
        </p:nvSpPr>
        <p:spPr>
          <a:xfrm xmlns:a="http://schemas.openxmlformats.org/drawingml/2006/main">
            <a:off x="1295400" y="4408140"/>
            <a:ext cx="13182600" cy="42669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3"/>
          </a:bodyPr>
          <a:lstStyle xmlns:a="http://schemas.openxmlformats.org/drawingml/2006/main"/>
          <a:p xmlns:a="http://schemas.openxmlformats.org/drawingml/2006/main">
            <a:pPr algn="l">
              <a:lnSpc>
                <a:spcPct val="116667"/>
              </a:lnSpc>
              <a:buNone/>
              <a:defRPr sz="2400" b="0" i="0">
                <a:solidFill>
                  <a:srgbClr val="15291E"/>
                </a:solidFill>
                <a:latin typeface="Plus Jakarta Sans"/>
                <a:ea typeface="Plus Jakarta Sans"/>
                <a:cs typeface="Plus Jakarta Sans"/>
              </a:defRPr>
            </a:pPr>
            <a:r>
              <a:rPr sz="2400" b="0" i="0">
                <a:solidFill>
                  <a:srgbClr val="15291E"/>
                </a:solidFill>
                <a:latin typeface="Plus Jakarta Sans"/>
                <a:ea typeface="Plus Jakarta Sans"/>
                <a:cs typeface="Plus Jakarta Sans"/>
              </a:rPr>
              <a:t>Runtime and library — understand access and entry instructions.</a:t>
            </a:r>
          </a:p>
        </p:txBody>
      </p:sp>
      <p:sp>
        <p:nvSpPr>
          <p:cNvPr id="11" name="s136 text 11">
            <a:extLst xmlns:a="http://schemas.openxmlformats.org/drawingml/2006/main">
              <a:ext uri="{FF2B5EF4-FFF2-40B4-BE49-F238E27FC236}">
                <a16:creationId xmlns:a16="http://schemas.microsoft.com/office/drawing/2014/main" id="{24A66FEB-103F-448F-A64C-B1B6083E8102}"/>
              </a:ext>
            </a:extLst>
          </p:cNvPr>
          <p:cNvSpPr>
            <a:spLocks xmlns:a="http://schemas.openxmlformats.org/drawingml/2006/main" noGrp="1"/>
          </p:cNvSpPr>
          <p:nvPr/>
        </p:nvSpPr>
        <p:spPr>
          <a:xfrm xmlns:a="http://schemas.openxmlformats.org/drawingml/2006/main">
            <a:off x="762000" y="5101530"/>
            <a:ext cx="381000" cy="4095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550" b="0" i="0">
                <a:solidFill>
                  <a:srgbClr val="0B8A4B"/>
                </a:solidFill>
                <a:latin typeface="Plus Jakarta Sans"/>
                <a:ea typeface="Plus Jakarta Sans"/>
                <a:cs typeface="Plus Jakarta Sans"/>
              </a:defRPr>
            </a:pPr>
            <a:r>
              <a:rPr sz="2550" b="0" i="0">
                <a:solidFill>
                  <a:srgbClr val="0B8A4B"/>
                </a:solidFill>
                <a:latin typeface="Plus Jakarta Sans"/>
                <a:ea typeface="Plus Jakarta Sans"/>
                <a:cs typeface="Plus Jakarta Sans"/>
              </a:rPr>
              <a:t>→</a:t>
            </a:r>
          </a:p>
        </p:txBody>
      </p:sp>
      <p:sp>
        <p:nvSpPr>
          <p:cNvPr id="12" name="s136 text 12">
            <a:extLst xmlns:a="http://schemas.openxmlformats.org/drawingml/2006/main">
              <a:ext uri="{FF2B5EF4-FFF2-40B4-BE49-F238E27FC236}">
                <a16:creationId xmlns:a16="http://schemas.microsoft.com/office/drawing/2014/main" id="{9B16764A-CCF2-4C06-8955-01087842127E}"/>
              </a:ext>
            </a:extLst>
          </p:cNvPr>
          <p:cNvSpPr>
            <a:spLocks xmlns:a="http://schemas.openxmlformats.org/drawingml/2006/main" noGrp="1"/>
          </p:cNvSpPr>
          <p:nvPr/>
        </p:nvSpPr>
        <p:spPr>
          <a:xfrm xmlns:a="http://schemas.openxmlformats.org/drawingml/2006/main">
            <a:off x="1295400" y="5101530"/>
            <a:ext cx="13182600" cy="42669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3"/>
          </a:bodyPr>
          <a:lstStyle xmlns:a="http://schemas.openxmlformats.org/drawingml/2006/main"/>
          <a:p xmlns:a="http://schemas.openxmlformats.org/drawingml/2006/main">
            <a:pPr algn="l">
              <a:lnSpc>
                <a:spcPct val="116667"/>
              </a:lnSpc>
              <a:buNone/>
              <a:defRPr sz="2400" b="0" i="0">
                <a:solidFill>
                  <a:srgbClr val="15291E"/>
                </a:solidFill>
                <a:latin typeface="Plus Jakarta Sans"/>
                <a:ea typeface="Plus Jakarta Sans"/>
                <a:cs typeface="Plus Jakarta Sans"/>
              </a:defRPr>
            </a:pPr>
            <a:r>
              <a:rPr sz="2400" b="0" i="0">
                <a:solidFill>
                  <a:srgbClr val="15291E"/>
                </a:solidFill>
                <a:latin typeface="Plus Jakarta Sans"/>
                <a:ea typeface="Plus Jakarta Sans"/>
                <a:cs typeface="Plus Jakarta Sans"/>
              </a:rPr>
              <a:t>Structure — turn the jobs into roles and skills.</a:t>
            </a:r>
          </a:p>
        </p:txBody>
      </p:sp>
      <p:sp>
        <p:nvSpPr>
          <p:cNvPr id="13" name="s136 text 13">
            <a:extLst xmlns:a="http://schemas.openxmlformats.org/drawingml/2006/main">
              <a:ext uri="{FF2B5EF4-FFF2-40B4-BE49-F238E27FC236}">
                <a16:creationId xmlns:a16="http://schemas.microsoft.com/office/drawing/2014/main" id="{D0D744D3-C20E-4F2C-B688-60DC417B2984}"/>
              </a:ext>
            </a:extLst>
          </p:cNvPr>
          <p:cNvSpPr>
            <a:spLocks xmlns:a="http://schemas.openxmlformats.org/drawingml/2006/main" noGrp="1"/>
          </p:cNvSpPr>
          <p:nvPr/>
        </p:nvSpPr>
        <p:spPr>
          <a:xfrm xmlns:a="http://schemas.openxmlformats.org/drawingml/2006/main">
            <a:off x="762000" y="7511058"/>
            <a:ext cx="1874341" cy="347067"/>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66"/>
          </a:bodyPr>
          <a:lstStyle xmlns:a="http://schemas.openxmlformats.org/drawingml/2006/main"/>
          <a:p xmlns:a="http://schemas.openxmlformats.org/drawingml/2006/main">
            <a:pPr algn="l">
              <a:lnSpc>
                <a:spcPct val="112500"/>
              </a:lnSpc>
              <a:buNone/>
              <a:defRPr sz="2025" b="1" i="0">
                <a:solidFill>
                  <a:srgbClr val="15291E"/>
                </a:solidFill>
                <a:latin typeface="Plus Jakarta Sans"/>
                <a:ea typeface="Plus Jakarta Sans"/>
                <a:cs typeface="Plus Jakarta Sans"/>
              </a:defRPr>
            </a:pPr>
            <a:r>
              <a:rPr sz="2025" b="1" i="0">
                <a:solidFill>
                  <a:srgbClr val="15291E"/>
                </a:solidFill>
                <a:latin typeface="Plus Jakarta Sans"/>
                <a:ea typeface="Plus Jakarta Sans"/>
                <a:cs typeface="Plus Jakarta Sans"/>
              </a:rPr>
              <a:t>You leave with:</a:t>
            </a:r>
          </a:p>
        </p:txBody>
      </p:sp>
      <p:sp>
        <p:nvSpPr>
          <p:cNvPr id="14" name="s136 text 14">
            <a:extLst xmlns:a="http://schemas.openxmlformats.org/drawingml/2006/main">
              <a:ext uri="{FF2B5EF4-FFF2-40B4-BE49-F238E27FC236}">
                <a16:creationId xmlns:a16="http://schemas.microsoft.com/office/drawing/2014/main" id="{12363037-6948-447C-8516-80FD5CEA6AB3}"/>
              </a:ext>
            </a:extLst>
          </p:cNvPr>
          <p:cNvSpPr>
            <a:spLocks xmlns:a="http://schemas.openxmlformats.org/drawingml/2006/main" noGrp="1"/>
          </p:cNvSpPr>
          <p:nvPr/>
        </p:nvSpPr>
        <p:spPr>
          <a:xfrm xmlns:a="http://schemas.openxmlformats.org/drawingml/2006/main">
            <a:off x="2750641" y="7511058"/>
            <a:ext cx="6959501" cy="347067"/>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66"/>
          </a:bodyPr>
          <a:lstStyle xmlns:a="http://schemas.openxmlformats.org/drawingml/2006/main"/>
          <a:p xmlns:a="http://schemas.openxmlformats.org/drawingml/2006/main">
            <a:pPr algn="l">
              <a:lnSpc>
                <a:spcPct val="112500"/>
              </a:lnSpc>
              <a:buNone/>
              <a:defRPr sz="2025" b="0" i="0">
                <a:solidFill>
                  <a:srgbClr val="506559"/>
                </a:solidFill>
                <a:latin typeface="Plus Jakarta Sans"/>
                <a:ea typeface="Plus Jakarta Sans"/>
                <a:cs typeface="Plus Jakarta Sans"/>
              </a:defRPr>
            </a:pPr>
            <a:r>
              <a:rPr sz="2025" b="0" i="0">
                <a:solidFill>
                  <a:srgbClr val="506559"/>
                </a:solidFill>
                <a:latin typeface="Plus Jakarta Sans"/>
                <a:ea typeface="Plus Jakarta Sans"/>
                <a:cs typeface="Plus Jakarta Sans"/>
              </a:rPr>
              <a:t>A working workspace with the first roles and skills defined.</a:t>
            </a:r>
          </a:p>
        </p:txBody>
      </p:sp>
      <p:sp>
        <p:nvSpPr>
          <p:cNvPr id="15" name="s136 text 15">
            <a:extLst xmlns:a="http://schemas.openxmlformats.org/drawingml/2006/main">
              <a:ext uri="{FF2B5EF4-FFF2-40B4-BE49-F238E27FC236}">
                <a16:creationId xmlns:a16="http://schemas.microsoft.com/office/drawing/2014/main" id="{A3007970-5F7A-41B1-89BB-2593AA6A9895}"/>
              </a:ext>
            </a:extLst>
          </p:cNvPr>
          <p:cNvSpPr>
            <a:spLocks xmlns:a="http://schemas.openxmlformats.org/drawingml/2006/main" noGrp="1"/>
          </p:cNvSpPr>
          <p:nvPr/>
        </p:nvSpPr>
        <p:spPr>
          <a:xfrm xmlns:a="http://schemas.openxmlformats.org/drawingml/2006/main">
            <a:off x="13803660" y="8086725"/>
            <a:ext cx="67434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2403"/>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136 / 152</a:t>
            </a:r>
          </a:p>
        </p:txBody>
      </p:sp>
    </p:spTree>
    <p:extLst>
      <p:ext uri="{BB962C8B-B14F-4D97-AF65-F5344CB8AC3E}">
        <p14:creationId xmlns:p14="http://schemas.microsoft.com/office/powerpoint/2010/main" val="1241518728"/>
      </p:ext>
    </p:extLst>
  </p:cSld>
</p:sld>
</file>

<file path=ppt/slides/slide137.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6" name=""/>
          <p:cNvPicPr>
            <a:picLocks xmlns:a="http://schemas.openxmlformats.org/drawingml/2006/main" noChangeAspect="1"/>
          </p:cNvPicPr>
          <p:nvPr/>
        </p:nvPicPr>
        <p:blipFill>
          <a:blip xmlns:r="http://schemas.openxmlformats.org/officeDocument/2006/relationships" xmlns:a="http://schemas.openxmlformats.org/drawingml/2006/main" r:embed="R03e0a456038c418f"/>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37 text 2">
            <a:extLst xmlns:a="http://schemas.openxmlformats.org/drawingml/2006/main">
              <a:ext uri="{FF2B5EF4-FFF2-40B4-BE49-F238E27FC236}">
                <a16:creationId xmlns:a16="http://schemas.microsoft.com/office/drawing/2014/main" id="{F6AF7329-005F-44D0-AC13-8A6CD9EA20F6}"/>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37 text 3">
            <a:extLst xmlns:a="http://schemas.openxmlformats.org/drawingml/2006/main">
              <a:ext uri="{FF2B5EF4-FFF2-40B4-BE49-F238E27FC236}">
                <a16:creationId xmlns:a16="http://schemas.microsoft.com/office/drawing/2014/main" id="{45AA326E-0945-4DCC-A6E6-000C11F8483B}"/>
              </a:ext>
            </a:extLst>
          </p:cNvPr>
          <p:cNvSpPr>
            <a:spLocks xmlns:a="http://schemas.openxmlformats.org/drawingml/2006/main" noGrp="1"/>
          </p:cNvSpPr>
          <p:nvPr/>
        </p:nvSpPr>
        <p:spPr>
          <a:xfrm xmlns:a="http://schemas.openxmlformats.org/drawingml/2006/main">
            <a:off x="13283803" y="476250"/>
            <a:ext cx="119419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Join the cohort</a:t>
            </a:r>
          </a:p>
        </p:txBody>
      </p:sp>
      <p:sp>
        <p:nvSpPr>
          <p:cNvPr id="4" name="s137 text 4">
            <a:extLst xmlns:a="http://schemas.openxmlformats.org/drawingml/2006/main">
              <a:ext uri="{FF2B5EF4-FFF2-40B4-BE49-F238E27FC236}">
                <a16:creationId xmlns:a16="http://schemas.microsoft.com/office/drawing/2014/main" id="{060FF99B-9919-4667-94B4-A9405D65F445}"/>
              </a:ext>
            </a:extLst>
          </p:cNvPr>
          <p:cNvSpPr>
            <a:spLocks xmlns:a="http://schemas.openxmlformats.org/drawingml/2006/main" noGrp="1"/>
          </p:cNvSpPr>
          <p:nvPr/>
        </p:nvSpPr>
        <p:spPr>
          <a:xfrm xmlns:a="http://schemas.openxmlformats.org/drawingml/2006/main">
            <a:off x="762000" y="2000250"/>
            <a:ext cx="13525500" cy="1238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725" b="1" i="0">
                <a:solidFill>
                  <a:srgbClr val="15291E"/>
                </a:solidFill>
                <a:latin typeface="Plus Jakarta Sans"/>
                <a:ea typeface="Plus Jakarta Sans"/>
                <a:cs typeface="Plus Jakarta Sans"/>
              </a:defRPr>
            </a:pPr>
            <a:r>
              <a:rPr sz="4725" b="1" i="0">
                <a:solidFill>
                  <a:srgbClr val="15291E"/>
                </a:solidFill>
                <a:latin typeface="Plus Jakarta Sans"/>
                <a:ea typeface="Plus Jakarta Sans"/>
                <a:cs typeface="Plus Jakarta Sans"/>
              </a:rPr>
              <a:t>Encode your business</a:t>
            </a:r>
          </a:p>
        </p:txBody>
      </p:sp>
      <p:sp>
        <p:nvSpPr>
          <p:cNvPr id="5" name="s137 text 5">
            <a:extLst xmlns:a="http://schemas.openxmlformats.org/drawingml/2006/main">
              <a:ext uri="{FF2B5EF4-FFF2-40B4-BE49-F238E27FC236}">
                <a16:creationId xmlns:a16="http://schemas.microsoft.com/office/drawing/2014/main" id="{04526B4E-D386-4385-B8F7-22353E61FD8F}"/>
              </a:ext>
            </a:extLst>
          </p:cNvPr>
          <p:cNvSpPr>
            <a:spLocks xmlns:a="http://schemas.openxmlformats.org/drawingml/2006/main" noGrp="1"/>
          </p:cNvSpPr>
          <p:nvPr/>
        </p:nvSpPr>
        <p:spPr>
          <a:xfrm xmlns:a="http://schemas.openxmlformats.org/drawingml/2006/main">
            <a:off x="762000" y="1238250"/>
            <a:ext cx="1706910" cy="53994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425" b="0" i="0">
                <a:solidFill>
                  <a:srgbClr val="0B8A4B"/>
                </a:solidFill>
                <a:latin typeface="Menlo"/>
                <a:ea typeface="Menlo"/>
                <a:cs typeface="Menlo"/>
              </a:defRPr>
            </a:pPr>
            <a:r>
              <a:rPr sz="1425" b="0" i="0">
                <a:solidFill>
                  <a:srgbClr val="0B8A4B"/>
                </a:solidFill>
                <a:latin typeface="Menlo"/>
                <a:ea typeface="Menlo"/>
                <a:cs typeface="Menlo"/>
              </a:rPr>
              <a:t>SESSION 03</a:t>
            </a:r>
          </a:p>
        </p:txBody>
      </p:sp>
      <p:sp>
        <p:nvSpPr>
          <p:cNvPr id="6" name="s137 text 6">
            <a:extLst xmlns:a="http://schemas.openxmlformats.org/drawingml/2006/main">
              <a:ext uri="{FF2B5EF4-FFF2-40B4-BE49-F238E27FC236}">
                <a16:creationId xmlns:a16="http://schemas.microsoft.com/office/drawing/2014/main" id="{21C8DC59-C1D8-4271-9D05-2F12BED778B0}"/>
              </a:ext>
            </a:extLst>
          </p:cNvPr>
          <p:cNvSpPr>
            <a:spLocks xmlns:a="http://schemas.openxmlformats.org/drawingml/2006/main" noGrp="1"/>
          </p:cNvSpPr>
          <p:nvPr/>
        </p:nvSpPr>
        <p:spPr>
          <a:xfrm xmlns:a="http://schemas.openxmlformats.org/drawingml/2006/main">
            <a:off x="2621310" y="1238250"/>
            <a:ext cx="4843016" cy="53994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425" b="0" i="0">
                <a:solidFill>
                  <a:srgbClr val="15291E"/>
                </a:solidFill>
                <a:latin typeface="Menlo"/>
                <a:ea typeface="Menlo"/>
                <a:cs typeface="Menlo"/>
              </a:defRPr>
            </a:pPr>
            <a:r>
              <a:rPr sz="1425" b="0" i="0">
                <a:solidFill>
                  <a:srgbClr val="15291E"/>
                </a:solidFill>
                <a:latin typeface="Menlo"/>
                <a:ea typeface="Menlo"/>
                <a:cs typeface="Menlo"/>
              </a:rPr>
              <a:t>FRI · SEP 25 · 10 AM–12 PM EASTERN</a:t>
            </a:r>
          </a:p>
        </p:txBody>
      </p:sp>
      <p:sp>
        <p:nvSpPr>
          <p:cNvPr id="7" name="s137 text 7">
            <a:extLst xmlns:a="http://schemas.openxmlformats.org/drawingml/2006/main">
              <a:ext uri="{FF2B5EF4-FFF2-40B4-BE49-F238E27FC236}">
                <a16:creationId xmlns:a16="http://schemas.microsoft.com/office/drawing/2014/main" id="{CE8BAE6B-A55A-4862-889D-94E07DC6BE1A}"/>
              </a:ext>
            </a:extLst>
          </p:cNvPr>
          <p:cNvSpPr>
            <a:spLocks xmlns:a="http://schemas.openxmlformats.org/drawingml/2006/main" noGrp="1"/>
          </p:cNvSpPr>
          <p:nvPr/>
        </p:nvSpPr>
        <p:spPr>
          <a:xfrm xmlns:a="http://schemas.openxmlformats.org/drawingml/2006/main">
            <a:off x="762000" y="3714750"/>
            <a:ext cx="381000" cy="4095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550" b="0" i="0">
                <a:solidFill>
                  <a:srgbClr val="0B8A4B"/>
                </a:solidFill>
                <a:latin typeface="Plus Jakarta Sans"/>
                <a:ea typeface="Plus Jakarta Sans"/>
                <a:cs typeface="Plus Jakarta Sans"/>
              </a:defRPr>
            </a:pPr>
            <a:r>
              <a:rPr sz="2550" b="0" i="0">
                <a:solidFill>
                  <a:srgbClr val="0B8A4B"/>
                </a:solidFill>
                <a:latin typeface="Plus Jakarta Sans"/>
                <a:ea typeface="Plus Jakarta Sans"/>
                <a:cs typeface="Plus Jakarta Sans"/>
              </a:rPr>
              <a:t>→</a:t>
            </a:r>
          </a:p>
        </p:txBody>
      </p:sp>
      <p:sp>
        <p:nvSpPr>
          <p:cNvPr id="8" name="s137 text 8">
            <a:extLst xmlns:a="http://schemas.openxmlformats.org/drawingml/2006/main">
              <a:ext uri="{FF2B5EF4-FFF2-40B4-BE49-F238E27FC236}">
                <a16:creationId xmlns:a16="http://schemas.microsoft.com/office/drawing/2014/main" id="{E06C2A2B-EB63-48FB-927A-B9AE62F29E4E}"/>
              </a:ext>
            </a:extLst>
          </p:cNvPr>
          <p:cNvSpPr>
            <a:spLocks xmlns:a="http://schemas.openxmlformats.org/drawingml/2006/main" noGrp="1"/>
          </p:cNvSpPr>
          <p:nvPr/>
        </p:nvSpPr>
        <p:spPr>
          <a:xfrm xmlns:a="http://schemas.openxmlformats.org/drawingml/2006/main">
            <a:off x="1295400" y="3714750"/>
            <a:ext cx="13182600" cy="42669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3"/>
          </a:bodyPr>
          <a:lstStyle xmlns:a="http://schemas.openxmlformats.org/drawingml/2006/main"/>
          <a:p xmlns:a="http://schemas.openxmlformats.org/drawingml/2006/main">
            <a:pPr algn="l">
              <a:lnSpc>
                <a:spcPct val="116667"/>
              </a:lnSpc>
              <a:buNone/>
              <a:defRPr sz="2400" b="0" i="0">
                <a:solidFill>
                  <a:srgbClr val="15291E"/>
                </a:solidFill>
                <a:latin typeface="Plus Jakarta Sans"/>
                <a:ea typeface="Plus Jakarta Sans"/>
                <a:cs typeface="Plus Jakarta Sans"/>
              </a:defRPr>
            </a:pPr>
            <a:r>
              <a:rPr sz="2400" b="0" i="0">
                <a:solidFill>
                  <a:srgbClr val="15291E"/>
                </a:solidFill>
                <a:latin typeface="Plus Jakarta Sans"/>
                <a:ea typeface="Plus Jakarta Sans"/>
                <a:cs typeface="Plus Jakarta Sans"/>
              </a:rPr>
              <a:t>Bring real sources — website, proposal, pricing and call notes.</a:t>
            </a:r>
          </a:p>
        </p:txBody>
      </p:sp>
      <p:sp>
        <p:nvSpPr>
          <p:cNvPr id="9" name="s137 text 9">
            <a:extLst xmlns:a="http://schemas.openxmlformats.org/drawingml/2006/main">
              <a:ext uri="{FF2B5EF4-FFF2-40B4-BE49-F238E27FC236}">
                <a16:creationId xmlns:a16="http://schemas.microsoft.com/office/drawing/2014/main" id="{EA7A3686-88C4-44ED-B2A9-3E6453939EC6}"/>
              </a:ext>
            </a:extLst>
          </p:cNvPr>
          <p:cNvSpPr>
            <a:spLocks xmlns:a="http://schemas.openxmlformats.org/drawingml/2006/main" noGrp="1"/>
          </p:cNvSpPr>
          <p:nvPr/>
        </p:nvSpPr>
        <p:spPr>
          <a:xfrm xmlns:a="http://schemas.openxmlformats.org/drawingml/2006/main">
            <a:off x="762000" y="4408140"/>
            <a:ext cx="381000" cy="4095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550" b="0" i="0">
                <a:solidFill>
                  <a:srgbClr val="0B8A4B"/>
                </a:solidFill>
                <a:latin typeface="Plus Jakarta Sans"/>
                <a:ea typeface="Plus Jakarta Sans"/>
                <a:cs typeface="Plus Jakarta Sans"/>
              </a:defRPr>
            </a:pPr>
            <a:r>
              <a:rPr sz="2550" b="0" i="0">
                <a:solidFill>
                  <a:srgbClr val="0B8A4B"/>
                </a:solidFill>
                <a:latin typeface="Plus Jakarta Sans"/>
                <a:ea typeface="Plus Jakarta Sans"/>
                <a:cs typeface="Plus Jakarta Sans"/>
              </a:rPr>
              <a:t>→</a:t>
            </a:r>
          </a:p>
        </p:txBody>
      </p:sp>
      <p:sp>
        <p:nvSpPr>
          <p:cNvPr id="10" name="s137 text 10">
            <a:extLst xmlns:a="http://schemas.openxmlformats.org/drawingml/2006/main">
              <a:ext uri="{FF2B5EF4-FFF2-40B4-BE49-F238E27FC236}">
                <a16:creationId xmlns:a16="http://schemas.microsoft.com/office/drawing/2014/main" id="{1DCF5794-4F13-4862-9582-A564E7D2CC25}"/>
              </a:ext>
            </a:extLst>
          </p:cNvPr>
          <p:cNvSpPr>
            <a:spLocks xmlns:a="http://schemas.openxmlformats.org/drawingml/2006/main" noGrp="1"/>
          </p:cNvSpPr>
          <p:nvPr/>
        </p:nvSpPr>
        <p:spPr>
          <a:xfrm xmlns:a="http://schemas.openxmlformats.org/drawingml/2006/main">
            <a:off x="1295400" y="4408140"/>
            <a:ext cx="13182600" cy="42669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3"/>
          </a:bodyPr>
          <a:lstStyle xmlns:a="http://schemas.openxmlformats.org/drawingml/2006/main"/>
          <a:p xmlns:a="http://schemas.openxmlformats.org/drawingml/2006/main">
            <a:pPr algn="l">
              <a:lnSpc>
                <a:spcPct val="116667"/>
              </a:lnSpc>
              <a:buNone/>
              <a:defRPr sz="2400" b="0" i="0">
                <a:solidFill>
                  <a:srgbClr val="15291E"/>
                </a:solidFill>
                <a:latin typeface="Plus Jakarta Sans"/>
                <a:ea typeface="Plus Jakarta Sans"/>
                <a:cs typeface="Plus Jakarta Sans"/>
              </a:defRPr>
            </a:pPr>
            <a:r>
              <a:rPr sz="2400" b="0" i="0">
                <a:solidFill>
                  <a:srgbClr val="15291E"/>
                </a:solidFill>
                <a:latin typeface="Plus Jakarta Sans"/>
                <a:ea typeface="Plus Jakarta Sans"/>
                <a:cs typeface="Plus Jakarta Sans"/>
              </a:rPr>
              <a:t>Read and review — inspect the company files and correct gaps.</a:t>
            </a:r>
          </a:p>
        </p:txBody>
      </p:sp>
      <p:sp>
        <p:nvSpPr>
          <p:cNvPr id="11" name="s137 text 11">
            <a:extLst xmlns:a="http://schemas.openxmlformats.org/drawingml/2006/main">
              <a:ext uri="{FF2B5EF4-FFF2-40B4-BE49-F238E27FC236}">
                <a16:creationId xmlns:a16="http://schemas.microsoft.com/office/drawing/2014/main" id="{D8AE358A-A346-48E2-8869-DD56E6C5A6DE}"/>
              </a:ext>
            </a:extLst>
          </p:cNvPr>
          <p:cNvSpPr>
            <a:spLocks xmlns:a="http://schemas.openxmlformats.org/drawingml/2006/main" noGrp="1"/>
          </p:cNvSpPr>
          <p:nvPr/>
        </p:nvSpPr>
        <p:spPr>
          <a:xfrm xmlns:a="http://schemas.openxmlformats.org/drawingml/2006/main">
            <a:off x="762000" y="5101530"/>
            <a:ext cx="381000" cy="4095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550" b="0" i="0">
                <a:solidFill>
                  <a:srgbClr val="0B8A4B"/>
                </a:solidFill>
                <a:latin typeface="Plus Jakarta Sans"/>
                <a:ea typeface="Plus Jakarta Sans"/>
                <a:cs typeface="Plus Jakarta Sans"/>
              </a:defRPr>
            </a:pPr>
            <a:r>
              <a:rPr sz="2550" b="0" i="0">
                <a:solidFill>
                  <a:srgbClr val="0B8A4B"/>
                </a:solidFill>
                <a:latin typeface="Plus Jakarta Sans"/>
                <a:ea typeface="Plus Jakarta Sans"/>
                <a:cs typeface="Plus Jakarta Sans"/>
              </a:rPr>
              <a:t>→</a:t>
            </a:r>
          </a:p>
        </p:txBody>
      </p:sp>
      <p:sp>
        <p:nvSpPr>
          <p:cNvPr id="12" name="s137 text 12">
            <a:extLst xmlns:a="http://schemas.openxmlformats.org/drawingml/2006/main">
              <a:ext uri="{FF2B5EF4-FFF2-40B4-BE49-F238E27FC236}">
                <a16:creationId xmlns:a16="http://schemas.microsoft.com/office/drawing/2014/main" id="{2A2F512E-5F5B-44F4-B505-78C70FC698DB}"/>
              </a:ext>
            </a:extLst>
          </p:cNvPr>
          <p:cNvSpPr>
            <a:spLocks xmlns:a="http://schemas.openxmlformats.org/drawingml/2006/main" noGrp="1"/>
          </p:cNvSpPr>
          <p:nvPr/>
        </p:nvSpPr>
        <p:spPr>
          <a:xfrm xmlns:a="http://schemas.openxmlformats.org/drawingml/2006/main">
            <a:off x="1295400" y="5101530"/>
            <a:ext cx="13182600" cy="42669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3"/>
          </a:bodyPr>
          <a:lstStyle xmlns:a="http://schemas.openxmlformats.org/drawingml/2006/main"/>
          <a:p xmlns:a="http://schemas.openxmlformats.org/drawingml/2006/main">
            <a:pPr algn="l">
              <a:lnSpc>
                <a:spcPct val="116667"/>
              </a:lnSpc>
              <a:buNone/>
              <a:defRPr sz="2400" b="0" i="0">
                <a:solidFill>
                  <a:srgbClr val="15291E"/>
                </a:solidFill>
                <a:latin typeface="Plus Jakarta Sans"/>
                <a:ea typeface="Plus Jakarta Sans"/>
                <a:cs typeface="Plus Jakarta Sans"/>
              </a:defRPr>
            </a:pPr>
            <a:r>
              <a:rPr sz="2400" b="0" i="0">
                <a:solidFill>
                  <a:srgbClr val="15291E"/>
                </a:solidFill>
                <a:latin typeface="Plus Jakarta Sans"/>
                <a:ea typeface="Plus Jakarta Sans"/>
                <a:cs typeface="Plus Jakarta Sans"/>
              </a:rPr>
              <a:t>Use the context — log a first real run.</a:t>
            </a:r>
          </a:p>
        </p:txBody>
      </p:sp>
      <p:sp>
        <p:nvSpPr>
          <p:cNvPr id="13" name="s137 text 13">
            <a:extLst xmlns:a="http://schemas.openxmlformats.org/drawingml/2006/main">
              <a:ext uri="{FF2B5EF4-FFF2-40B4-BE49-F238E27FC236}">
                <a16:creationId xmlns:a16="http://schemas.microsoft.com/office/drawing/2014/main" id="{E7B7A5B3-D8E5-42F8-8568-99B9DED0A9F4}"/>
              </a:ext>
            </a:extLst>
          </p:cNvPr>
          <p:cNvSpPr>
            <a:spLocks xmlns:a="http://schemas.openxmlformats.org/drawingml/2006/main" noGrp="1"/>
          </p:cNvSpPr>
          <p:nvPr/>
        </p:nvSpPr>
        <p:spPr>
          <a:xfrm xmlns:a="http://schemas.openxmlformats.org/drawingml/2006/main">
            <a:off x="762000" y="7511058"/>
            <a:ext cx="1874341" cy="347067"/>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66"/>
          </a:bodyPr>
          <a:lstStyle xmlns:a="http://schemas.openxmlformats.org/drawingml/2006/main"/>
          <a:p xmlns:a="http://schemas.openxmlformats.org/drawingml/2006/main">
            <a:pPr algn="l">
              <a:lnSpc>
                <a:spcPct val="112500"/>
              </a:lnSpc>
              <a:buNone/>
              <a:defRPr sz="2025" b="1" i="0">
                <a:solidFill>
                  <a:srgbClr val="15291E"/>
                </a:solidFill>
                <a:latin typeface="Plus Jakarta Sans"/>
                <a:ea typeface="Plus Jakarta Sans"/>
                <a:cs typeface="Plus Jakarta Sans"/>
              </a:defRPr>
            </a:pPr>
            <a:r>
              <a:rPr sz="2025" b="1" i="0">
                <a:solidFill>
                  <a:srgbClr val="15291E"/>
                </a:solidFill>
                <a:latin typeface="Plus Jakarta Sans"/>
                <a:ea typeface="Plus Jakarta Sans"/>
                <a:cs typeface="Plus Jakarta Sans"/>
              </a:rPr>
              <a:t>You leave with:</a:t>
            </a:r>
          </a:p>
        </p:txBody>
      </p:sp>
      <p:sp>
        <p:nvSpPr>
          <p:cNvPr id="14" name="s137 text 14">
            <a:extLst xmlns:a="http://schemas.openxmlformats.org/drawingml/2006/main">
              <a:ext uri="{FF2B5EF4-FFF2-40B4-BE49-F238E27FC236}">
                <a16:creationId xmlns:a16="http://schemas.microsoft.com/office/drawing/2014/main" id="{D51EADDE-313F-4676-ACDE-10DCB3E5CF38}"/>
              </a:ext>
            </a:extLst>
          </p:cNvPr>
          <p:cNvSpPr>
            <a:spLocks xmlns:a="http://schemas.openxmlformats.org/drawingml/2006/main" noGrp="1"/>
          </p:cNvSpPr>
          <p:nvPr/>
        </p:nvSpPr>
        <p:spPr>
          <a:xfrm xmlns:a="http://schemas.openxmlformats.org/drawingml/2006/main">
            <a:off x="2750641" y="7511058"/>
            <a:ext cx="6295430" cy="347067"/>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66"/>
          </a:bodyPr>
          <a:lstStyle xmlns:a="http://schemas.openxmlformats.org/drawingml/2006/main"/>
          <a:p xmlns:a="http://schemas.openxmlformats.org/drawingml/2006/main">
            <a:pPr algn="l">
              <a:lnSpc>
                <a:spcPct val="112500"/>
              </a:lnSpc>
              <a:buNone/>
              <a:defRPr sz="2025" b="0" i="0">
                <a:solidFill>
                  <a:srgbClr val="506559"/>
                </a:solidFill>
                <a:latin typeface="Plus Jakarta Sans"/>
                <a:ea typeface="Plus Jakarta Sans"/>
                <a:cs typeface="Plus Jakarta Sans"/>
              </a:defRPr>
            </a:pPr>
            <a:r>
              <a:rPr sz="2025" b="0" i="0">
                <a:solidFill>
                  <a:srgbClr val="506559"/>
                </a:solidFill>
                <a:latin typeface="Plus Jakarta Sans"/>
                <a:ea typeface="Plus Jakarta Sans"/>
                <a:cs typeface="Plus Jakarta Sans"/>
              </a:rPr>
              <a:t>Reviewed company context and a recorded first run.</a:t>
            </a:r>
          </a:p>
        </p:txBody>
      </p:sp>
      <p:sp>
        <p:nvSpPr>
          <p:cNvPr id="15" name="s137 text 15">
            <a:extLst xmlns:a="http://schemas.openxmlformats.org/drawingml/2006/main">
              <a:ext uri="{FF2B5EF4-FFF2-40B4-BE49-F238E27FC236}">
                <a16:creationId xmlns:a16="http://schemas.microsoft.com/office/drawing/2014/main" id="{422F2612-4188-415C-BD9C-E8FC40935357}"/>
              </a:ext>
            </a:extLst>
          </p:cNvPr>
          <p:cNvSpPr>
            <a:spLocks xmlns:a="http://schemas.openxmlformats.org/drawingml/2006/main" noGrp="1"/>
          </p:cNvSpPr>
          <p:nvPr/>
        </p:nvSpPr>
        <p:spPr>
          <a:xfrm xmlns:a="http://schemas.openxmlformats.org/drawingml/2006/main">
            <a:off x="13812887" y="8086725"/>
            <a:ext cx="665113"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1625"/>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137 / 152</a:t>
            </a:r>
          </a:p>
        </p:txBody>
      </p:sp>
    </p:spTree>
    <p:extLst>
      <p:ext uri="{BB962C8B-B14F-4D97-AF65-F5344CB8AC3E}">
        <p14:creationId xmlns:p14="http://schemas.microsoft.com/office/powerpoint/2010/main" val="1658442503"/>
      </p:ext>
    </p:extLst>
  </p:cSld>
</p:sld>
</file>

<file path=ppt/slides/slide138.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9" name=""/>
          <p:cNvPicPr>
            <a:picLocks xmlns:a="http://schemas.openxmlformats.org/drawingml/2006/main" noChangeAspect="1"/>
          </p:cNvPicPr>
          <p:nvPr/>
        </p:nvPicPr>
        <p:blipFill>
          <a:blip xmlns:r="http://schemas.openxmlformats.org/officeDocument/2006/relationships" xmlns:a="http://schemas.openxmlformats.org/drawingml/2006/main" r:embed="Rdca23de6d5244fb4"/>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38 text 2">
            <a:extLst xmlns:a="http://schemas.openxmlformats.org/drawingml/2006/main">
              <a:ext uri="{FF2B5EF4-FFF2-40B4-BE49-F238E27FC236}">
                <a16:creationId xmlns:a16="http://schemas.microsoft.com/office/drawing/2014/main" id="{7C65B0E8-36F5-404B-AD35-D299C74C3DF0}"/>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38 text 3">
            <a:extLst xmlns:a="http://schemas.openxmlformats.org/drawingml/2006/main">
              <a:ext uri="{FF2B5EF4-FFF2-40B4-BE49-F238E27FC236}">
                <a16:creationId xmlns:a16="http://schemas.microsoft.com/office/drawing/2014/main" id="{B51E7A5F-FD56-4D09-AB87-544C2064768F}"/>
              </a:ext>
            </a:extLst>
          </p:cNvPr>
          <p:cNvSpPr>
            <a:spLocks xmlns:a="http://schemas.openxmlformats.org/drawingml/2006/main" noGrp="1"/>
          </p:cNvSpPr>
          <p:nvPr/>
        </p:nvSpPr>
        <p:spPr>
          <a:xfrm xmlns:a="http://schemas.openxmlformats.org/drawingml/2006/main">
            <a:off x="13283803" y="476250"/>
            <a:ext cx="119419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Join the cohort</a:t>
            </a:r>
          </a:p>
        </p:txBody>
      </p:sp>
      <p:sp>
        <p:nvSpPr>
          <p:cNvPr id="4" name="s138 text 4">
            <a:extLst xmlns:a="http://schemas.openxmlformats.org/drawingml/2006/main">
              <a:ext uri="{FF2B5EF4-FFF2-40B4-BE49-F238E27FC236}">
                <a16:creationId xmlns:a16="http://schemas.microsoft.com/office/drawing/2014/main" id="{CF6D963F-ED3E-43F3-A4B6-69631BBEF459}"/>
              </a:ext>
            </a:extLst>
          </p:cNvPr>
          <p:cNvSpPr>
            <a:spLocks xmlns:a="http://schemas.openxmlformats.org/drawingml/2006/main" noGrp="1"/>
          </p:cNvSpPr>
          <p:nvPr/>
        </p:nvSpPr>
        <p:spPr>
          <a:xfrm xmlns:a="http://schemas.openxmlformats.org/drawingml/2006/main">
            <a:off x="762000" y="1571625"/>
            <a:ext cx="12382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7181"/>
          </a:bodyPr>
          <a:lstStyle xmlns:a="http://schemas.openxmlformats.org/drawingml/2006/main"/>
          <a:p xmlns:a="http://schemas.openxmlformats.org/drawingml/2006/main">
            <a:pPr algn="l">
              <a:lnSpc>
                <a:spcPct val="90000"/>
              </a:lnSpc>
              <a:buNone/>
              <a:defRPr sz="5775" b="1" i="0">
                <a:solidFill>
                  <a:srgbClr val="15291E"/>
                </a:solidFill>
                <a:latin typeface="Plus Jakarta Sans"/>
                <a:ea typeface="Plus Jakarta Sans"/>
                <a:cs typeface="Plus Jakarta Sans"/>
              </a:defRPr>
            </a:pPr>
            <a:r>
              <a:rPr sz="5775" b="1" i="0">
                <a:solidFill>
                  <a:srgbClr val="15291E"/>
                </a:solidFill>
                <a:latin typeface="Plus Jakarta Sans"/>
                <a:ea typeface="Plus Jakarta Sans"/>
                <a:cs typeface="Plus Jakarta Sans"/>
              </a:rPr>
              <a:t>What would you bring into your</a:t>
            </a:r>
          </a:p>
          <a:p xmlns:a="http://schemas.openxmlformats.org/drawingml/2006/main">
            <a:pPr algn="l">
              <a:lnSpc>
                <a:spcPct val="90000"/>
              </a:lnSpc>
              <a:buNone/>
              <a:defRPr sz="5775" b="1" i="0">
                <a:solidFill>
                  <a:srgbClr val="15291E"/>
                </a:solidFill>
                <a:latin typeface="Plus Jakarta Sans"/>
                <a:ea typeface="Plus Jakarta Sans"/>
                <a:cs typeface="Plus Jakarta Sans"/>
              </a:defRPr>
            </a:pPr>
            <a:r>
              <a:rPr sz="5775" b="1" i="0">
                <a:solidFill>
                  <a:srgbClr val="15291E"/>
                </a:solidFill>
                <a:latin typeface="Plus Jakarta Sans"/>
                <a:ea typeface="Plus Jakarta Sans"/>
                <a:cs typeface="Plus Jakarta Sans"/>
              </a:rPr>
              <a:t>workspace?</a:t>
            </a:r>
          </a:p>
        </p:txBody>
      </p:sp>
      <p:sp>
        <p:nvSpPr>
          <p:cNvPr id="5" name="s138 text 5">
            <a:extLst xmlns:a="http://schemas.openxmlformats.org/drawingml/2006/main">
              <a:ext uri="{FF2B5EF4-FFF2-40B4-BE49-F238E27FC236}">
                <a16:creationId xmlns:a16="http://schemas.microsoft.com/office/drawing/2014/main" id="{84F2617E-214B-4B1F-8305-6F634782F706}"/>
              </a:ext>
            </a:extLst>
          </p:cNvPr>
          <p:cNvSpPr>
            <a:spLocks xmlns:a="http://schemas.openxmlformats.org/drawingml/2006/main" noGrp="1"/>
          </p:cNvSpPr>
          <p:nvPr/>
        </p:nvSpPr>
        <p:spPr>
          <a:xfrm xmlns:a="http://schemas.openxmlformats.org/drawingml/2006/main">
            <a:off x="762000" y="3381375"/>
            <a:ext cx="13716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0B8A4B"/>
                </a:solidFill>
                <a:latin typeface="Menlo"/>
                <a:ea typeface="Menlo"/>
                <a:cs typeface="Menlo"/>
              </a:defRPr>
            </a:pPr>
            <a:r>
              <a:rPr sz="1500" b="0" i="0">
                <a:solidFill>
                  <a:srgbClr val="0B8A4B"/>
                </a:solidFill>
                <a:latin typeface="Menlo"/>
                <a:ea typeface="Menlo"/>
                <a:cs typeface="Menlo"/>
              </a:rPr>
              <a:t>YOUR TURN · CHAT CHECK-IN</a:t>
            </a:r>
          </a:p>
        </p:txBody>
      </p:sp>
      <p:sp>
        <p:nvSpPr>
          <p:cNvPr id="6" name="s138 text 6">
            <a:extLst xmlns:a="http://schemas.openxmlformats.org/drawingml/2006/main">
              <a:ext uri="{FF2B5EF4-FFF2-40B4-BE49-F238E27FC236}">
                <a16:creationId xmlns:a16="http://schemas.microsoft.com/office/drawing/2014/main" id="{D97BADCC-9B35-4A9D-AD9D-907F2183B906}"/>
              </a:ext>
            </a:extLst>
          </p:cNvPr>
          <p:cNvSpPr>
            <a:spLocks xmlns:a="http://schemas.openxmlformats.org/drawingml/2006/main" noGrp="1"/>
          </p:cNvSpPr>
          <p:nvPr/>
        </p:nvSpPr>
        <p:spPr>
          <a:xfrm xmlns:a="http://schemas.openxmlformats.org/drawingml/2006/main">
            <a:off x="762000" y="3952875"/>
            <a:ext cx="11906250" cy="600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6667"/>
              </a:lnSpc>
              <a:buNone/>
              <a:defRPr sz="3375" b="0" i="0">
                <a:solidFill>
                  <a:srgbClr val="15291E"/>
                </a:solidFill>
                <a:latin typeface="Plus Jakarta Sans"/>
                <a:ea typeface="Plus Jakarta Sans"/>
                <a:cs typeface="Plus Jakarta Sans"/>
              </a:defRPr>
            </a:pPr>
            <a:r>
              <a:rPr sz="3375" b="0" i="0">
                <a:solidFill>
                  <a:srgbClr val="15291E"/>
                </a:solidFill>
                <a:latin typeface="Plus Jakarta Sans"/>
                <a:ea typeface="Plus Jakarta Sans"/>
                <a:cs typeface="Plus Jakarta Sans"/>
              </a:rPr>
              <a:t>Think of a proposal, a process or a set of client notes.</a:t>
            </a:r>
          </a:p>
        </p:txBody>
      </p:sp>
      <p:sp>
        <p:nvSpPr>
          <p:cNvPr id="7" name="s138 text 7">
            <a:extLst xmlns:a="http://schemas.openxmlformats.org/drawingml/2006/main">
              <a:ext uri="{FF2B5EF4-FFF2-40B4-BE49-F238E27FC236}">
                <a16:creationId xmlns:a16="http://schemas.microsoft.com/office/drawing/2014/main" id="{6B2EF1BB-B53C-499B-B22D-4159DE5E88FE}"/>
              </a:ext>
            </a:extLst>
          </p:cNvPr>
          <p:cNvSpPr>
            <a:spLocks xmlns:a="http://schemas.openxmlformats.org/drawingml/2006/main" noGrp="1"/>
          </p:cNvSpPr>
          <p:nvPr/>
        </p:nvSpPr>
        <p:spPr>
          <a:xfrm xmlns:a="http://schemas.openxmlformats.org/drawingml/2006/main">
            <a:off x="762000" y="4981575"/>
            <a:ext cx="13716000" cy="67047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6667"/>
              </a:lnSpc>
              <a:buNone/>
              <a:defRPr sz="2325" b="0" i="0">
                <a:solidFill>
                  <a:srgbClr val="0B8A4B"/>
                </a:solidFill>
                <a:latin typeface="Plus Jakarta Sans"/>
                <a:ea typeface="Plus Jakarta Sans"/>
                <a:cs typeface="Plus Jakarta Sans"/>
              </a:defRPr>
            </a:pPr>
            <a:r>
              <a:rPr sz="2325" b="0" i="0">
                <a:solidFill>
                  <a:srgbClr val="0B8A4B"/>
                </a:solidFill>
                <a:latin typeface="Plus Jakarta Sans"/>
                <a:ea typeface="Plus Jakarta Sans"/>
                <a:cs typeface="Plus Jakarta Sans"/>
              </a:rPr>
              <a:t>Name one source you already have in the chat.</a:t>
            </a:r>
          </a:p>
        </p:txBody>
      </p:sp>
      <p:sp>
        <p:nvSpPr>
          <p:cNvPr id="8" name="s138 text 8">
            <a:extLst xmlns:a="http://schemas.openxmlformats.org/drawingml/2006/main">
              <a:ext uri="{FF2B5EF4-FFF2-40B4-BE49-F238E27FC236}">
                <a16:creationId xmlns:a16="http://schemas.microsoft.com/office/drawing/2014/main" id="{FE84C184-C9D9-4136-864B-405F25D79573}"/>
              </a:ext>
            </a:extLst>
          </p:cNvPr>
          <p:cNvSpPr>
            <a:spLocks xmlns:a="http://schemas.openxmlformats.org/drawingml/2006/main" noGrp="1"/>
          </p:cNvSpPr>
          <p:nvPr/>
        </p:nvSpPr>
        <p:spPr>
          <a:xfrm xmlns:a="http://schemas.openxmlformats.org/drawingml/2006/main">
            <a:off x="13798302" y="8086725"/>
            <a:ext cx="679698"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047"/>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138 / 152</a:t>
            </a:r>
          </a:p>
        </p:txBody>
      </p:sp>
    </p:spTree>
    <p:extLst>
      <p:ext uri="{BB962C8B-B14F-4D97-AF65-F5344CB8AC3E}">
        <p14:creationId xmlns:p14="http://schemas.microsoft.com/office/powerpoint/2010/main" val="1955903415"/>
      </p:ext>
    </p:extLst>
  </p:cSld>
</p:sld>
</file>

<file path=ppt/slides/slide139.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6" name=""/>
          <p:cNvPicPr>
            <a:picLocks xmlns:a="http://schemas.openxmlformats.org/drawingml/2006/main" noChangeAspect="1"/>
          </p:cNvPicPr>
          <p:nvPr/>
        </p:nvPicPr>
        <p:blipFill>
          <a:blip xmlns:r="http://schemas.openxmlformats.org/officeDocument/2006/relationships" xmlns:a="http://schemas.openxmlformats.org/drawingml/2006/main" r:embed="R85dc58fccc8141e5"/>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39 text 2">
            <a:extLst xmlns:a="http://schemas.openxmlformats.org/drawingml/2006/main">
              <a:ext uri="{FF2B5EF4-FFF2-40B4-BE49-F238E27FC236}">
                <a16:creationId xmlns:a16="http://schemas.microsoft.com/office/drawing/2014/main" id="{6BA1B379-CF9C-4BF7-9322-3FD8BACC59DE}"/>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39 text 3">
            <a:extLst xmlns:a="http://schemas.openxmlformats.org/drawingml/2006/main">
              <a:ext uri="{FF2B5EF4-FFF2-40B4-BE49-F238E27FC236}">
                <a16:creationId xmlns:a16="http://schemas.microsoft.com/office/drawing/2014/main" id="{89BCE3F5-6103-4A2E-A3E0-F116832B6F02}"/>
              </a:ext>
            </a:extLst>
          </p:cNvPr>
          <p:cNvSpPr>
            <a:spLocks xmlns:a="http://schemas.openxmlformats.org/drawingml/2006/main" noGrp="1"/>
          </p:cNvSpPr>
          <p:nvPr/>
        </p:nvSpPr>
        <p:spPr>
          <a:xfrm xmlns:a="http://schemas.openxmlformats.org/drawingml/2006/main">
            <a:off x="13283803" y="476250"/>
            <a:ext cx="119419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Join the cohort</a:t>
            </a:r>
          </a:p>
        </p:txBody>
      </p:sp>
      <p:sp>
        <p:nvSpPr>
          <p:cNvPr id="4" name="s139 text 4">
            <a:extLst xmlns:a="http://schemas.openxmlformats.org/drawingml/2006/main">
              <a:ext uri="{FF2B5EF4-FFF2-40B4-BE49-F238E27FC236}">
                <a16:creationId xmlns:a16="http://schemas.microsoft.com/office/drawing/2014/main" id="{774A3CB8-94B5-49D2-849F-AB05632BCFCD}"/>
              </a:ext>
            </a:extLst>
          </p:cNvPr>
          <p:cNvSpPr>
            <a:spLocks xmlns:a="http://schemas.openxmlformats.org/drawingml/2006/main" noGrp="1"/>
          </p:cNvSpPr>
          <p:nvPr/>
        </p:nvSpPr>
        <p:spPr>
          <a:xfrm xmlns:a="http://schemas.openxmlformats.org/drawingml/2006/main">
            <a:off x="762000" y="2000250"/>
            <a:ext cx="13525500" cy="1238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725" b="1" i="0">
                <a:solidFill>
                  <a:srgbClr val="15291E"/>
                </a:solidFill>
                <a:latin typeface="Plus Jakarta Sans"/>
                <a:ea typeface="Plus Jakarta Sans"/>
                <a:cs typeface="Plus Jakarta Sans"/>
              </a:defRPr>
            </a:pPr>
            <a:r>
              <a:rPr sz="4725" b="1" i="0">
                <a:solidFill>
                  <a:srgbClr val="15291E"/>
                </a:solidFill>
                <a:latin typeface="Plus Jakarta Sans"/>
                <a:ea typeface="Plus Jakarta Sans"/>
                <a:cs typeface="Plus Jakarta Sans"/>
              </a:rPr>
              <a:t>Deploy your department</a:t>
            </a:r>
          </a:p>
        </p:txBody>
      </p:sp>
      <p:sp>
        <p:nvSpPr>
          <p:cNvPr id="5" name="s139 text 5">
            <a:extLst xmlns:a="http://schemas.openxmlformats.org/drawingml/2006/main">
              <a:ext uri="{FF2B5EF4-FFF2-40B4-BE49-F238E27FC236}">
                <a16:creationId xmlns:a16="http://schemas.microsoft.com/office/drawing/2014/main" id="{CB60DDE2-9739-4BD3-B1EC-31C5CD3F51CF}"/>
              </a:ext>
            </a:extLst>
          </p:cNvPr>
          <p:cNvSpPr>
            <a:spLocks xmlns:a="http://schemas.openxmlformats.org/drawingml/2006/main" noGrp="1"/>
          </p:cNvSpPr>
          <p:nvPr/>
        </p:nvSpPr>
        <p:spPr>
          <a:xfrm xmlns:a="http://schemas.openxmlformats.org/drawingml/2006/main">
            <a:off x="762000" y="1238250"/>
            <a:ext cx="1706910" cy="53994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425" b="0" i="0">
                <a:solidFill>
                  <a:srgbClr val="0B8A4B"/>
                </a:solidFill>
                <a:latin typeface="Menlo"/>
                <a:ea typeface="Menlo"/>
                <a:cs typeface="Menlo"/>
              </a:defRPr>
            </a:pPr>
            <a:r>
              <a:rPr sz="1425" b="0" i="0">
                <a:solidFill>
                  <a:srgbClr val="0B8A4B"/>
                </a:solidFill>
                <a:latin typeface="Menlo"/>
                <a:ea typeface="Menlo"/>
                <a:cs typeface="Menlo"/>
              </a:rPr>
              <a:t>SESSION 04</a:t>
            </a:r>
          </a:p>
        </p:txBody>
      </p:sp>
      <p:sp>
        <p:nvSpPr>
          <p:cNvPr id="6" name="s139 text 6">
            <a:extLst xmlns:a="http://schemas.openxmlformats.org/drawingml/2006/main">
              <a:ext uri="{FF2B5EF4-FFF2-40B4-BE49-F238E27FC236}">
                <a16:creationId xmlns:a16="http://schemas.microsoft.com/office/drawing/2014/main" id="{230E26E2-A0E3-4E72-9CC4-AEF64EB4979E}"/>
              </a:ext>
            </a:extLst>
          </p:cNvPr>
          <p:cNvSpPr>
            <a:spLocks xmlns:a="http://schemas.openxmlformats.org/drawingml/2006/main" noGrp="1"/>
          </p:cNvSpPr>
          <p:nvPr/>
        </p:nvSpPr>
        <p:spPr>
          <a:xfrm xmlns:a="http://schemas.openxmlformats.org/drawingml/2006/main">
            <a:off x="2621310" y="1238250"/>
            <a:ext cx="4843016" cy="53994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425" b="0" i="0">
                <a:solidFill>
                  <a:srgbClr val="15291E"/>
                </a:solidFill>
                <a:latin typeface="Menlo"/>
                <a:ea typeface="Menlo"/>
                <a:cs typeface="Menlo"/>
              </a:defRPr>
            </a:pPr>
            <a:r>
              <a:rPr sz="1425" b="0" i="0">
                <a:solidFill>
                  <a:srgbClr val="15291E"/>
                </a:solidFill>
                <a:latin typeface="Menlo"/>
                <a:ea typeface="Menlo"/>
                <a:cs typeface="Menlo"/>
              </a:rPr>
              <a:t>MON · SEP 28 · 10 AM–12 PM EASTERN</a:t>
            </a:r>
          </a:p>
        </p:txBody>
      </p:sp>
      <p:sp>
        <p:nvSpPr>
          <p:cNvPr id="7" name="s139 text 7">
            <a:extLst xmlns:a="http://schemas.openxmlformats.org/drawingml/2006/main">
              <a:ext uri="{FF2B5EF4-FFF2-40B4-BE49-F238E27FC236}">
                <a16:creationId xmlns:a16="http://schemas.microsoft.com/office/drawing/2014/main" id="{A5FED113-8A88-44BC-BFAA-55877693B8A3}"/>
              </a:ext>
            </a:extLst>
          </p:cNvPr>
          <p:cNvSpPr>
            <a:spLocks xmlns:a="http://schemas.openxmlformats.org/drawingml/2006/main" noGrp="1"/>
          </p:cNvSpPr>
          <p:nvPr/>
        </p:nvSpPr>
        <p:spPr>
          <a:xfrm xmlns:a="http://schemas.openxmlformats.org/drawingml/2006/main">
            <a:off x="762000" y="3714750"/>
            <a:ext cx="381000" cy="4095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550" b="0" i="0">
                <a:solidFill>
                  <a:srgbClr val="0B8A4B"/>
                </a:solidFill>
                <a:latin typeface="Plus Jakarta Sans"/>
                <a:ea typeface="Plus Jakarta Sans"/>
                <a:cs typeface="Plus Jakarta Sans"/>
              </a:defRPr>
            </a:pPr>
            <a:r>
              <a:rPr sz="2550" b="0" i="0">
                <a:solidFill>
                  <a:srgbClr val="0B8A4B"/>
                </a:solidFill>
                <a:latin typeface="Plus Jakarta Sans"/>
                <a:ea typeface="Plus Jakarta Sans"/>
                <a:cs typeface="Plus Jakarta Sans"/>
              </a:rPr>
              <a:t>→</a:t>
            </a:r>
          </a:p>
        </p:txBody>
      </p:sp>
      <p:sp>
        <p:nvSpPr>
          <p:cNvPr id="8" name="s139 text 8">
            <a:extLst xmlns:a="http://schemas.openxmlformats.org/drawingml/2006/main">
              <a:ext uri="{FF2B5EF4-FFF2-40B4-BE49-F238E27FC236}">
                <a16:creationId xmlns:a16="http://schemas.microsoft.com/office/drawing/2014/main" id="{54B64FFB-412C-41E6-ACCB-550F3147D9AC}"/>
              </a:ext>
            </a:extLst>
          </p:cNvPr>
          <p:cNvSpPr>
            <a:spLocks xmlns:a="http://schemas.openxmlformats.org/drawingml/2006/main" noGrp="1"/>
          </p:cNvSpPr>
          <p:nvPr/>
        </p:nvSpPr>
        <p:spPr>
          <a:xfrm xmlns:a="http://schemas.openxmlformats.org/drawingml/2006/main">
            <a:off x="1295400" y="3714750"/>
            <a:ext cx="13182600" cy="42669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3"/>
          </a:bodyPr>
          <a:lstStyle xmlns:a="http://schemas.openxmlformats.org/drawingml/2006/main"/>
          <a:p xmlns:a="http://schemas.openxmlformats.org/drawingml/2006/main">
            <a:pPr algn="l">
              <a:lnSpc>
                <a:spcPct val="116667"/>
              </a:lnSpc>
              <a:buNone/>
              <a:defRPr sz="2400" b="0" i="0">
                <a:solidFill>
                  <a:srgbClr val="15291E"/>
                </a:solidFill>
                <a:latin typeface="Plus Jakarta Sans"/>
                <a:ea typeface="Plus Jakarta Sans"/>
                <a:cs typeface="Plus Jakarta Sans"/>
              </a:defRPr>
            </a:pPr>
            <a:r>
              <a:rPr sz="2400" b="0" i="0">
                <a:solidFill>
                  <a:srgbClr val="15291E"/>
                </a:solidFill>
                <a:latin typeface="Plus Jakarta Sans"/>
                <a:ea typeface="Plus Jakarta Sans"/>
                <a:cs typeface="Plus Jakarta Sans"/>
              </a:rPr>
              <a:t>Run the workflow — produce and inspect useful work.</a:t>
            </a:r>
          </a:p>
        </p:txBody>
      </p:sp>
      <p:sp>
        <p:nvSpPr>
          <p:cNvPr id="9" name="s139 text 9">
            <a:extLst xmlns:a="http://schemas.openxmlformats.org/drawingml/2006/main">
              <a:ext uri="{FF2B5EF4-FFF2-40B4-BE49-F238E27FC236}">
                <a16:creationId xmlns:a16="http://schemas.microsoft.com/office/drawing/2014/main" id="{29E99BAC-476B-453F-B9A4-EB5CA5DF8653}"/>
              </a:ext>
            </a:extLst>
          </p:cNvPr>
          <p:cNvSpPr>
            <a:spLocks xmlns:a="http://schemas.openxmlformats.org/drawingml/2006/main" noGrp="1"/>
          </p:cNvSpPr>
          <p:nvPr/>
        </p:nvSpPr>
        <p:spPr>
          <a:xfrm xmlns:a="http://schemas.openxmlformats.org/drawingml/2006/main">
            <a:off x="762000" y="4408140"/>
            <a:ext cx="381000" cy="4095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550" b="0" i="0">
                <a:solidFill>
                  <a:srgbClr val="0B8A4B"/>
                </a:solidFill>
                <a:latin typeface="Plus Jakarta Sans"/>
                <a:ea typeface="Plus Jakarta Sans"/>
                <a:cs typeface="Plus Jakarta Sans"/>
              </a:defRPr>
            </a:pPr>
            <a:r>
              <a:rPr sz="2550" b="0" i="0">
                <a:solidFill>
                  <a:srgbClr val="0B8A4B"/>
                </a:solidFill>
                <a:latin typeface="Plus Jakarta Sans"/>
                <a:ea typeface="Plus Jakarta Sans"/>
                <a:cs typeface="Plus Jakarta Sans"/>
              </a:rPr>
              <a:t>→</a:t>
            </a:r>
          </a:p>
        </p:txBody>
      </p:sp>
      <p:sp>
        <p:nvSpPr>
          <p:cNvPr id="10" name="s139 text 10">
            <a:extLst xmlns:a="http://schemas.openxmlformats.org/drawingml/2006/main">
              <a:ext uri="{FF2B5EF4-FFF2-40B4-BE49-F238E27FC236}">
                <a16:creationId xmlns:a16="http://schemas.microsoft.com/office/drawing/2014/main" id="{A382124B-2D58-4044-B4EC-C7BEABDA9F53}"/>
              </a:ext>
            </a:extLst>
          </p:cNvPr>
          <p:cNvSpPr>
            <a:spLocks xmlns:a="http://schemas.openxmlformats.org/drawingml/2006/main" noGrp="1"/>
          </p:cNvSpPr>
          <p:nvPr/>
        </p:nvSpPr>
        <p:spPr>
          <a:xfrm xmlns:a="http://schemas.openxmlformats.org/drawingml/2006/main">
            <a:off x="1295400" y="4408140"/>
            <a:ext cx="13182600" cy="42669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3"/>
          </a:bodyPr>
          <a:lstStyle xmlns:a="http://schemas.openxmlformats.org/drawingml/2006/main"/>
          <a:p xmlns:a="http://schemas.openxmlformats.org/drawingml/2006/main">
            <a:pPr algn="l">
              <a:lnSpc>
                <a:spcPct val="116667"/>
              </a:lnSpc>
              <a:buNone/>
              <a:defRPr sz="2400" b="0" i="0">
                <a:solidFill>
                  <a:srgbClr val="15291E"/>
                </a:solidFill>
                <a:latin typeface="Plus Jakarta Sans"/>
                <a:ea typeface="Plus Jakarta Sans"/>
                <a:cs typeface="Plus Jakarta Sans"/>
              </a:defRPr>
            </a:pPr>
            <a:r>
              <a:rPr sz="2400" b="0" i="0">
                <a:solidFill>
                  <a:srgbClr val="15291E"/>
                </a:solidFill>
                <a:latin typeface="Plus Jakarta Sans"/>
                <a:ea typeface="Plus Jakarta Sans"/>
                <a:cs typeface="Plus Jakarta Sans"/>
              </a:rPr>
              <a:t>See it in SkillTree — connect the view to the files.</a:t>
            </a:r>
          </a:p>
        </p:txBody>
      </p:sp>
      <p:sp>
        <p:nvSpPr>
          <p:cNvPr id="11" name="s139 text 11">
            <a:extLst xmlns:a="http://schemas.openxmlformats.org/drawingml/2006/main">
              <a:ext uri="{FF2B5EF4-FFF2-40B4-BE49-F238E27FC236}">
                <a16:creationId xmlns:a16="http://schemas.microsoft.com/office/drawing/2014/main" id="{DB89BEB8-C761-4D18-B7CD-5D0ADC9CB449}"/>
              </a:ext>
            </a:extLst>
          </p:cNvPr>
          <p:cNvSpPr>
            <a:spLocks xmlns:a="http://schemas.openxmlformats.org/drawingml/2006/main" noGrp="1"/>
          </p:cNvSpPr>
          <p:nvPr/>
        </p:nvSpPr>
        <p:spPr>
          <a:xfrm xmlns:a="http://schemas.openxmlformats.org/drawingml/2006/main">
            <a:off x="762000" y="5101530"/>
            <a:ext cx="381000" cy="4095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550" b="0" i="0">
                <a:solidFill>
                  <a:srgbClr val="0B8A4B"/>
                </a:solidFill>
                <a:latin typeface="Plus Jakarta Sans"/>
                <a:ea typeface="Plus Jakarta Sans"/>
                <a:cs typeface="Plus Jakarta Sans"/>
              </a:defRPr>
            </a:pPr>
            <a:r>
              <a:rPr sz="2550" b="0" i="0">
                <a:solidFill>
                  <a:srgbClr val="0B8A4B"/>
                </a:solidFill>
                <a:latin typeface="Plus Jakarta Sans"/>
                <a:ea typeface="Plus Jakarta Sans"/>
                <a:cs typeface="Plus Jakarta Sans"/>
              </a:rPr>
              <a:t>→</a:t>
            </a:r>
          </a:p>
        </p:txBody>
      </p:sp>
      <p:sp>
        <p:nvSpPr>
          <p:cNvPr id="12" name="s139 text 12">
            <a:extLst xmlns:a="http://schemas.openxmlformats.org/drawingml/2006/main">
              <a:ext uri="{FF2B5EF4-FFF2-40B4-BE49-F238E27FC236}">
                <a16:creationId xmlns:a16="http://schemas.microsoft.com/office/drawing/2014/main" id="{71DD9AE9-8536-4A77-92CB-C54C499A7B39}"/>
              </a:ext>
            </a:extLst>
          </p:cNvPr>
          <p:cNvSpPr>
            <a:spLocks xmlns:a="http://schemas.openxmlformats.org/drawingml/2006/main" noGrp="1"/>
          </p:cNvSpPr>
          <p:nvPr/>
        </p:nvSpPr>
        <p:spPr>
          <a:xfrm xmlns:a="http://schemas.openxmlformats.org/drawingml/2006/main">
            <a:off x="1295400" y="5101530"/>
            <a:ext cx="13182600" cy="42669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3"/>
          </a:bodyPr>
          <a:lstStyle xmlns:a="http://schemas.openxmlformats.org/drawingml/2006/main"/>
          <a:p xmlns:a="http://schemas.openxmlformats.org/drawingml/2006/main">
            <a:pPr algn="l">
              <a:lnSpc>
                <a:spcPct val="116667"/>
              </a:lnSpc>
              <a:buNone/>
              <a:defRPr sz="2400" b="0" i="0">
                <a:solidFill>
                  <a:srgbClr val="15291E"/>
                </a:solidFill>
                <a:latin typeface="Plus Jakarta Sans"/>
                <a:ea typeface="Plus Jakarta Sans"/>
                <a:cs typeface="Plus Jakarta Sans"/>
              </a:defRPr>
            </a:pPr>
            <a:r>
              <a:rPr sz="2400" b="0" i="0">
                <a:solidFill>
                  <a:srgbClr val="15291E"/>
                </a:solidFill>
                <a:latin typeface="Plus Jakarta Sans"/>
                <a:ea typeface="Plus Jakarta Sans"/>
                <a:cs typeface="Plus Jakarta Sans"/>
              </a:rPr>
              <a:t>Relevant tools — configure the connections your workflow needs.</a:t>
            </a:r>
          </a:p>
        </p:txBody>
      </p:sp>
      <p:sp>
        <p:nvSpPr>
          <p:cNvPr id="13" name="s139 text 13">
            <a:extLst xmlns:a="http://schemas.openxmlformats.org/drawingml/2006/main">
              <a:ext uri="{FF2B5EF4-FFF2-40B4-BE49-F238E27FC236}">
                <a16:creationId xmlns:a16="http://schemas.microsoft.com/office/drawing/2014/main" id="{79224D82-B439-4537-8845-9C4FF605E532}"/>
              </a:ext>
            </a:extLst>
          </p:cNvPr>
          <p:cNvSpPr>
            <a:spLocks xmlns:a="http://schemas.openxmlformats.org/drawingml/2006/main" noGrp="1"/>
          </p:cNvSpPr>
          <p:nvPr/>
        </p:nvSpPr>
        <p:spPr>
          <a:xfrm xmlns:a="http://schemas.openxmlformats.org/drawingml/2006/main">
            <a:off x="762000" y="7511058"/>
            <a:ext cx="1874341" cy="347067"/>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66"/>
          </a:bodyPr>
          <a:lstStyle xmlns:a="http://schemas.openxmlformats.org/drawingml/2006/main"/>
          <a:p xmlns:a="http://schemas.openxmlformats.org/drawingml/2006/main">
            <a:pPr algn="l">
              <a:lnSpc>
                <a:spcPct val="112500"/>
              </a:lnSpc>
              <a:buNone/>
              <a:defRPr sz="2025" b="1" i="0">
                <a:solidFill>
                  <a:srgbClr val="15291E"/>
                </a:solidFill>
                <a:latin typeface="Plus Jakarta Sans"/>
                <a:ea typeface="Plus Jakarta Sans"/>
                <a:cs typeface="Plus Jakarta Sans"/>
              </a:defRPr>
            </a:pPr>
            <a:r>
              <a:rPr sz="2025" b="1" i="0">
                <a:solidFill>
                  <a:srgbClr val="15291E"/>
                </a:solidFill>
                <a:latin typeface="Plus Jakarta Sans"/>
                <a:ea typeface="Plus Jakarta Sans"/>
                <a:cs typeface="Plus Jakarta Sans"/>
              </a:rPr>
              <a:t>You leave with:</a:t>
            </a:r>
          </a:p>
        </p:txBody>
      </p:sp>
      <p:sp>
        <p:nvSpPr>
          <p:cNvPr id="14" name="s139 text 14">
            <a:extLst xmlns:a="http://schemas.openxmlformats.org/drawingml/2006/main">
              <a:ext uri="{FF2B5EF4-FFF2-40B4-BE49-F238E27FC236}">
                <a16:creationId xmlns:a16="http://schemas.microsoft.com/office/drawing/2014/main" id="{20ABE8BD-7A9D-4677-95B1-04617DAEC55D}"/>
              </a:ext>
            </a:extLst>
          </p:cNvPr>
          <p:cNvSpPr>
            <a:spLocks xmlns:a="http://schemas.openxmlformats.org/drawingml/2006/main" noGrp="1"/>
          </p:cNvSpPr>
          <p:nvPr/>
        </p:nvSpPr>
        <p:spPr>
          <a:xfrm xmlns:a="http://schemas.openxmlformats.org/drawingml/2006/main">
            <a:off x="2750641" y="7511058"/>
            <a:ext cx="6844308" cy="347067"/>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66"/>
          </a:bodyPr>
          <a:lstStyle xmlns:a="http://schemas.openxmlformats.org/drawingml/2006/main"/>
          <a:p xmlns:a="http://schemas.openxmlformats.org/drawingml/2006/main">
            <a:pPr algn="l">
              <a:lnSpc>
                <a:spcPct val="112500"/>
              </a:lnSpc>
              <a:buNone/>
              <a:defRPr sz="2025" b="0" i="0">
                <a:solidFill>
                  <a:srgbClr val="506559"/>
                </a:solidFill>
                <a:latin typeface="Plus Jakarta Sans"/>
                <a:ea typeface="Plus Jakarta Sans"/>
                <a:cs typeface="Plus Jakarta Sans"/>
              </a:defRPr>
            </a:pPr>
            <a:r>
              <a:rPr sz="2025" b="0" i="0">
                <a:solidFill>
                  <a:srgbClr val="506559"/>
                </a:solidFill>
                <a:latin typeface="Plus Jakarta Sans"/>
                <a:ea typeface="Plus Jakarta Sans"/>
                <a:cs typeface="Plus Jakarta Sans"/>
              </a:rPr>
              <a:t>A department workflow producing work you can inspect.</a:t>
            </a:r>
          </a:p>
        </p:txBody>
      </p:sp>
      <p:sp>
        <p:nvSpPr>
          <p:cNvPr id="15" name="s139 text 15">
            <a:extLst xmlns:a="http://schemas.openxmlformats.org/drawingml/2006/main">
              <a:ext uri="{FF2B5EF4-FFF2-40B4-BE49-F238E27FC236}">
                <a16:creationId xmlns:a16="http://schemas.microsoft.com/office/drawing/2014/main" id="{A3ABA8C8-9ABB-4010-AC10-9333868305F0}"/>
              </a:ext>
            </a:extLst>
          </p:cNvPr>
          <p:cNvSpPr>
            <a:spLocks xmlns:a="http://schemas.openxmlformats.org/drawingml/2006/main" noGrp="1"/>
          </p:cNvSpPr>
          <p:nvPr/>
        </p:nvSpPr>
        <p:spPr>
          <a:xfrm xmlns:a="http://schemas.openxmlformats.org/drawingml/2006/main">
            <a:off x="13803660" y="8086725"/>
            <a:ext cx="67434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2403"/>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139 / 152</a:t>
            </a:r>
          </a:p>
        </p:txBody>
      </p:sp>
    </p:spTree>
    <p:extLst>
      <p:ext uri="{BB962C8B-B14F-4D97-AF65-F5344CB8AC3E}">
        <p14:creationId xmlns:p14="http://schemas.microsoft.com/office/powerpoint/2010/main" val="1146385571"/>
      </p:ext>
    </p:extLst>
  </p:cSld>
</p:sld>
</file>

<file path=ppt/slides/slide140.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6" name=""/>
          <p:cNvPicPr>
            <a:picLocks xmlns:a="http://schemas.openxmlformats.org/drawingml/2006/main" noChangeAspect="1"/>
          </p:cNvPicPr>
          <p:nvPr/>
        </p:nvPicPr>
        <p:blipFill>
          <a:blip xmlns:r="http://schemas.openxmlformats.org/officeDocument/2006/relationships" xmlns:a="http://schemas.openxmlformats.org/drawingml/2006/main" r:embed="R07481d5141234da0"/>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40 text 2">
            <a:extLst xmlns:a="http://schemas.openxmlformats.org/drawingml/2006/main">
              <a:ext uri="{FF2B5EF4-FFF2-40B4-BE49-F238E27FC236}">
                <a16:creationId xmlns:a16="http://schemas.microsoft.com/office/drawing/2014/main" id="{5F6F5891-A932-4183-9DC0-7E9ADF5BE7FE}"/>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40 text 3">
            <a:extLst xmlns:a="http://schemas.openxmlformats.org/drawingml/2006/main">
              <a:ext uri="{FF2B5EF4-FFF2-40B4-BE49-F238E27FC236}">
                <a16:creationId xmlns:a16="http://schemas.microsoft.com/office/drawing/2014/main" id="{8F862FEB-BACD-44EB-A219-CD2C6E55ECAE}"/>
              </a:ext>
            </a:extLst>
          </p:cNvPr>
          <p:cNvSpPr>
            <a:spLocks xmlns:a="http://schemas.openxmlformats.org/drawingml/2006/main" noGrp="1"/>
          </p:cNvSpPr>
          <p:nvPr/>
        </p:nvSpPr>
        <p:spPr>
          <a:xfrm xmlns:a="http://schemas.openxmlformats.org/drawingml/2006/main">
            <a:off x="13283803" y="476250"/>
            <a:ext cx="119419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Join the cohort</a:t>
            </a:r>
          </a:p>
        </p:txBody>
      </p:sp>
      <p:sp>
        <p:nvSpPr>
          <p:cNvPr id="4" name="s140 text 4">
            <a:extLst xmlns:a="http://schemas.openxmlformats.org/drawingml/2006/main">
              <a:ext uri="{FF2B5EF4-FFF2-40B4-BE49-F238E27FC236}">
                <a16:creationId xmlns:a16="http://schemas.microsoft.com/office/drawing/2014/main" id="{33DBAE3E-32F3-4ECB-B1E4-BA0BFA497766}"/>
              </a:ext>
            </a:extLst>
          </p:cNvPr>
          <p:cNvSpPr>
            <a:spLocks xmlns:a="http://schemas.openxmlformats.org/drawingml/2006/main" noGrp="1"/>
          </p:cNvSpPr>
          <p:nvPr/>
        </p:nvSpPr>
        <p:spPr>
          <a:xfrm xmlns:a="http://schemas.openxmlformats.org/drawingml/2006/main">
            <a:off x="762000" y="2000250"/>
            <a:ext cx="13525500" cy="1238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725" b="1" i="0">
                <a:solidFill>
                  <a:srgbClr val="15291E"/>
                </a:solidFill>
                <a:latin typeface="Plus Jakarta Sans"/>
                <a:ea typeface="Plus Jakarta Sans"/>
                <a:cs typeface="Plus Jakarta Sans"/>
              </a:defRPr>
            </a:pPr>
            <a:r>
              <a:rPr sz="4725" b="1" i="0">
                <a:solidFill>
                  <a:srgbClr val="15291E"/>
                </a:solidFill>
                <a:latin typeface="Plus Jakarta Sans"/>
                <a:ea typeface="Plus Jakarta Sans"/>
                <a:cs typeface="Plus Jakarta Sans"/>
              </a:rPr>
              <a:t>Put it on a clock</a:t>
            </a:r>
          </a:p>
        </p:txBody>
      </p:sp>
      <p:sp>
        <p:nvSpPr>
          <p:cNvPr id="5" name="s140 text 5">
            <a:extLst xmlns:a="http://schemas.openxmlformats.org/drawingml/2006/main">
              <a:ext uri="{FF2B5EF4-FFF2-40B4-BE49-F238E27FC236}">
                <a16:creationId xmlns:a16="http://schemas.microsoft.com/office/drawing/2014/main" id="{D8DAA8BD-470A-4217-90D8-210CB201A2F7}"/>
              </a:ext>
            </a:extLst>
          </p:cNvPr>
          <p:cNvSpPr>
            <a:spLocks xmlns:a="http://schemas.openxmlformats.org/drawingml/2006/main" noGrp="1"/>
          </p:cNvSpPr>
          <p:nvPr/>
        </p:nvSpPr>
        <p:spPr>
          <a:xfrm xmlns:a="http://schemas.openxmlformats.org/drawingml/2006/main">
            <a:off x="762000" y="1238250"/>
            <a:ext cx="1706910" cy="53994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425" b="0" i="0">
                <a:solidFill>
                  <a:srgbClr val="0B8A4B"/>
                </a:solidFill>
                <a:latin typeface="Menlo"/>
                <a:ea typeface="Menlo"/>
                <a:cs typeface="Menlo"/>
              </a:defRPr>
            </a:pPr>
            <a:r>
              <a:rPr sz="1425" b="0" i="0">
                <a:solidFill>
                  <a:srgbClr val="0B8A4B"/>
                </a:solidFill>
                <a:latin typeface="Menlo"/>
                <a:ea typeface="Menlo"/>
                <a:cs typeface="Menlo"/>
              </a:rPr>
              <a:t>SESSION 05</a:t>
            </a:r>
          </a:p>
        </p:txBody>
      </p:sp>
      <p:sp>
        <p:nvSpPr>
          <p:cNvPr id="6" name="s140 text 6">
            <a:extLst xmlns:a="http://schemas.openxmlformats.org/drawingml/2006/main">
              <a:ext uri="{FF2B5EF4-FFF2-40B4-BE49-F238E27FC236}">
                <a16:creationId xmlns:a16="http://schemas.microsoft.com/office/drawing/2014/main" id="{4E09423A-AB14-4273-99B1-74056A79FCF2}"/>
              </a:ext>
            </a:extLst>
          </p:cNvPr>
          <p:cNvSpPr>
            <a:spLocks xmlns:a="http://schemas.openxmlformats.org/drawingml/2006/main" noGrp="1"/>
          </p:cNvSpPr>
          <p:nvPr/>
        </p:nvSpPr>
        <p:spPr>
          <a:xfrm xmlns:a="http://schemas.openxmlformats.org/drawingml/2006/main">
            <a:off x="2621310" y="1238250"/>
            <a:ext cx="4843016" cy="53994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425" b="0" i="0">
                <a:solidFill>
                  <a:srgbClr val="15291E"/>
                </a:solidFill>
                <a:latin typeface="Menlo"/>
                <a:ea typeface="Menlo"/>
                <a:cs typeface="Menlo"/>
              </a:defRPr>
            </a:pPr>
            <a:r>
              <a:rPr sz="1425" b="0" i="0">
                <a:solidFill>
                  <a:srgbClr val="15291E"/>
                </a:solidFill>
                <a:latin typeface="Menlo"/>
                <a:ea typeface="Menlo"/>
                <a:cs typeface="Menlo"/>
              </a:rPr>
              <a:t>WED · SEP 30 · 10 AM–12 PM EASTERN</a:t>
            </a:r>
          </a:p>
        </p:txBody>
      </p:sp>
      <p:sp>
        <p:nvSpPr>
          <p:cNvPr id="7" name="s140 text 7">
            <a:extLst xmlns:a="http://schemas.openxmlformats.org/drawingml/2006/main">
              <a:ext uri="{FF2B5EF4-FFF2-40B4-BE49-F238E27FC236}">
                <a16:creationId xmlns:a16="http://schemas.microsoft.com/office/drawing/2014/main" id="{6F4F6C5B-6B20-441D-9B12-392B922E81ED}"/>
              </a:ext>
            </a:extLst>
          </p:cNvPr>
          <p:cNvSpPr>
            <a:spLocks xmlns:a="http://schemas.openxmlformats.org/drawingml/2006/main" noGrp="1"/>
          </p:cNvSpPr>
          <p:nvPr/>
        </p:nvSpPr>
        <p:spPr>
          <a:xfrm xmlns:a="http://schemas.openxmlformats.org/drawingml/2006/main">
            <a:off x="762000" y="3714750"/>
            <a:ext cx="381000" cy="4095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550" b="0" i="0">
                <a:solidFill>
                  <a:srgbClr val="0B8A4B"/>
                </a:solidFill>
                <a:latin typeface="Plus Jakarta Sans"/>
                <a:ea typeface="Plus Jakarta Sans"/>
                <a:cs typeface="Plus Jakarta Sans"/>
              </a:defRPr>
            </a:pPr>
            <a:r>
              <a:rPr sz="2550" b="0" i="0">
                <a:solidFill>
                  <a:srgbClr val="0B8A4B"/>
                </a:solidFill>
                <a:latin typeface="Plus Jakarta Sans"/>
                <a:ea typeface="Plus Jakarta Sans"/>
                <a:cs typeface="Plus Jakarta Sans"/>
              </a:rPr>
              <a:t>→</a:t>
            </a:r>
          </a:p>
        </p:txBody>
      </p:sp>
      <p:sp>
        <p:nvSpPr>
          <p:cNvPr id="8" name="s140 text 8">
            <a:extLst xmlns:a="http://schemas.openxmlformats.org/drawingml/2006/main">
              <a:ext uri="{FF2B5EF4-FFF2-40B4-BE49-F238E27FC236}">
                <a16:creationId xmlns:a16="http://schemas.microsoft.com/office/drawing/2014/main" id="{A26265B5-8F82-4BF8-B7DD-C7275B831831}"/>
              </a:ext>
            </a:extLst>
          </p:cNvPr>
          <p:cNvSpPr>
            <a:spLocks xmlns:a="http://schemas.openxmlformats.org/drawingml/2006/main" noGrp="1"/>
          </p:cNvSpPr>
          <p:nvPr/>
        </p:nvSpPr>
        <p:spPr>
          <a:xfrm xmlns:a="http://schemas.openxmlformats.org/drawingml/2006/main">
            <a:off x="1295400" y="3714750"/>
            <a:ext cx="13182600" cy="42669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3"/>
          </a:bodyPr>
          <a:lstStyle xmlns:a="http://schemas.openxmlformats.org/drawingml/2006/main"/>
          <a:p xmlns:a="http://schemas.openxmlformats.org/drawingml/2006/main">
            <a:pPr algn="l">
              <a:lnSpc>
                <a:spcPct val="116667"/>
              </a:lnSpc>
              <a:buNone/>
              <a:defRPr sz="2400" b="0" i="0">
                <a:solidFill>
                  <a:srgbClr val="15291E"/>
                </a:solidFill>
                <a:latin typeface="Plus Jakarta Sans"/>
                <a:ea typeface="Plus Jakarta Sans"/>
                <a:cs typeface="Plus Jakarta Sans"/>
              </a:defRPr>
            </a:pPr>
            <a:r>
              <a:rPr sz="2400" b="0" i="0">
                <a:solidFill>
                  <a:srgbClr val="15291E"/>
                </a:solidFill>
                <a:latin typeface="Plus Jakarta Sans"/>
                <a:ea typeface="Plus Jakarta Sans"/>
                <a:cs typeface="Plus Jakarta Sans"/>
              </a:rPr>
              <a:t>Repeatable work — turn the chosen job into a workflow.</a:t>
            </a:r>
          </a:p>
        </p:txBody>
      </p:sp>
      <p:sp>
        <p:nvSpPr>
          <p:cNvPr id="9" name="s140 text 9">
            <a:extLst xmlns:a="http://schemas.openxmlformats.org/drawingml/2006/main">
              <a:ext uri="{FF2B5EF4-FFF2-40B4-BE49-F238E27FC236}">
                <a16:creationId xmlns:a16="http://schemas.microsoft.com/office/drawing/2014/main" id="{40046F74-D524-43A2-AA45-655FDF61E0D4}"/>
              </a:ext>
            </a:extLst>
          </p:cNvPr>
          <p:cNvSpPr>
            <a:spLocks xmlns:a="http://schemas.openxmlformats.org/drawingml/2006/main" noGrp="1"/>
          </p:cNvSpPr>
          <p:nvPr/>
        </p:nvSpPr>
        <p:spPr>
          <a:xfrm xmlns:a="http://schemas.openxmlformats.org/drawingml/2006/main">
            <a:off x="762000" y="4408140"/>
            <a:ext cx="381000" cy="4095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550" b="0" i="0">
                <a:solidFill>
                  <a:srgbClr val="0B8A4B"/>
                </a:solidFill>
                <a:latin typeface="Plus Jakarta Sans"/>
                <a:ea typeface="Plus Jakarta Sans"/>
                <a:cs typeface="Plus Jakarta Sans"/>
              </a:defRPr>
            </a:pPr>
            <a:r>
              <a:rPr sz="2550" b="0" i="0">
                <a:solidFill>
                  <a:srgbClr val="0B8A4B"/>
                </a:solidFill>
                <a:latin typeface="Plus Jakarta Sans"/>
                <a:ea typeface="Plus Jakarta Sans"/>
                <a:cs typeface="Plus Jakarta Sans"/>
              </a:rPr>
              <a:t>→</a:t>
            </a:r>
          </a:p>
        </p:txBody>
      </p:sp>
      <p:sp>
        <p:nvSpPr>
          <p:cNvPr id="10" name="s140 text 10">
            <a:extLst xmlns:a="http://schemas.openxmlformats.org/drawingml/2006/main">
              <a:ext uri="{FF2B5EF4-FFF2-40B4-BE49-F238E27FC236}">
                <a16:creationId xmlns:a16="http://schemas.microsoft.com/office/drawing/2014/main" id="{5D7FB1B8-4988-4343-B153-5EA5E4029BDC}"/>
              </a:ext>
            </a:extLst>
          </p:cNvPr>
          <p:cNvSpPr>
            <a:spLocks xmlns:a="http://schemas.openxmlformats.org/drawingml/2006/main" noGrp="1"/>
          </p:cNvSpPr>
          <p:nvPr/>
        </p:nvSpPr>
        <p:spPr>
          <a:xfrm xmlns:a="http://schemas.openxmlformats.org/drawingml/2006/main">
            <a:off x="1295400" y="4408140"/>
            <a:ext cx="13182600" cy="42669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3"/>
          </a:bodyPr>
          <a:lstStyle xmlns:a="http://schemas.openxmlformats.org/drawingml/2006/main"/>
          <a:p xmlns:a="http://schemas.openxmlformats.org/drawingml/2006/main">
            <a:pPr algn="l">
              <a:lnSpc>
                <a:spcPct val="116667"/>
              </a:lnSpc>
              <a:buNone/>
              <a:defRPr sz="2400" b="0" i="0">
                <a:solidFill>
                  <a:srgbClr val="15291E"/>
                </a:solidFill>
                <a:latin typeface="Plus Jakarta Sans"/>
                <a:ea typeface="Plus Jakarta Sans"/>
                <a:cs typeface="Plus Jakarta Sans"/>
              </a:defRPr>
            </a:pPr>
            <a:r>
              <a:rPr sz="2400" b="0" i="0">
                <a:solidFill>
                  <a:srgbClr val="15291E"/>
                </a:solidFill>
                <a:latin typeface="Plus Jakarta Sans"/>
                <a:ea typeface="Plus Jakarta Sans"/>
                <a:cs typeface="Plus Jakarta Sans"/>
              </a:rPr>
              <a:t>Scheduling — schedule where the setup supports it.</a:t>
            </a:r>
          </a:p>
        </p:txBody>
      </p:sp>
      <p:sp>
        <p:nvSpPr>
          <p:cNvPr id="11" name="s140 text 11">
            <a:extLst xmlns:a="http://schemas.openxmlformats.org/drawingml/2006/main">
              <a:ext uri="{FF2B5EF4-FFF2-40B4-BE49-F238E27FC236}">
                <a16:creationId xmlns:a16="http://schemas.microsoft.com/office/drawing/2014/main" id="{657A357F-82ED-49A4-BE00-F90BD5022608}"/>
              </a:ext>
            </a:extLst>
          </p:cNvPr>
          <p:cNvSpPr>
            <a:spLocks xmlns:a="http://schemas.openxmlformats.org/drawingml/2006/main" noGrp="1"/>
          </p:cNvSpPr>
          <p:nvPr/>
        </p:nvSpPr>
        <p:spPr>
          <a:xfrm xmlns:a="http://schemas.openxmlformats.org/drawingml/2006/main">
            <a:off x="762000" y="5101530"/>
            <a:ext cx="381000" cy="4095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550" b="0" i="0">
                <a:solidFill>
                  <a:srgbClr val="0B8A4B"/>
                </a:solidFill>
                <a:latin typeface="Plus Jakarta Sans"/>
                <a:ea typeface="Plus Jakarta Sans"/>
                <a:cs typeface="Plus Jakarta Sans"/>
              </a:defRPr>
            </a:pPr>
            <a:r>
              <a:rPr sz="2550" b="0" i="0">
                <a:solidFill>
                  <a:srgbClr val="0B8A4B"/>
                </a:solidFill>
                <a:latin typeface="Plus Jakarta Sans"/>
                <a:ea typeface="Plus Jakarta Sans"/>
                <a:cs typeface="Plus Jakarta Sans"/>
              </a:rPr>
              <a:t>→</a:t>
            </a:r>
          </a:p>
        </p:txBody>
      </p:sp>
      <p:sp>
        <p:nvSpPr>
          <p:cNvPr id="12" name="s140 text 12">
            <a:extLst xmlns:a="http://schemas.openxmlformats.org/drawingml/2006/main">
              <a:ext uri="{FF2B5EF4-FFF2-40B4-BE49-F238E27FC236}">
                <a16:creationId xmlns:a16="http://schemas.microsoft.com/office/drawing/2014/main" id="{9CE7AAC5-7254-458E-8767-D5970A2966FB}"/>
              </a:ext>
            </a:extLst>
          </p:cNvPr>
          <p:cNvSpPr>
            <a:spLocks xmlns:a="http://schemas.openxmlformats.org/drawingml/2006/main" noGrp="1"/>
          </p:cNvSpPr>
          <p:nvPr/>
        </p:nvSpPr>
        <p:spPr>
          <a:xfrm xmlns:a="http://schemas.openxmlformats.org/drawingml/2006/main">
            <a:off x="1295400" y="5101530"/>
            <a:ext cx="13182600" cy="42669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3"/>
          </a:bodyPr>
          <a:lstStyle xmlns:a="http://schemas.openxmlformats.org/drawingml/2006/main"/>
          <a:p xmlns:a="http://schemas.openxmlformats.org/drawingml/2006/main">
            <a:pPr algn="l">
              <a:lnSpc>
                <a:spcPct val="116667"/>
              </a:lnSpc>
              <a:buNone/>
              <a:defRPr sz="2400" b="0" i="0">
                <a:solidFill>
                  <a:srgbClr val="15291E"/>
                </a:solidFill>
                <a:latin typeface="Plus Jakarta Sans"/>
                <a:ea typeface="Plus Jakarta Sans"/>
                <a:cs typeface="Plus Jakarta Sans"/>
              </a:defRPr>
            </a:pPr>
            <a:r>
              <a:rPr sz="2400" b="0" i="0">
                <a:solidFill>
                  <a:srgbClr val="15291E"/>
                </a:solidFill>
                <a:latin typeface="Plus Jakarta Sans"/>
                <a:ea typeface="Plus Jakarta Sans"/>
                <a:cs typeface="Plus Jakarta Sans"/>
              </a:rPr>
              <a:t>Review and records — keep approvals and a record of the run.</a:t>
            </a:r>
          </a:p>
        </p:txBody>
      </p:sp>
      <p:sp>
        <p:nvSpPr>
          <p:cNvPr id="13" name="s140 text 13">
            <a:extLst xmlns:a="http://schemas.openxmlformats.org/drawingml/2006/main">
              <a:ext uri="{FF2B5EF4-FFF2-40B4-BE49-F238E27FC236}">
                <a16:creationId xmlns:a16="http://schemas.microsoft.com/office/drawing/2014/main" id="{933330A4-421F-4A2C-B852-117D38C260DF}"/>
              </a:ext>
            </a:extLst>
          </p:cNvPr>
          <p:cNvSpPr>
            <a:spLocks xmlns:a="http://schemas.openxmlformats.org/drawingml/2006/main" noGrp="1"/>
          </p:cNvSpPr>
          <p:nvPr/>
        </p:nvSpPr>
        <p:spPr>
          <a:xfrm xmlns:a="http://schemas.openxmlformats.org/drawingml/2006/main">
            <a:off x="762000" y="7511058"/>
            <a:ext cx="1874341" cy="347067"/>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66"/>
          </a:bodyPr>
          <a:lstStyle xmlns:a="http://schemas.openxmlformats.org/drawingml/2006/main"/>
          <a:p xmlns:a="http://schemas.openxmlformats.org/drawingml/2006/main">
            <a:pPr algn="l">
              <a:lnSpc>
                <a:spcPct val="112500"/>
              </a:lnSpc>
              <a:buNone/>
              <a:defRPr sz="2025" b="1" i="0">
                <a:solidFill>
                  <a:srgbClr val="15291E"/>
                </a:solidFill>
                <a:latin typeface="Plus Jakarta Sans"/>
                <a:ea typeface="Plus Jakarta Sans"/>
                <a:cs typeface="Plus Jakarta Sans"/>
              </a:defRPr>
            </a:pPr>
            <a:r>
              <a:rPr sz="2025" b="1" i="0">
                <a:solidFill>
                  <a:srgbClr val="15291E"/>
                </a:solidFill>
                <a:latin typeface="Plus Jakarta Sans"/>
                <a:ea typeface="Plus Jakarta Sans"/>
                <a:cs typeface="Plus Jakarta Sans"/>
              </a:rPr>
              <a:t>You leave with:</a:t>
            </a:r>
          </a:p>
        </p:txBody>
      </p:sp>
      <p:sp>
        <p:nvSpPr>
          <p:cNvPr id="14" name="s140 text 14">
            <a:extLst xmlns:a="http://schemas.openxmlformats.org/drawingml/2006/main">
              <a:ext uri="{FF2B5EF4-FFF2-40B4-BE49-F238E27FC236}">
                <a16:creationId xmlns:a16="http://schemas.microsoft.com/office/drawing/2014/main" id="{753D0510-ED3B-4F58-9817-4905FA0BFE30}"/>
              </a:ext>
            </a:extLst>
          </p:cNvPr>
          <p:cNvSpPr>
            <a:spLocks xmlns:a="http://schemas.openxmlformats.org/drawingml/2006/main" noGrp="1"/>
          </p:cNvSpPr>
          <p:nvPr/>
        </p:nvSpPr>
        <p:spPr>
          <a:xfrm xmlns:a="http://schemas.openxmlformats.org/drawingml/2006/main">
            <a:off x="2750641" y="7511058"/>
            <a:ext cx="7596039" cy="347067"/>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66"/>
          </a:bodyPr>
          <a:lstStyle xmlns:a="http://schemas.openxmlformats.org/drawingml/2006/main"/>
          <a:p xmlns:a="http://schemas.openxmlformats.org/drawingml/2006/main">
            <a:pPr algn="l">
              <a:lnSpc>
                <a:spcPct val="112500"/>
              </a:lnSpc>
              <a:buNone/>
              <a:defRPr sz="2025" b="0" i="0">
                <a:solidFill>
                  <a:srgbClr val="506559"/>
                </a:solidFill>
                <a:latin typeface="Plus Jakarta Sans"/>
                <a:ea typeface="Plus Jakarta Sans"/>
                <a:cs typeface="Plus Jakarta Sans"/>
              </a:defRPr>
            </a:pPr>
            <a:r>
              <a:rPr sz="2025" b="0" i="0">
                <a:solidFill>
                  <a:srgbClr val="506559"/>
                </a:solidFill>
                <a:latin typeface="Plus Jakarta Sans"/>
                <a:ea typeface="Plus Jakarta Sans"/>
                <a:cs typeface="Plus Jakarta Sans"/>
              </a:rPr>
              <a:t>A repeatable workflow with appropriate scheduling and review.</a:t>
            </a:r>
          </a:p>
        </p:txBody>
      </p:sp>
      <p:sp>
        <p:nvSpPr>
          <p:cNvPr id="15" name="s140 text 15">
            <a:extLst xmlns:a="http://schemas.openxmlformats.org/drawingml/2006/main">
              <a:ext uri="{FF2B5EF4-FFF2-40B4-BE49-F238E27FC236}">
                <a16:creationId xmlns:a16="http://schemas.microsoft.com/office/drawing/2014/main" id="{8F60588C-E281-443B-A2B0-9F83ED6F8392}"/>
              </a:ext>
            </a:extLst>
          </p:cNvPr>
          <p:cNvSpPr>
            <a:spLocks xmlns:a="http://schemas.openxmlformats.org/drawingml/2006/main" noGrp="1"/>
          </p:cNvSpPr>
          <p:nvPr/>
        </p:nvSpPr>
        <p:spPr>
          <a:xfrm xmlns:a="http://schemas.openxmlformats.org/drawingml/2006/main">
            <a:off x="13776871" y="8086725"/>
            <a:ext cx="701129"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347"/>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140 / 152</a:t>
            </a:r>
          </a:p>
        </p:txBody>
      </p:sp>
    </p:spTree>
    <p:extLst>
      <p:ext uri="{BB962C8B-B14F-4D97-AF65-F5344CB8AC3E}">
        <p14:creationId xmlns:p14="http://schemas.microsoft.com/office/powerpoint/2010/main" val="1205172205"/>
      </p:ext>
    </p:extLst>
  </p:cSld>
</p:sld>
</file>

<file path=ppt/slides/slide141.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6" name=""/>
          <p:cNvPicPr>
            <a:picLocks xmlns:a="http://schemas.openxmlformats.org/drawingml/2006/main" noChangeAspect="1"/>
          </p:cNvPicPr>
          <p:nvPr/>
        </p:nvPicPr>
        <p:blipFill>
          <a:blip xmlns:r="http://schemas.openxmlformats.org/officeDocument/2006/relationships" xmlns:a="http://schemas.openxmlformats.org/drawingml/2006/main" r:embed="R364907f2445b4c1e"/>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41 text 2">
            <a:extLst xmlns:a="http://schemas.openxmlformats.org/drawingml/2006/main">
              <a:ext uri="{FF2B5EF4-FFF2-40B4-BE49-F238E27FC236}">
                <a16:creationId xmlns:a16="http://schemas.microsoft.com/office/drawing/2014/main" id="{C51E86EA-4CAE-414B-86C6-5C0FA43147C4}"/>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41 text 3">
            <a:extLst xmlns:a="http://schemas.openxmlformats.org/drawingml/2006/main">
              <a:ext uri="{FF2B5EF4-FFF2-40B4-BE49-F238E27FC236}">
                <a16:creationId xmlns:a16="http://schemas.microsoft.com/office/drawing/2014/main" id="{25CE68B2-9D0B-4A84-AEE3-E7B7B9B61CA5}"/>
              </a:ext>
            </a:extLst>
          </p:cNvPr>
          <p:cNvSpPr>
            <a:spLocks xmlns:a="http://schemas.openxmlformats.org/drawingml/2006/main" noGrp="1"/>
          </p:cNvSpPr>
          <p:nvPr/>
        </p:nvSpPr>
        <p:spPr>
          <a:xfrm xmlns:a="http://schemas.openxmlformats.org/drawingml/2006/main">
            <a:off x="13283803" y="476250"/>
            <a:ext cx="119419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Join the cohort</a:t>
            </a:r>
          </a:p>
        </p:txBody>
      </p:sp>
      <p:sp>
        <p:nvSpPr>
          <p:cNvPr id="4" name="s141 text 4">
            <a:extLst xmlns:a="http://schemas.openxmlformats.org/drawingml/2006/main">
              <a:ext uri="{FF2B5EF4-FFF2-40B4-BE49-F238E27FC236}">
                <a16:creationId xmlns:a16="http://schemas.microsoft.com/office/drawing/2014/main" id="{81CB6DD6-2AA8-4408-A1F1-7EA7E932FED0}"/>
              </a:ext>
            </a:extLst>
          </p:cNvPr>
          <p:cNvSpPr>
            <a:spLocks xmlns:a="http://schemas.openxmlformats.org/drawingml/2006/main" noGrp="1"/>
          </p:cNvSpPr>
          <p:nvPr/>
        </p:nvSpPr>
        <p:spPr>
          <a:xfrm xmlns:a="http://schemas.openxmlformats.org/drawingml/2006/main">
            <a:off x="762000" y="2000250"/>
            <a:ext cx="13525500" cy="1238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725" b="1" i="0">
                <a:solidFill>
                  <a:srgbClr val="15291E"/>
                </a:solidFill>
                <a:latin typeface="Plus Jakarta Sans"/>
                <a:ea typeface="Plus Jakarta Sans"/>
                <a:cs typeface="Plus Jakarta Sans"/>
              </a:defRPr>
            </a:pPr>
            <a:r>
              <a:rPr sz="4725" b="1" i="0">
                <a:solidFill>
                  <a:srgbClr val="15291E"/>
                </a:solidFill>
                <a:latin typeface="Plus Jakarta Sans"/>
                <a:ea typeface="Plus Jakarta Sans"/>
                <a:cs typeface="Plus Jakarta Sans"/>
              </a:rPr>
              <a:t>Demo day</a:t>
            </a:r>
          </a:p>
        </p:txBody>
      </p:sp>
      <p:sp>
        <p:nvSpPr>
          <p:cNvPr id="5" name="s141 text 5">
            <a:extLst xmlns:a="http://schemas.openxmlformats.org/drawingml/2006/main">
              <a:ext uri="{FF2B5EF4-FFF2-40B4-BE49-F238E27FC236}">
                <a16:creationId xmlns:a16="http://schemas.microsoft.com/office/drawing/2014/main" id="{05E12F70-DF9B-4DFF-BCCD-2A1E105B96AB}"/>
              </a:ext>
            </a:extLst>
          </p:cNvPr>
          <p:cNvSpPr>
            <a:spLocks xmlns:a="http://schemas.openxmlformats.org/drawingml/2006/main" noGrp="1"/>
          </p:cNvSpPr>
          <p:nvPr/>
        </p:nvSpPr>
        <p:spPr>
          <a:xfrm xmlns:a="http://schemas.openxmlformats.org/drawingml/2006/main">
            <a:off x="762000" y="1238250"/>
            <a:ext cx="1706910" cy="53994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425" b="0" i="0">
                <a:solidFill>
                  <a:srgbClr val="0B8A4B"/>
                </a:solidFill>
                <a:latin typeface="Menlo"/>
                <a:ea typeface="Menlo"/>
                <a:cs typeface="Menlo"/>
              </a:defRPr>
            </a:pPr>
            <a:r>
              <a:rPr sz="1425" b="0" i="0">
                <a:solidFill>
                  <a:srgbClr val="0B8A4B"/>
                </a:solidFill>
                <a:latin typeface="Menlo"/>
                <a:ea typeface="Menlo"/>
                <a:cs typeface="Menlo"/>
              </a:rPr>
              <a:t>SESSION 06</a:t>
            </a:r>
          </a:p>
        </p:txBody>
      </p:sp>
      <p:sp>
        <p:nvSpPr>
          <p:cNvPr id="6" name="s141 text 6">
            <a:extLst xmlns:a="http://schemas.openxmlformats.org/drawingml/2006/main">
              <a:ext uri="{FF2B5EF4-FFF2-40B4-BE49-F238E27FC236}">
                <a16:creationId xmlns:a16="http://schemas.microsoft.com/office/drawing/2014/main" id="{DCC52CDD-1CA8-40A8-83BD-4F48A3FF7126}"/>
              </a:ext>
            </a:extLst>
          </p:cNvPr>
          <p:cNvSpPr>
            <a:spLocks xmlns:a="http://schemas.openxmlformats.org/drawingml/2006/main" noGrp="1"/>
          </p:cNvSpPr>
          <p:nvPr/>
        </p:nvSpPr>
        <p:spPr>
          <a:xfrm xmlns:a="http://schemas.openxmlformats.org/drawingml/2006/main">
            <a:off x="2621310" y="1238250"/>
            <a:ext cx="4712345" cy="53994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8333"/>
              </a:lnSpc>
              <a:buNone/>
              <a:defRPr sz="1425" b="0" i="0">
                <a:solidFill>
                  <a:srgbClr val="15291E"/>
                </a:solidFill>
                <a:latin typeface="Menlo"/>
                <a:ea typeface="Menlo"/>
                <a:cs typeface="Menlo"/>
              </a:defRPr>
            </a:pPr>
            <a:r>
              <a:rPr sz="1425" b="0" i="0">
                <a:solidFill>
                  <a:srgbClr val="15291E"/>
                </a:solidFill>
                <a:latin typeface="Menlo"/>
                <a:ea typeface="Menlo"/>
                <a:cs typeface="Menlo"/>
              </a:rPr>
              <a:t>FRI · OCT 2 · 10 AM–12 PM EASTERN</a:t>
            </a:r>
          </a:p>
        </p:txBody>
      </p:sp>
      <p:sp>
        <p:nvSpPr>
          <p:cNvPr id="7" name="s141 text 7">
            <a:extLst xmlns:a="http://schemas.openxmlformats.org/drawingml/2006/main">
              <a:ext uri="{FF2B5EF4-FFF2-40B4-BE49-F238E27FC236}">
                <a16:creationId xmlns:a16="http://schemas.microsoft.com/office/drawing/2014/main" id="{0F6B8195-B114-4DC5-A14B-A2B559309F69}"/>
              </a:ext>
            </a:extLst>
          </p:cNvPr>
          <p:cNvSpPr>
            <a:spLocks xmlns:a="http://schemas.openxmlformats.org/drawingml/2006/main" noGrp="1"/>
          </p:cNvSpPr>
          <p:nvPr/>
        </p:nvSpPr>
        <p:spPr>
          <a:xfrm xmlns:a="http://schemas.openxmlformats.org/drawingml/2006/main">
            <a:off x="762000" y="3714750"/>
            <a:ext cx="381000" cy="4095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550" b="0" i="0">
                <a:solidFill>
                  <a:srgbClr val="0B8A4B"/>
                </a:solidFill>
                <a:latin typeface="Plus Jakarta Sans"/>
                <a:ea typeface="Plus Jakarta Sans"/>
                <a:cs typeface="Plus Jakarta Sans"/>
              </a:defRPr>
            </a:pPr>
            <a:r>
              <a:rPr sz="2550" b="0" i="0">
                <a:solidFill>
                  <a:srgbClr val="0B8A4B"/>
                </a:solidFill>
                <a:latin typeface="Plus Jakarta Sans"/>
                <a:ea typeface="Plus Jakarta Sans"/>
                <a:cs typeface="Plus Jakarta Sans"/>
              </a:rPr>
              <a:t>→</a:t>
            </a:r>
          </a:p>
        </p:txBody>
      </p:sp>
      <p:sp>
        <p:nvSpPr>
          <p:cNvPr id="8" name="s141 text 8">
            <a:extLst xmlns:a="http://schemas.openxmlformats.org/drawingml/2006/main">
              <a:ext uri="{FF2B5EF4-FFF2-40B4-BE49-F238E27FC236}">
                <a16:creationId xmlns:a16="http://schemas.microsoft.com/office/drawing/2014/main" id="{17EAC5E5-FE75-48C6-AABA-8BCDEB1172C7}"/>
              </a:ext>
            </a:extLst>
          </p:cNvPr>
          <p:cNvSpPr>
            <a:spLocks xmlns:a="http://schemas.openxmlformats.org/drawingml/2006/main" noGrp="1"/>
          </p:cNvSpPr>
          <p:nvPr/>
        </p:nvSpPr>
        <p:spPr>
          <a:xfrm xmlns:a="http://schemas.openxmlformats.org/drawingml/2006/main">
            <a:off x="1295400" y="3714750"/>
            <a:ext cx="13182600" cy="42669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3"/>
          </a:bodyPr>
          <a:lstStyle xmlns:a="http://schemas.openxmlformats.org/drawingml/2006/main"/>
          <a:p xmlns:a="http://schemas.openxmlformats.org/drawingml/2006/main">
            <a:pPr algn="l">
              <a:lnSpc>
                <a:spcPct val="116667"/>
              </a:lnSpc>
              <a:buNone/>
              <a:defRPr sz="2400" b="0" i="0">
                <a:solidFill>
                  <a:srgbClr val="15291E"/>
                </a:solidFill>
                <a:latin typeface="Plus Jakarta Sans"/>
                <a:ea typeface="Plus Jakarta Sans"/>
                <a:cs typeface="Plus Jakarta Sans"/>
              </a:defRPr>
            </a:pPr>
            <a:r>
              <a:rPr sz="2400" b="0" i="0">
                <a:solidFill>
                  <a:srgbClr val="15291E"/>
                </a:solidFill>
                <a:latin typeface="Plus Jakarta Sans"/>
                <a:ea typeface="Plus Jakarta Sans"/>
                <a:cs typeface="Plus Jakarta Sans"/>
              </a:rPr>
              <a:t>Demonstrate — show your department working end to end.</a:t>
            </a:r>
          </a:p>
        </p:txBody>
      </p:sp>
      <p:sp>
        <p:nvSpPr>
          <p:cNvPr id="9" name="s141 text 9">
            <a:extLst xmlns:a="http://schemas.openxmlformats.org/drawingml/2006/main">
              <a:ext uri="{FF2B5EF4-FFF2-40B4-BE49-F238E27FC236}">
                <a16:creationId xmlns:a16="http://schemas.microsoft.com/office/drawing/2014/main" id="{7BFE4AA1-E497-4408-ACA2-9A245BAB4379}"/>
              </a:ext>
            </a:extLst>
          </p:cNvPr>
          <p:cNvSpPr>
            <a:spLocks xmlns:a="http://schemas.openxmlformats.org/drawingml/2006/main" noGrp="1"/>
          </p:cNvSpPr>
          <p:nvPr/>
        </p:nvSpPr>
        <p:spPr>
          <a:xfrm xmlns:a="http://schemas.openxmlformats.org/drawingml/2006/main">
            <a:off x="762000" y="4408140"/>
            <a:ext cx="381000" cy="4095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550" b="0" i="0">
                <a:solidFill>
                  <a:srgbClr val="0B8A4B"/>
                </a:solidFill>
                <a:latin typeface="Plus Jakarta Sans"/>
                <a:ea typeface="Plus Jakarta Sans"/>
                <a:cs typeface="Plus Jakarta Sans"/>
              </a:defRPr>
            </a:pPr>
            <a:r>
              <a:rPr sz="2550" b="0" i="0">
                <a:solidFill>
                  <a:srgbClr val="0B8A4B"/>
                </a:solidFill>
                <a:latin typeface="Plus Jakarta Sans"/>
                <a:ea typeface="Plus Jakarta Sans"/>
                <a:cs typeface="Plus Jakarta Sans"/>
              </a:rPr>
              <a:t>→</a:t>
            </a:r>
          </a:p>
        </p:txBody>
      </p:sp>
      <p:sp>
        <p:nvSpPr>
          <p:cNvPr id="10" name="s141 text 10">
            <a:extLst xmlns:a="http://schemas.openxmlformats.org/drawingml/2006/main">
              <a:ext uri="{FF2B5EF4-FFF2-40B4-BE49-F238E27FC236}">
                <a16:creationId xmlns:a16="http://schemas.microsoft.com/office/drawing/2014/main" id="{0B93B7C6-3696-4D70-8614-9F243C9DBF4D}"/>
              </a:ext>
            </a:extLst>
          </p:cNvPr>
          <p:cNvSpPr>
            <a:spLocks xmlns:a="http://schemas.openxmlformats.org/drawingml/2006/main" noGrp="1"/>
          </p:cNvSpPr>
          <p:nvPr/>
        </p:nvSpPr>
        <p:spPr>
          <a:xfrm xmlns:a="http://schemas.openxmlformats.org/drawingml/2006/main">
            <a:off x="1295400" y="4408140"/>
            <a:ext cx="13182600" cy="42669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3"/>
          </a:bodyPr>
          <a:lstStyle xmlns:a="http://schemas.openxmlformats.org/drawingml/2006/main"/>
          <a:p xmlns:a="http://schemas.openxmlformats.org/drawingml/2006/main">
            <a:pPr algn="l">
              <a:lnSpc>
                <a:spcPct val="116667"/>
              </a:lnSpc>
              <a:buNone/>
              <a:defRPr sz="2400" b="0" i="0">
                <a:solidFill>
                  <a:srgbClr val="15291E"/>
                </a:solidFill>
                <a:latin typeface="Plus Jakarta Sans"/>
                <a:ea typeface="Plus Jakarta Sans"/>
                <a:cs typeface="Plus Jakarta Sans"/>
              </a:defRPr>
            </a:pPr>
            <a:r>
              <a:rPr sz="2400" b="0" i="0">
                <a:solidFill>
                  <a:srgbClr val="15291E"/>
                </a:solidFill>
                <a:latin typeface="Plus Jakarta Sans"/>
                <a:ea typeface="Plus Jakarta Sans"/>
                <a:cs typeface="Plus Jakarta Sans"/>
              </a:rPr>
              <a:t>Improve — inspect and fix what breaks.</a:t>
            </a:r>
          </a:p>
        </p:txBody>
      </p:sp>
      <p:sp>
        <p:nvSpPr>
          <p:cNvPr id="11" name="s141 text 11">
            <a:extLst xmlns:a="http://schemas.openxmlformats.org/drawingml/2006/main">
              <a:ext uri="{FF2B5EF4-FFF2-40B4-BE49-F238E27FC236}">
                <a16:creationId xmlns:a16="http://schemas.microsoft.com/office/drawing/2014/main" id="{79F2F20E-D586-41FE-AB4C-3AD44454DE9A}"/>
              </a:ext>
            </a:extLst>
          </p:cNvPr>
          <p:cNvSpPr>
            <a:spLocks xmlns:a="http://schemas.openxmlformats.org/drawingml/2006/main" noGrp="1"/>
          </p:cNvSpPr>
          <p:nvPr/>
        </p:nvSpPr>
        <p:spPr>
          <a:xfrm xmlns:a="http://schemas.openxmlformats.org/drawingml/2006/main">
            <a:off x="762000" y="5101530"/>
            <a:ext cx="381000" cy="4095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550" b="0" i="0">
                <a:solidFill>
                  <a:srgbClr val="0B8A4B"/>
                </a:solidFill>
                <a:latin typeface="Plus Jakarta Sans"/>
                <a:ea typeface="Plus Jakarta Sans"/>
                <a:cs typeface="Plus Jakarta Sans"/>
              </a:defRPr>
            </a:pPr>
            <a:r>
              <a:rPr sz="2550" b="0" i="0">
                <a:solidFill>
                  <a:srgbClr val="0B8A4B"/>
                </a:solidFill>
                <a:latin typeface="Plus Jakarta Sans"/>
                <a:ea typeface="Plus Jakarta Sans"/>
                <a:cs typeface="Plus Jakarta Sans"/>
              </a:rPr>
              <a:t>→</a:t>
            </a:r>
          </a:p>
        </p:txBody>
      </p:sp>
      <p:sp>
        <p:nvSpPr>
          <p:cNvPr id="12" name="s141 text 12">
            <a:extLst xmlns:a="http://schemas.openxmlformats.org/drawingml/2006/main">
              <a:ext uri="{FF2B5EF4-FFF2-40B4-BE49-F238E27FC236}">
                <a16:creationId xmlns:a16="http://schemas.microsoft.com/office/drawing/2014/main" id="{4770014F-E5C2-44D1-A292-AD91B0B9AA05}"/>
              </a:ext>
            </a:extLst>
          </p:cNvPr>
          <p:cNvSpPr>
            <a:spLocks xmlns:a="http://schemas.openxmlformats.org/drawingml/2006/main" noGrp="1"/>
          </p:cNvSpPr>
          <p:nvPr/>
        </p:nvSpPr>
        <p:spPr>
          <a:xfrm xmlns:a="http://schemas.openxmlformats.org/drawingml/2006/main">
            <a:off x="1295400" y="5101530"/>
            <a:ext cx="13182600" cy="42669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3"/>
          </a:bodyPr>
          <a:lstStyle xmlns:a="http://schemas.openxmlformats.org/drawingml/2006/main"/>
          <a:p xmlns:a="http://schemas.openxmlformats.org/drawingml/2006/main">
            <a:pPr algn="l">
              <a:lnSpc>
                <a:spcPct val="116667"/>
              </a:lnSpc>
              <a:buNone/>
              <a:defRPr sz="2400" b="0" i="0">
                <a:solidFill>
                  <a:srgbClr val="15291E"/>
                </a:solidFill>
                <a:latin typeface="Plus Jakarta Sans"/>
                <a:ea typeface="Plus Jakarta Sans"/>
                <a:cs typeface="Plus Jakarta Sans"/>
              </a:defRPr>
            </a:pPr>
            <a:r>
              <a:rPr sz="2400" b="0" i="0">
                <a:solidFill>
                  <a:srgbClr val="15291E"/>
                </a:solidFill>
                <a:latin typeface="Plus Jakarta Sans"/>
                <a:ea typeface="Plus Jakarta Sans"/>
                <a:cs typeface="Plus Jakarta Sans"/>
              </a:rPr>
              <a:t>Expand — learn the next-department build process.</a:t>
            </a:r>
          </a:p>
        </p:txBody>
      </p:sp>
      <p:sp>
        <p:nvSpPr>
          <p:cNvPr id="13" name="s141 text 13">
            <a:extLst xmlns:a="http://schemas.openxmlformats.org/drawingml/2006/main">
              <a:ext uri="{FF2B5EF4-FFF2-40B4-BE49-F238E27FC236}">
                <a16:creationId xmlns:a16="http://schemas.microsoft.com/office/drawing/2014/main" id="{CBC9323A-030A-480F-98A1-B55AFCF1ED01}"/>
              </a:ext>
            </a:extLst>
          </p:cNvPr>
          <p:cNvSpPr>
            <a:spLocks xmlns:a="http://schemas.openxmlformats.org/drawingml/2006/main" noGrp="1"/>
          </p:cNvSpPr>
          <p:nvPr/>
        </p:nvSpPr>
        <p:spPr>
          <a:xfrm xmlns:a="http://schemas.openxmlformats.org/drawingml/2006/main">
            <a:off x="762000" y="7511058"/>
            <a:ext cx="1874341" cy="347067"/>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66"/>
          </a:bodyPr>
          <a:lstStyle xmlns:a="http://schemas.openxmlformats.org/drawingml/2006/main"/>
          <a:p xmlns:a="http://schemas.openxmlformats.org/drawingml/2006/main">
            <a:pPr algn="l">
              <a:lnSpc>
                <a:spcPct val="112500"/>
              </a:lnSpc>
              <a:buNone/>
              <a:defRPr sz="2025" b="1" i="0">
                <a:solidFill>
                  <a:srgbClr val="15291E"/>
                </a:solidFill>
                <a:latin typeface="Plus Jakarta Sans"/>
                <a:ea typeface="Plus Jakarta Sans"/>
                <a:cs typeface="Plus Jakarta Sans"/>
              </a:defRPr>
            </a:pPr>
            <a:r>
              <a:rPr sz="2025" b="1" i="0">
                <a:solidFill>
                  <a:srgbClr val="15291E"/>
                </a:solidFill>
                <a:latin typeface="Plus Jakarta Sans"/>
                <a:ea typeface="Plus Jakarta Sans"/>
                <a:cs typeface="Plus Jakarta Sans"/>
              </a:rPr>
              <a:t>You leave with:</a:t>
            </a:r>
          </a:p>
        </p:txBody>
      </p:sp>
      <p:sp>
        <p:nvSpPr>
          <p:cNvPr id="14" name="s141 text 14">
            <a:extLst xmlns:a="http://schemas.openxmlformats.org/drawingml/2006/main">
              <a:ext uri="{FF2B5EF4-FFF2-40B4-BE49-F238E27FC236}">
                <a16:creationId xmlns:a16="http://schemas.microsoft.com/office/drawing/2014/main" id="{6649E9F1-883C-40C8-B489-7B011238DB96}"/>
              </a:ext>
            </a:extLst>
          </p:cNvPr>
          <p:cNvSpPr>
            <a:spLocks xmlns:a="http://schemas.openxmlformats.org/drawingml/2006/main" noGrp="1"/>
          </p:cNvSpPr>
          <p:nvPr/>
        </p:nvSpPr>
        <p:spPr>
          <a:xfrm xmlns:a="http://schemas.openxmlformats.org/drawingml/2006/main">
            <a:off x="2750641" y="7511058"/>
            <a:ext cx="8032403" cy="347067"/>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66"/>
          </a:bodyPr>
          <a:lstStyle xmlns:a="http://schemas.openxmlformats.org/drawingml/2006/main"/>
          <a:p xmlns:a="http://schemas.openxmlformats.org/drawingml/2006/main">
            <a:pPr algn="l">
              <a:lnSpc>
                <a:spcPct val="112500"/>
              </a:lnSpc>
              <a:buNone/>
              <a:defRPr sz="2025" b="0" i="0">
                <a:solidFill>
                  <a:srgbClr val="506559"/>
                </a:solidFill>
                <a:latin typeface="Plus Jakarta Sans"/>
                <a:ea typeface="Plus Jakarta Sans"/>
                <a:cs typeface="Plus Jakarta Sans"/>
              </a:defRPr>
            </a:pPr>
            <a:r>
              <a:rPr sz="2025" b="0" i="0">
                <a:solidFill>
                  <a:srgbClr val="506559"/>
                </a:solidFill>
                <a:latin typeface="Plus Jakarta Sans"/>
                <a:ea typeface="Plus Jakarta Sans"/>
                <a:cs typeface="Plus Jakarta Sans"/>
              </a:rPr>
              <a:t>An end-to-end department demo and your next-department plan.</a:t>
            </a:r>
          </a:p>
        </p:txBody>
      </p:sp>
      <p:sp>
        <p:nvSpPr>
          <p:cNvPr id="15" name="s141 text 15">
            <a:extLst xmlns:a="http://schemas.openxmlformats.org/drawingml/2006/main">
              <a:ext uri="{FF2B5EF4-FFF2-40B4-BE49-F238E27FC236}">
                <a16:creationId xmlns:a16="http://schemas.microsoft.com/office/drawing/2014/main" id="{C7D89869-9CA8-4B09-98F7-5C77F9D9540C}"/>
              </a:ext>
            </a:extLst>
          </p:cNvPr>
          <p:cNvSpPr>
            <a:spLocks xmlns:a="http://schemas.openxmlformats.org/drawingml/2006/main" noGrp="1"/>
          </p:cNvSpPr>
          <p:nvPr/>
        </p:nvSpPr>
        <p:spPr>
          <a:xfrm xmlns:a="http://schemas.openxmlformats.org/drawingml/2006/main">
            <a:off x="13838783" y="8086725"/>
            <a:ext cx="63921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8231"/>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141 / 152</a:t>
            </a:r>
          </a:p>
        </p:txBody>
      </p:sp>
    </p:spTree>
    <p:extLst>
      <p:ext uri="{BB962C8B-B14F-4D97-AF65-F5344CB8AC3E}">
        <p14:creationId xmlns:p14="http://schemas.microsoft.com/office/powerpoint/2010/main" val="187464977"/>
      </p:ext>
    </p:extLst>
  </p:cSld>
</p:sld>
</file>

<file path=ppt/slides/slide142.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da31366f058c42f3"/>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42 text 2">
            <a:extLst xmlns:a="http://schemas.openxmlformats.org/drawingml/2006/main">
              <a:ext uri="{FF2B5EF4-FFF2-40B4-BE49-F238E27FC236}">
                <a16:creationId xmlns:a16="http://schemas.microsoft.com/office/drawing/2014/main" id="{352097EF-1C35-4369-9916-A4F113180EA0}"/>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42 text 3">
            <a:extLst xmlns:a="http://schemas.openxmlformats.org/drawingml/2006/main">
              <a:ext uri="{FF2B5EF4-FFF2-40B4-BE49-F238E27FC236}">
                <a16:creationId xmlns:a16="http://schemas.microsoft.com/office/drawing/2014/main" id="{F5A03757-9C57-416E-BF6E-CCCFCECCE842}"/>
              </a:ext>
            </a:extLst>
          </p:cNvPr>
          <p:cNvSpPr>
            <a:spLocks xmlns:a="http://schemas.openxmlformats.org/drawingml/2006/main" noGrp="1"/>
          </p:cNvSpPr>
          <p:nvPr/>
        </p:nvSpPr>
        <p:spPr>
          <a:xfrm xmlns:a="http://schemas.openxmlformats.org/drawingml/2006/main">
            <a:off x="13283803" y="476250"/>
            <a:ext cx="119419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Join the cohort</a:t>
            </a:r>
          </a:p>
        </p:txBody>
      </p:sp>
      <p:sp>
        <p:nvSpPr>
          <p:cNvPr id="4" name="s142 text 4">
            <a:extLst xmlns:a="http://schemas.openxmlformats.org/drawingml/2006/main">
              <a:ext uri="{FF2B5EF4-FFF2-40B4-BE49-F238E27FC236}">
                <a16:creationId xmlns:a16="http://schemas.microsoft.com/office/drawing/2014/main" id="{1E5FDC26-DA54-461A-8153-71405AFAC116}"/>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Six live classes with Ahmed.</a:t>
            </a:r>
          </a:p>
        </p:txBody>
      </p:sp>
      <p:sp>
        <p:nvSpPr>
          <p:cNvPr id="5" name="s142 text 5">
            <a:extLst xmlns:a="http://schemas.openxmlformats.org/drawingml/2006/main">
              <a:ext uri="{FF2B5EF4-FFF2-40B4-BE49-F238E27FC236}">
                <a16:creationId xmlns:a16="http://schemas.microsoft.com/office/drawing/2014/main" id="{7628D343-4BDA-4FDB-BEAD-E438EF333638}"/>
              </a:ext>
            </a:extLst>
          </p:cNvPr>
          <p:cNvSpPr>
            <a:spLocks xmlns:a="http://schemas.openxmlformats.org/drawingml/2006/main" noGrp="1"/>
          </p:cNvSpPr>
          <p:nvPr/>
        </p:nvSpPr>
        <p:spPr>
          <a:xfrm xmlns:a="http://schemas.openxmlformats.org/drawingml/2006/main">
            <a:off x="762000" y="3609975"/>
            <a:ext cx="6524625"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506559"/>
                </a:solidFill>
                <a:latin typeface="Plus Jakarta Sans"/>
                <a:ea typeface="Plus Jakarta Sans"/>
                <a:cs typeface="Plus Jakarta Sans"/>
              </a:defRPr>
            </a:pPr>
            <a:r>
              <a:rPr sz="2100" b="0" i="0">
                <a:solidFill>
                  <a:srgbClr val="506559"/>
                </a:solidFill>
                <a:latin typeface="Plus Jakarta Sans"/>
                <a:ea typeface="Plus Jakarta Sans"/>
                <a:cs typeface="Plus Jakarta Sans"/>
              </a:rPr>
              <a:t>Both seats</a:t>
            </a:r>
          </a:p>
        </p:txBody>
      </p:sp>
      <p:sp>
        <p:nvSpPr>
          <p:cNvPr id="6" name="s142 text 6">
            <a:extLst xmlns:a="http://schemas.openxmlformats.org/drawingml/2006/main">
              <a:ext uri="{FF2B5EF4-FFF2-40B4-BE49-F238E27FC236}">
                <a16:creationId xmlns:a16="http://schemas.microsoft.com/office/drawing/2014/main" id="{CA0808BB-29F2-4BB7-8E97-01375C7F70D8}"/>
              </a:ext>
            </a:extLst>
          </p:cNvPr>
          <p:cNvSpPr>
            <a:spLocks xmlns:a="http://schemas.openxmlformats.org/drawingml/2006/main" noGrp="1"/>
          </p:cNvSpPr>
          <p:nvPr/>
        </p:nvSpPr>
        <p:spPr>
          <a:xfrm xmlns:a="http://schemas.openxmlformats.org/drawingml/2006/main">
            <a:off x="762000" y="4276725"/>
            <a:ext cx="6524625" cy="98673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Six two-hour sessions: 12 hours of live</a:t>
            </a:r>
          </a:p>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group training.</a:t>
            </a:r>
          </a:p>
        </p:txBody>
      </p:sp>
      <p:sp>
        <p:nvSpPr>
          <p:cNvPr id="7" name="s142 text 7">
            <a:extLst xmlns:a="http://schemas.openxmlformats.org/drawingml/2006/main">
              <a:ext uri="{FF2B5EF4-FFF2-40B4-BE49-F238E27FC236}">
                <a16:creationId xmlns:a16="http://schemas.microsoft.com/office/drawing/2014/main" id="{66040F7F-54FC-4CD9-9C98-9F19AFC94786}"/>
              </a:ext>
            </a:extLst>
          </p:cNvPr>
          <p:cNvSpPr>
            <a:spLocks xmlns:a="http://schemas.openxmlformats.org/drawingml/2006/main" noGrp="1"/>
          </p:cNvSpPr>
          <p:nvPr/>
        </p:nvSpPr>
        <p:spPr>
          <a:xfrm xmlns:a="http://schemas.openxmlformats.org/drawingml/2006/main">
            <a:off x="762000" y="5530155"/>
            <a:ext cx="6524625" cy="98673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Guided setup, practical builds and time</a:t>
            </a:r>
          </a:p>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for your questions.</a:t>
            </a:r>
          </a:p>
        </p:txBody>
      </p:sp>
      <p:sp>
        <p:nvSpPr>
          <p:cNvPr id="8" name="s142 text 8">
            <a:extLst xmlns:a="http://schemas.openxmlformats.org/drawingml/2006/main">
              <a:ext uri="{FF2B5EF4-FFF2-40B4-BE49-F238E27FC236}">
                <a16:creationId xmlns:a16="http://schemas.microsoft.com/office/drawing/2014/main" id="{6AB602B3-A9AD-41BB-A7D2-39C2AADFBACE}"/>
              </a:ext>
            </a:extLst>
          </p:cNvPr>
          <p:cNvSpPr>
            <a:spLocks xmlns:a="http://schemas.openxmlformats.org/drawingml/2006/main" noGrp="1"/>
          </p:cNvSpPr>
          <p:nvPr/>
        </p:nvSpPr>
        <p:spPr>
          <a:xfrm xmlns:a="http://schemas.openxmlformats.org/drawingml/2006/main">
            <a:off x="7953375" y="3609975"/>
            <a:ext cx="6524625"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506559"/>
                </a:solidFill>
                <a:latin typeface="Plus Jakarta Sans"/>
                <a:ea typeface="Plus Jakarta Sans"/>
                <a:cs typeface="Plus Jakarta Sans"/>
              </a:defRPr>
            </a:pPr>
            <a:r>
              <a:rPr sz="2100" b="0" i="0">
                <a:solidFill>
                  <a:srgbClr val="506559"/>
                </a:solidFill>
                <a:latin typeface="Plus Jakarta Sans"/>
                <a:ea typeface="Plus Jakarta Sans"/>
                <a:cs typeface="Plus Jakarta Sans"/>
              </a:rPr>
              <a:t>VIP adds</a:t>
            </a:r>
          </a:p>
        </p:txBody>
      </p:sp>
      <p:sp>
        <p:nvSpPr>
          <p:cNvPr id="9" name="s142 text 9">
            <a:extLst xmlns:a="http://schemas.openxmlformats.org/drawingml/2006/main">
              <a:ext uri="{FF2B5EF4-FFF2-40B4-BE49-F238E27FC236}">
                <a16:creationId xmlns:a16="http://schemas.microsoft.com/office/drawing/2014/main" id="{4AEBC53A-C689-4616-BFA6-5886CE1E4135}"/>
              </a:ext>
            </a:extLst>
          </p:cNvPr>
          <p:cNvSpPr>
            <a:spLocks xmlns:a="http://schemas.openxmlformats.org/drawingml/2006/main" noGrp="1"/>
          </p:cNvSpPr>
          <p:nvPr/>
        </p:nvSpPr>
        <p:spPr>
          <a:xfrm xmlns:a="http://schemas.openxmlformats.org/drawingml/2006/main">
            <a:off x="7953375" y="4276725"/>
            <a:ext cx="6524625" cy="98673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Three private 1-on-1 build sessions with</a:t>
            </a:r>
          </a:p>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Ahmed.</a:t>
            </a:r>
          </a:p>
        </p:txBody>
      </p:sp>
      <p:sp>
        <p:nvSpPr>
          <p:cNvPr id="10" name="s142 text 10">
            <a:extLst xmlns:a="http://schemas.openxmlformats.org/drawingml/2006/main">
              <a:ext uri="{FF2B5EF4-FFF2-40B4-BE49-F238E27FC236}">
                <a16:creationId xmlns:a16="http://schemas.microsoft.com/office/drawing/2014/main" id="{7E643A69-445C-4E69-8C40-180A2699C5E3}"/>
              </a:ext>
            </a:extLst>
          </p:cNvPr>
          <p:cNvSpPr>
            <a:spLocks xmlns:a="http://schemas.openxmlformats.org/drawingml/2006/main" noGrp="1"/>
          </p:cNvSpPr>
          <p:nvPr/>
        </p:nvSpPr>
        <p:spPr>
          <a:xfrm xmlns:a="http://schemas.openxmlformats.org/drawingml/2006/main">
            <a:off x="7953375" y="5530155"/>
            <a:ext cx="6524625" cy="98673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Work directly on your business and</a:t>
            </a:r>
          </a:p>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setup.</a:t>
            </a:r>
          </a:p>
        </p:txBody>
      </p:sp>
      <p:sp>
        <p:nvSpPr>
          <p:cNvPr id="11" name="s142 text 11">
            <a:extLst xmlns:a="http://schemas.openxmlformats.org/drawingml/2006/main">
              <a:ext uri="{FF2B5EF4-FFF2-40B4-BE49-F238E27FC236}">
                <a16:creationId xmlns:a16="http://schemas.microsoft.com/office/drawing/2014/main" id="{29BAB5D7-B253-4664-B745-30C33F178253}"/>
              </a:ext>
            </a:extLst>
          </p:cNvPr>
          <p:cNvSpPr>
            <a:spLocks xmlns:a="http://schemas.openxmlformats.org/drawingml/2006/main" noGrp="1"/>
          </p:cNvSpPr>
          <p:nvPr/>
        </p:nvSpPr>
        <p:spPr>
          <a:xfrm xmlns:a="http://schemas.openxmlformats.org/drawingml/2006/main">
            <a:off x="13799493" y="8086725"/>
            <a:ext cx="67850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047"/>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142 / 152</a:t>
            </a:r>
          </a:p>
        </p:txBody>
      </p:sp>
    </p:spTree>
    <p:extLst>
      <p:ext uri="{BB962C8B-B14F-4D97-AF65-F5344CB8AC3E}">
        <p14:creationId xmlns:p14="http://schemas.microsoft.com/office/powerpoint/2010/main" val="2080608352"/>
      </p:ext>
    </p:extLst>
  </p:cSld>
</p:sld>
</file>

<file path=ppt/slides/slide143.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27" name=""/>
          <p:cNvPicPr>
            <a:picLocks xmlns:a="http://schemas.openxmlformats.org/drawingml/2006/main" noChangeAspect="1"/>
          </p:cNvPicPr>
          <p:nvPr/>
        </p:nvPicPr>
        <p:blipFill>
          <a:blip xmlns:r="http://schemas.openxmlformats.org/officeDocument/2006/relationships" xmlns:a="http://schemas.openxmlformats.org/drawingml/2006/main" r:embed="R1829fcc093d14134"/>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43 text 2">
            <a:extLst xmlns:a="http://schemas.openxmlformats.org/drawingml/2006/main">
              <a:ext uri="{FF2B5EF4-FFF2-40B4-BE49-F238E27FC236}">
                <a16:creationId xmlns:a16="http://schemas.microsoft.com/office/drawing/2014/main" id="{873F1ECE-3922-41A5-B339-289311CB17F0}"/>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43 text 3">
            <a:extLst xmlns:a="http://schemas.openxmlformats.org/drawingml/2006/main">
              <a:ext uri="{FF2B5EF4-FFF2-40B4-BE49-F238E27FC236}">
                <a16:creationId xmlns:a16="http://schemas.microsoft.com/office/drawing/2014/main" id="{38FF285B-1EC9-4B43-AA85-C1722FD843F3}"/>
              </a:ext>
            </a:extLst>
          </p:cNvPr>
          <p:cNvSpPr>
            <a:spLocks xmlns:a="http://schemas.openxmlformats.org/drawingml/2006/main" noGrp="1"/>
          </p:cNvSpPr>
          <p:nvPr/>
        </p:nvSpPr>
        <p:spPr>
          <a:xfrm xmlns:a="http://schemas.openxmlformats.org/drawingml/2006/main">
            <a:off x="13283803" y="476250"/>
            <a:ext cx="119419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Join the cohort</a:t>
            </a:r>
          </a:p>
        </p:txBody>
      </p:sp>
      <p:sp>
        <p:nvSpPr>
          <p:cNvPr id="4" name="s143 text 4">
            <a:extLst xmlns:a="http://schemas.openxmlformats.org/drawingml/2006/main">
              <a:ext uri="{FF2B5EF4-FFF2-40B4-BE49-F238E27FC236}">
                <a16:creationId xmlns:a16="http://schemas.microsoft.com/office/drawing/2014/main" id="{639D2965-F530-423D-B4C2-9099FD62EC64}"/>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How to build an agent-first company</a:t>
            </a:r>
          </a:p>
        </p:txBody>
      </p:sp>
      <p:sp>
        <p:nvSpPr>
          <p:cNvPr id="5" name="s143 text 5">
            <a:extLst xmlns:a="http://schemas.openxmlformats.org/drawingml/2006/main">
              <a:ext uri="{FF2B5EF4-FFF2-40B4-BE49-F238E27FC236}">
                <a16:creationId xmlns:a16="http://schemas.microsoft.com/office/drawing/2014/main" id="{07E5908E-82B3-434B-8915-89338AC356C5}"/>
              </a:ext>
            </a:extLst>
          </p:cNvPr>
          <p:cNvSpPr>
            <a:spLocks xmlns:a="http://schemas.openxmlformats.org/drawingml/2006/main" noGrp="1"/>
          </p:cNvSpPr>
          <p:nvPr/>
        </p:nvSpPr>
        <p:spPr>
          <a:xfrm xmlns:a="http://schemas.openxmlformats.org/drawingml/2006/main">
            <a:off x="762000" y="2838450"/>
            <a:ext cx="5905500" cy="41329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8"/>
          </a:bodyPr>
          <a:lstStyle xmlns:a="http://schemas.openxmlformats.org/drawingml/2006/main"/>
          <a:p xmlns:a="http://schemas.openxmlformats.org/drawingml/2006/main">
            <a:pPr algn="l">
              <a:lnSpc>
                <a:spcPct val="116667"/>
              </a:lnSpc>
              <a:buNone/>
              <a:defRPr sz="2325" b="0" i="0">
                <a:solidFill>
                  <a:srgbClr val="15291E"/>
                </a:solidFill>
                <a:latin typeface="Plus Jakarta Sans"/>
                <a:ea typeface="Plus Jakarta Sans"/>
                <a:cs typeface="Plus Jakarta Sans"/>
              </a:defRPr>
            </a:pPr>
            <a:r>
              <a:rPr sz="2325" b="0" i="0">
                <a:solidFill>
                  <a:srgbClr val="15291E"/>
                </a:solidFill>
                <a:latin typeface="Plus Jakarta Sans"/>
                <a:ea typeface="Plus Jakarta Sans"/>
                <a:cs typeface="Plus Jakarta Sans"/>
              </a:rPr>
              <a:t>The written guide beside your live build.</a:t>
            </a:r>
          </a:p>
        </p:txBody>
      </p:sp>
      <p:sp>
        <p:nvSpPr>
          <p:cNvPr id="6" name="s143 text 6">
            <a:extLst xmlns:a="http://schemas.openxmlformats.org/drawingml/2006/main">
              <a:ext uri="{FF2B5EF4-FFF2-40B4-BE49-F238E27FC236}">
                <a16:creationId xmlns:a16="http://schemas.microsoft.com/office/drawing/2014/main" id="{AF7BEB63-4FD8-47E9-A1AD-D979E0F7B0F3}"/>
              </a:ext>
            </a:extLst>
          </p:cNvPr>
          <p:cNvSpPr>
            <a:spLocks xmlns:a="http://schemas.openxmlformats.org/drawingml/2006/main" noGrp="1"/>
          </p:cNvSpPr>
          <p:nvPr/>
        </p:nvSpPr>
        <p:spPr>
          <a:xfrm xmlns:a="http://schemas.openxmlformats.org/drawingml/2006/main">
            <a:off x="762000" y="3775621"/>
            <a:ext cx="6477000"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Step-by-step documentation</a:t>
            </a:r>
          </a:p>
        </p:txBody>
      </p:sp>
      <p:sp>
        <p:nvSpPr>
          <p:cNvPr id="7" name="s143 text 7">
            <a:extLst xmlns:a="http://schemas.openxmlformats.org/drawingml/2006/main">
              <a:ext uri="{FF2B5EF4-FFF2-40B4-BE49-F238E27FC236}">
                <a16:creationId xmlns:a16="http://schemas.microsoft.com/office/drawing/2014/main" id="{E4815FB1-6522-4A8F-BE88-3EA50A655429}"/>
              </a:ext>
            </a:extLst>
          </p:cNvPr>
          <p:cNvSpPr>
            <a:spLocks xmlns:a="http://schemas.openxmlformats.org/drawingml/2006/main" noGrp="1"/>
          </p:cNvSpPr>
          <p:nvPr/>
        </p:nvSpPr>
        <p:spPr>
          <a:xfrm xmlns:a="http://schemas.openxmlformats.org/drawingml/2006/main">
            <a:off x="762000" y="4223296"/>
            <a:ext cx="6477000"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6667"/>
              </a:lnSpc>
              <a:buNone/>
              <a:defRPr sz="1875" b="0" i="0">
                <a:solidFill>
                  <a:srgbClr val="506559"/>
                </a:solidFill>
                <a:latin typeface="Plus Jakarta Sans"/>
                <a:ea typeface="Plus Jakarta Sans"/>
                <a:cs typeface="Plus Jakarta Sans"/>
              </a:defRPr>
            </a:pPr>
            <a:r>
              <a:rPr sz="1875" b="0" i="0">
                <a:solidFill>
                  <a:srgbClr val="506559"/>
                </a:solidFill>
                <a:latin typeface="Plus Jakarta Sans"/>
                <a:ea typeface="Plus Jakarta Sans"/>
                <a:cs typeface="Plus Jakarta Sans"/>
              </a:rPr>
              <a:t>Setup, company context, skills and your first operation.</a:t>
            </a:r>
          </a:p>
        </p:txBody>
      </p:sp>
      <p:sp>
        <p:nvSpPr>
          <p:cNvPr id="8" name="s143 text 8">
            <a:extLst xmlns:a="http://schemas.openxmlformats.org/drawingml/2006/main">
              <a:ext uri="{FF2B5EF4-FFF2-40B4-BE49-F238E27FC236}">
                <a16:creationId xmlns:a16="http://schemas.microsoft.com/office/drawing/2014/main" id="{24265A79-E682-4606-BB2F-31F8C6054A40}"/>
              </a:ext>
            </a:extLst>
          </p:cNvPr>
          <p:cNvSpPr>
            <a:spLocks xmlns:a="http://schemas.openxmlformats.org/drawingml/2006/main" noGrp="1"/>
          </p:cNvSpPr>
          <p:nvPr/>
        </p:nvSpPr>
        <p:spPr>
          <a:xfrm xmlns:a="http://schemas.openxmlformats.org/drawingml/2006/main">
            <a:off x="762000" y="5023396"/>
            <a:ext cx="6477000"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Examples you can use</a:t>
            </a:r>
          </a:p>
        </p:txBody>
      </p:sp>
      <p:sp>
        <p:nvSpPr>
          <p:cNvPr id="9" name="s143 text 9">
            <a:extLst xmlns:a="http://schemas.openxmlformats.org/drawingml/2006/main">
              <a:ext uri="{FF2B5EF4-FFF2-40B4-BE49-F238E27FC236}">
                <a16:creationId xmlns:a16="http://schemas.microsoft.com/office/drawing/2014/main" id="{2F758EE6-4BC5-4265-9F00-59C6755F9497}"/>
              </a:ext>
            </a:extLst>
          </p:cNvPr>
          <p:cNvSpPr>
            <a:spLocks xmlns:a="http://schemas.openxmlformats.org/drawingml/2006/main" noGrp="1"/>
          </p:cNvSpPr>
          <p:nvPr/>
        </p:nvSpPr>
        <p:spPr>
          <a:xfrm xmlns:a="http://schemas.openxmlformats.org/drawingml/2006/main">
            <a:off x="762000" y="5471071"/>
            <a:ext cx="6477000"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6667"/>
              </a:lnSpc>
              <a:buNone/>
              <a:defRPr sz="1875" b="0" i="0">
                <a:solidFill>
                  <a:srgbClr val="506559"/>
                </a:solidFill>
                <a:latin typeface="Plus Jakarta Sans"/>
                <a:ea typeface="Plus Jakarta Sans"/>
                <a:cs typeface="Plus Jakarta Sans"/>
              </a:defRPr>
            </a:pPr>
            <a:r>
              <a:rPr sz="1875" b="0" i="0">
                <a:solidFill>
                  <a:srgbClr val="506559"/>
                </a:solidFill>
                <a:latin typeface="Plus Jakarta Sans"/>
                <a:ea typeface="Plus Jakarta Sans"/>
                <a:cs typeface="Plus Jakarta Sans"/>
              </a:rPr>
              <a:t>SOPs, company templates and worked examples.</a:t>
            </a:r>
          </a:p>
        </p:txBody>
      </p:sp>
      <p:sp>
        <p:nvSpPr>
          <p:cNvPr id="10" name="s143 text 10">
            <a:extLst xmlns:a="http://schemas.openxmlformats.org/drawingml/2006/main">
              <a:ext uri="{FF2B5EF4-FFF2-40B4-BE49-F238E27FC236}">
                <a16:creationId xmlns:a16="http://schemas.microsoft.com/office/drawing/2014/main" id="{6C0FAA41-01B0-45FE-8EFE-98225224C18E}"/>
              </a:ext>
            </a:extLst>
          </p:cNvPr>
          <p:cNvSpPr>
            <a:spLocks xmlns:a="http://schemas.openxmlformats.org/drawingml/2006/main" noGrp="1"/>
          </p:cNvSpPr>
          <p:nvPr/>
        </p:nvSpPr>
        <p:spPr>
          <a:xfrm xmlns:a="http://schemas.openxmlformats.org/drawingml/2006/main">
            <a:off x="762000" y="6271171"/>
            <a:ext cx="6477000"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1" i="0">
                <a:solidFill>
                  <a:srgbClr val="15291E"/>
                </a:solidFill>
                <a:latin typeface="Plus Jakarta Sans"/>
                <a:ea typeface="Plus Jakarta Sans"/>
                <a:cs typeface="Plus Jakarta Sans"/>
              </a:defRPr>
            </a:pPr>
            <a:r>
              <a:rPr sz="2100" b="1" i="0">
                <a:solidFill>
                  <a:srgbClr val="15291E"/>
                </a:solidFill>
                <a:latin typeface="Plus Jakarta Sans"/>
                <a:ea typeface="Plus Jakarta Sans"/>
                <a:cs typeface="Plus Jakarta Sans"/>
              </a:rPr>
              <a:t>Recordings from every class</a:t>
            </a:r>
          </a:p>
        </p:txBody>
      </p:sp>
      <p:sp>
        <p:nvSpPr>
          <p:cNvPr id="11" name="s143 text 11">
            <a:extLst xmlns:a="http://schemas.openxmlformats.org/drawingml/2006/main">
              <a:ext uri="{FF2B5EF4-FFF2-40B4-BE49-F238E27FC236}">
                <a16:creationId xmlns:a16="http://schemas.microsoft.com/office/drawing/2014/main" id="{68362A83-26B3-43A6-93A9-31A9BEF98299}"/>
              </a:ext>
            </a:extLst>
          </p:cNvPr>
          <p:cNvSpPr>
            <a:spLocks xmlns:a="http://schemas.openxmlformats.org/drawingml/2006/main" noGrp="1"/>
          </p:cNvSpPr>
          <p:nvPr/>
        </p:nvSpPr>
        <p:spPr>
          <a:xfrm xmlns:a="http://schemas.openxmlformats.org/drawingml/2006/main">
            <a:off x="762000" y="6718846"/>
            <a:ext cx="6477000"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6667"/>
              </a:lnSpc>
              <a:buNone/>
              <a:defRPr sz="1875" b="0" i="0">
                <a:solidFill>
                  <a:srgbClr val="506559"/>
                </a:solidFill>
                <a:latin typeface="Plus Jakarta Sans"/>
                <a:ea typeface="Plus Jakarta Sans"/>
                <a:cs typeface="Plus Jakarta Sans"/>
              </a:defRPr>
            </a:pPr>
            <a:r>
              <a:rPr sz="1875" b="0" i="0">
                <a:solidFill>
                  <a:srgbClr val="506559"/>
                </a:solidFill>
                <a:latin typeface="Plus Jakarta Sans"/>
                <a:ea typeface="Plus Jakarta Sans"/>
                <a:cs typeface="Plus Jakarta Sans"/>
              </a:rPr>
              <a:t>Return to the build and review the next step.</a:t>
            </a:r>
          </a:p>
        </p:txBody>
      </p:sp>
      <p:sp>
        <p:nvSpPr>
          <p:cNvPr id="12" name="s143 rect 12">
            <a:extLst xmlns:a="http://schemas.openxmlformats.org/drawingml/2006/main">
              <a:ext uri="{FF2B5EF4-FFF2-40B4-BE49-F238E27FC236}">
                <a16:creationId xmlns:a16="http://schemas.microsoft.com/office/drawing/2014/main" id="{320836FB-D4A3-4CBC-A42B-E6BC18B9DF8C}"/>
              </a:ext>
            </a:extLst>
          </p:cNvPr>
          <p:cNvSpPr>
            <a:spLocks xmlns:a="http://schemas.openxmlformats.org/drawingml/2006/main" noGrp="1"/>
          </p:cNvSpPr>
          <p:nvPr/>
        </p:nvSpPr>
        <p:spPr>
          <a:xfrm xmlns:a="http://schemas.openxmlformats.org/drawingml/2006/main">
            <a:off x="8001000" y="2838450"/>
            <a:ext cx="6477000" cy="4810125"/>
          </a:xfrm>
          <a:prstGeom xmlns:a="http://schemas.openxmlformats.org/drawingml/2006/main" prst="roundRect">
            <a:avLst>
              <a:gd name="adj" fmla="val 3564"/>
            </a:avLst>
          </a:prstGeom>
          <a:solidFill xmlns:a="http://schemas.openxmlformats.org/drawingml/2006/main">
            <a:srgbClr val="FFFFFF"/>
          </a:solidFill>
          <a:ln xmlns:a="http://schemas.openxmlformats.org/drawingml/2006/main" w="9525">
            <a:solidFill>
              <a:srgbClr val="D3DFD5"/>
            </a:solidFill>
            <a:prstDash val="solid"/>
          </a:ln>
        </p:spPr>
      </p:sp>
      <p:sp>
        <p:nvSpPr>
          <p:cNvPr id="13" name="s143 text 13">
            <a:extLst xmlns:a="http://schemas.openxmlformats.org/drawingml/2006/main">
              <a:ext uri="{FF2B5EF4-FFF2-40B4-BE49-F238E27FC236}">
                <a16:creationId xmlns:a16="http://schemas.microsoft.com/office/drawing/2014/main" id="{380A5588-CC5D-4133-A070-38141720B1BA}"/>
              </a:ext>
            </a:extLst>
          </p:cNvPr>
          <p:cNvSpPr>
            <a:spLocks xmlns:a="http://schemas.openxmlformats.org/drawingml/2006/main" noGrp="1"/>
          </p:cNvSpPr>
          <p:nvPr/>
        </p:nvSpPr>
        <p:spPr>
          <a:xfrm xmlns:a="http://schemas.openxmlformats.org/drawingml/2006/main">
            <a:off x="8372475" y="3190875"/>
            <a:ext cx="5734050" cy="1809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8958"/>
          </a:bodyPr>
          <a:lstStyle xmlns:a="http://schemas.openxmlformats.org/drawingml/2006/main"/>
          <a:p xmlns:a="http://schemas.openxmlformats.org/drawingml/2006/main">
            <a:pPr algn="l">
              <a:lnSpc>
                <a:spcPct val="100000"/>
              </a:lnSpc>
              <a:buNone/>
              <a:defRPr sz="1200" b="0" i="0">
                <a:solidFill>
                  <a:srgbClr val="506559"/>
                </a:solidFill>
                <a:latin typeface="Menlo"/>
                <a:ea typeface="Menlo"/>
                <a:cs typeface="Menlo"/>
              </a:defRPr>
            </a:pPr>
            <a:r>
              <a:rPr sz="1200" b="0" i="0">
                <a:solidFill>
                  <a:srgbClr val="506559"/>
                </a:solidFill>
                <a:latin typeface="Menlo"/>
                <a:ea typeface="Menlo"/>
                <a:cs typeface="Menlo"/>
              </a:rPr>
              <a:t>THE SKILLTREE BUILD GUIDE</a:t>
            </a:r>
          </a:p>
        </p:txBody>
      </p:sp>
      <p:sp>
        <p:nvSpPr>
          <p:cNvPr id="14" name="s143 text 14">
            <a:extLst xmlns:a="http://schemas.openxmlformats.org/drawingml/2006/main">
              <a:ext uri="{FF2B5EF4-FFF2-40B4-BE49-F238E27FC236}">
                <a16:creationId xmlns:a16="http://schemas.microsoft.com/office/drawing/2014/main" id="{76AA58A5-E7C3-4F46-9358-561C0B1AF7B0}"/>
              </a:ext>
            </a:extLst>
          </p:cNvPr>
          <p:cNvSpPr>
            <a:spLocks xmlns:a="http://schemas.openxmlformats.org/drawingml/2006/main" noGrp="1"/>
          </p:cNvSpPr>
          <p:nvPr/>
        </p:nvSpPr>
        <p:spPr>
          <a:xfrm xmlns:a="http://schemas.openxmlformats.org/drawingml/2006/main">
            <a:off x="8372475" y="3695700"/>
            <a:ext cx="229493"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0B8A4B"/>
                </a:solidFill>
                <a:latin typeface="Menlo"/>
                <a:ea typeface="Menlo"/>
                <a:cs typeface="Menlo"/>
              </a:defRPr>
            </a:pPr>
            <a:r>
              <a:rPr sz="1500" b="0" i="0">
                <a:solidFill>
                  <a:srgbClr val="0B8A4B"/>
                </a:solidFill>
                <a:latin typeface="Menlo"/>
                <a:ea typeface="Menlo"/>
                <a:cs typeface="Menlo"/>
              </a:rPr>
              <a:t>01</a:t>
            </a:r>
          </a:p>
        </p:txBody>
      </p:sp>
      <p:sp>
        <p:nvSpPr>
          <p:cNvPr id="15" name="s143 text 15">
            <a:extLst xmlns:a="http://schemas.openxmlformats.org/drawingml/2006/main">
              <a:ext uri="{FF2B5EF4-FFF2-40B4-BE49-F238E27FC236}">
                <a16:creationId xmlns:a16="http://schemas.microsoft.com/office/drawing/2014/main" id="{FF576927-DDE5-4596-A2DD-7805E5402FE0}"/>
              </a:ext>
            </a:extLst>
          </p:cNvPr>
          <p:cNvSpPr>
            <a:spLocks xmlns:a="http://schemas.openxmlformats.org/drawingml/2006/main" noGrp="1"/>
          </p:cNvSpPr>
          <p:nvPr/>
        </p:nvSpPr>
        <p:spPr>
          <a:xfrm xmlns:a="http://schemas.openxmlformats.org/drawingml/2006/main">
            <a:off x="8811518" y="3695700"/>
            <a:ext cx="3541365"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1" i="0">
                <a:solidFill>
                  <a:srgbClr val="15291E"/>
                </a:solidFill>
                <a:latin typeface="Plus Jakarta Sans"/>
                <a:ea typeface="Plus Jakarta Sans"/>
                <a:cs typeface="Plus Jakarta Sans"/>
              </a:defRPr>
            </a:pPr>
            <a:r>
              <a:rPr sz="1950" b="1" i="0">
                <a:solidFill>
                  <a:srgbClr val="15291E"/>
                </a:solidFill>
                <a:latin typeface="Plus Jakarta Sans"/>
                <a:ea typeface="Plus Jakarta Sans"/>
                <a:cs typeface="Plus Jakarta Sans"/>
              </a:rPr>
              <a:t>Start here</a:t>
            </a:r>
          </a:p>
        </p:txBody>
      </p:sp>
      <p:sp>
        <p:nvSpPr>
          <p:cNvPr id="16" name="s143 text 16">
            <a:extLst xmlns:a="http://schemas.openxmlformats.org/drawingml/2006/main">
              <a:ext uri="{FF2B5EF4-FFF2-40B4-BE49-F238E27FC236}">
                <a16:creationId xmlns:a16="http://schemas.microsoft.com/office/drawing/2014/main" id="{BC54D533-B7C8-4E86-A3E0-23454F54549A}"/>
              </a:ext>
            </a:extLst>
          </p:cNvPr>
          <p:cNvSpPr>
            <a:spLocks xmlns:a="http://schemas.openxmlformats.org/drawingml/2006/main" noGrp="1"/>
          </p:cNvSpPr>
          <p:nvPr/>
        </p:nvSpPr>
        <p:spPr>
          <a:xfrm xmlns:a="http://schemas.openxmlformats.org/drawingml/2006/main">
            <a:off x="8811518" y="4105275"/>
            <a:ext cx="3541365" cy="2571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75" b="0" i="0">
                <a:solidFill>
                  <a:srgbClr val="506559"/>
                </a:solidFill>
                <a:latin typeface="Plus Jakarta Sans"/>
                <a:ea typeface="Plus Jakarta Sans"/>
                <a:cs typeface="Plus Jakarta Sans"/>
              </a:defRPr>
            </a:pPr>
            <a:r>
              <a:rPr sz="1575" b="0" i="0">
                <a:solidFill>
                  <a:srgbClr val="506559"/>
                </a:solidFill>
                <a:latin typeface="Plus Jakarta Sans"/>
                <a:ea typeface="Plus Jakarta Sans"/>
                <a:cs typeface="Plus Jakarta Sans"/>
              </a:rPr>
              <a:t>Onboarding and your own workspace</a:t>
            </a:r>
          </a:p>
        </p:txBody>
      </p:sp>
      <p:sp>
        <p:nvSpPr>
          <p:cNvPr id="17" name="s143 text 17">
            <a:extLst xmlns:a="http://schemas.openxmlformats.org/drawingml/2006/main">
              <a:ext uri="{FF2B5EF4-FFF2-40B4-BE49-F238E27FC236}">
                <a16:creationId xmlns:a16="http://schemas.microsoft.com/office/drawing/2014/main" id="{FA6690C6-C46D-41AE-B023-09831CED6A39}"/>
              </a:ext>
            </a:extLst>
          </p:cNvPr>
          <p:cNvSpPr>
            <a:spLocks xmlns:a="http://schemas.openxmlformats.org/drawingml/2006/main" noGrp="1"/>
          </p:cNvSpPr>
          <p:nvPr/>
        </p:nvSpPr>
        <p:spPr>
          <a:xfrm xmlns:a="http://schemas.openxmlformats.org/drawingml/2006/main">
            <a:off x="8372475" y="4686300"/>
            <a:ext cx="229493"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0B8A4B"/>
                </a:solidFill>
                <a:latin typeface="Menlo"/>
                <a:ea typeface="Menlo"/>
                <a:cs typeface="Menlo"/>
              </a:defRPr>
            </a:pPr>
            <a:r>
              <a:rPr sz="1500" b="0" i="0">
                <a:solidFill>
                  <a:srgbClr val="0B8A4B"/>
                </a:solidFill>
                <a:latin typeface="Menlo"/>
                <a:ea typeface="Menlo"/>
                <a:cs typeface="Menlo"/>
              </a:rPr>
              <a:t>02</a:t>
            </a:r>
          </a:p>
        </p:txBody>
      </p:sp>
      <p:sp>
        <p:nvSpPr>
          <p:cNvPr id="18" name="s143 text 18">
            <a:extLst xmlns:a="http://schemas.openxmlformats.org/drawingml/2006/main">
              <a:ext uri="{FF2B5EF4-FFF2-40B4-BE49-F238E27FC236}">
                <a16:creationId xmlns:a16="http://schemas.microsoft.com/office/drawing/2014/main" id="{F24782CA-09C7-4B17-B6A9-BF9FE04AC999}"/>
              </a:ext>
            </a:extLst>
          </p:cNvPr>
          <p:cNvSpPr>
            <a:spLocks xmlns:a="http://schemas.openxmlformats.org/drawingml/2006/main" noGrp="1"/>
          </p:cNvSpPr>
          <p:nvPr/>
        </p:nvSpPr>
        <p:spPr>
          <a:xfrm xmlns:a="http://schemas.openxmlformats.org/drawingml/2006/main">
            <a:off x="8811518" y="4686300"/>
            <a:ext cx="2958405"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1" i="0">
                <a:solidFill>
                  <a:srgbClr val="15291E"/>
                </a:solidFill>
                <a:latin typeface="Plus Jakarta Sans"/>
                <a:ea typeface="Plus Jakarta Sans"/>
                <a:cs typeface="Plus Jakarta Sans"/>
              </a:defRPr>
            </a:pPr>
            <a:r>
              <a:rPr sz="1950" b="1" i="0">
                <a:solidFill>
                  <a:srgbClr val="15291E"/>
                </a:solidFill>
                <a:latin typeface="Plus Jakarta Sans"/>
                <a:ea typeface="Plus Jakarta Sans"/>
                <a:cs typeface="Plus Jakarta Sans"/>
              </a:rPr>
              <a:t>Company knowledge</a:t>
            </a:r>
          </a:p>
        </p:txBody>
      </p:sp>
      <p:sp>
        <p:nvSpPr>
          <p:cNvPr id="19" name="s143 text 19">
            <a:extLst xmlns:a="http://schemas.openxmlformats.org/drawingml/2006/main">
              <a:ext uri="{FF2B5EF4-FFF2-40B4-BE49-F238E27FC236}">
                <a16:creationId xmlns:a16="http://schemas.microsoft.com/office/drawing/2014/main" id="{6F930251-AAED-418F-8903-4C99792FC9D5}"/>
              </a:ext>
            </a:extLst>
          </p:cNvPr>
          <p:cNvSpPr>
            <a:spLocks xmlns:a="http://schemas.openxmlformats.org/drawingml/2006/main" noGrp="1"/>
          </p:cNvSpPr>
          <p:nvPr/>
        </p:nvSpPr>
        <p:spPr>
          <a:xfrm xmlns:a="http://schemas.openxmlformats.org/drawingml/2006/main">
            <a:off x="8811518" y="5095875"/>
            <a:ext cx="2958405" cy="2571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75" b="0" i="0">
                <a:solidFill>
                  <a:srgbClr val="506559"/>
                </a:solidFill>
                <a:latin typeface="Plus Jakarta Sans"/>
                <a:ea typeface="Plus Jakarta Sans"/>
                <a:cs typeface="Plus Jakarta Sans"/>
              </a:defRPr>
            </a:pPr>
            <a:r>
              <a:rPr sz="1575" b="0" i="0">
                <a:solidFill>
                  <a:srgbClr val="506559"/>
                </a:solidFill>
                <a:latin typeface="Plus Jakarta Sans"/>
                <a:ea typeface="Plus Jakarta Sans"/>
                <a:cs typeface="Plus Jakarta Sans"/>
              </a:rPr>
              <a:t>Sources, decisions and context</a:t>
            </a:r>
          </a:p>
        </p:txBody>
      </p:sp>
      <p:sp>
        <p:nvSpPr>
          <p:cNvPr id="20" name="s143 text 20">
            <a:extLst xmlns:a="http://schemas.openxmlformats.org/drawingml/2006/main">
              <a:ext uri="{FF2B5EF4-FFF2-40B4-BE49-F238E27FC236}">
                <a16:creationId xmlns:a16="http://schemas.microsoft.com/office/drawing/2014/main" id="{1CA79CFE-0F1D-44C4-A7DE-83D78E8C1483}"/>
              </a:ext>
            </a:extLst>
          </p:cNvPr>
          <p:cNvSpPr>
            <a:spLocks xmlns:a="http://schemas.openxmlformats.org/drawingml/2006/main" noGrp="1"/>
          </p:cNvSpPr>
          <p:nvPr/>
        </p:nvSpPr>
        <p:spPr>
          <a:xfrm xmlns:a="http://schemas.openxmlformats.org/drawingml/2006/main">
            <a:off x="8372475" y="5676900"/>
            <a:ext cx="229493"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0B8A4B"/>
                </a:solidFill>
                <a:latin typeface="Menlo"/>
                <a:ea typeface="Menlo"/>
                <a:cs typeface="Menlo"/>
              </a:defRPr>
            </a:pPr>
            <a:r>
              <a:rPr sz="1500" b="0" i="0">
                <a:solidFill>
                  <a:srgbClr val="0B8A4B"/>
                </a:solidFill>
                <a:latin typeface="Menlo"/>
                <a:ea typeface="Menlo"/>
                <a:cs typeface="Menlo"/>
              </a:rPr>
              <a:t>03</a:t>
            </a:r>
          </a:p>
        </p:txBody>
      </p:sp>
      <p:sp>
        <p:nvSpPr>
          <p:cNvPr id="21" name="s143 text 21">
            <a:extLst xmlns:a="http://schemas.openxmlformats.org/drawingml/2006/main">
              <a:ext uri="{FF2B5EF4-FFF2-40B4-BE49-F238E27FC236}">
                <a16:creationId xmlns:a16="http://schemas.microsoft.com/office/drawing/2014/main" id="{F140BF23-29AB-428E-9E02-312E656C1D5D}"/>
              </a:ext>
            </a:extLst>
          </p:cNvPr>
          <p:cNvSpPr>
            <a:spLocks xmlns:a="http://schemas.openxmlformats.org/drawingml/2006/main" noGrp="1"/>
          </p:cNvSpPr>
          <p:nvPr/>
        </p:nvSpPr>
        <p:spPr>
          <a:xfrm xmlns:a="http://schemas.openxmlformats.org/drawingml/2006/main">
            <a:off x="8811518" y="5676900"/>
            <a:ext cx="2684562"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1" i="0">
                <a:solidFill>
                  <a:srgbClr val="15291E"/>
                </a:solidFill>
                <a:latin typeface="Plus Jakarta Sans"/>
                <a:ea typeface="Plus Jakarta Sans"/>
                <a:cs typeface="Plus Jakarta Sans"/>
              </a:defRPr>
            </a:pPr>
            <a:r>
              <a:rPr sz="1950" b="1" i="0">
                <a:solidFill>
                  <a:srgbClr val="15291E"/>
                </a:solidFill>
                <a:latin typeface="Plus Jakarta Sans"/>
                <a:ea typeface="Plus Jakarta Sans"/>
                <a:cs typeface="Plus Jakarta Sans"/>
              </a:rPr>
              <a:t>Your first operation</a:t>
            </a:r>
          </a:p>
        </p:txBody>
      </p:sp>
      <p:sp>
        <p:nvSpPr>
          <p:cNvPr id="22" name="s143 text 22">
            <a:extLst xmlns:a="http://schemas.openxmlformats.org/drawingml/2006/main">
              <a:ext uri="{FF2B5EF4-FFF2-40B4-BE49-F238E27FC236}">
                <a16:creationId xmlns:a16="http://schemas.microsoft.com/office/drawing/2014/main" id="{764DD25F-9AD8-43BC-8E10-7BCA19816DB7}"/>
              </a:ext>
            </a:extLst>
          </p:cNvPr>
          <p:cNvSpPr>
            <a:spLocks xmlns:a="http://schemas.openxmlformats.org/drawingml/2006/main" noGrp="1"/>
          </p:cNvSpPr>
          <p:nvPr/>
        </p:nvSpPr>
        <p:spPr>
          <a:xfrm xmlns:a="http://schemas.openxmlformats.org/drawingml/2006/main">
            <a:off x="8811518" y="6086475"/>
            <a:ext cx="2684562" cy="2571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75" b="0" i="0">
                <a:solidFill>
                  <a:srgbClr val="506559"/>
                </a:solidFill>
                <a:latin typeface="Plus Jakarta Sans"/>
                <a:ea typeface="Plus Jakarta Sans"/>
                <a:cs typeface="Plus Jakarta Sans"/>
              </a:defRPr>
            </a:pPr>
            <a:r>
              <a:rPr sz="1575" b="0" i="0">
                <a:solidFill>
                  <a:srgbClr val="506559"/>
                </a:solidFill>
                <a:latin typeface="Plus Jakarta Sans"/>
                <a:ea typeface="Plus Jakarta Sans"/>
                <a:cs typeface="Plus Jakarta Sans"/>
              </a:rPr>
              <a:t>Roles, skills, tools and review</a:t>
            </a:r>
          </a:p>
        </p:txBody>
      </p:sp>
      <p:sp>
        <p:nvSpPr>
          <p:cNvPr id="23" name="s143 text 23">
            <a:extLst xmlns:a="http://schemas.openxmlformats.org/drawingml/2006/main">
              <a:ext uri="{FF2B5EF4-FFF2-40B4-BE49-F238E27FC236}">
                <a16:creationId xmlns:a16="http://schemas.microsoft.com/office/drawing/2014/main" id="{32DDD72D-0213-42EB-8F9B-42AB0250B3D8}"/>
              </a:ext>
            </a:extLst>
          </p:cNvPr>
          <p:cNvSpPr>
            <a:spLocks xmlns:a="http://schemas.openxmlformats.org/drawingml/2006/main" noGrp="1"/>
          </p:cNvSpPr>
          <p:nvPr/>
        </p:nvSpPr>
        <p:spPr>
          <a:xfrm xmlns:a="http://schemas.openxmlformats.org/drawingml/2006/main">
            <a:off x="8372475" y="6667500"/>
            <a:ext cx="229493"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0B8A4B"/>
                </a:solidFill>
                <a:latin typeface="Menlo"/>
                <a:ea typeface="Menlo"/>
                <a:cs typeface="Menlo"/>
              </a:defRPr>
            </a:pPr>
            <a:r>
              <a:rPr sz="1500" b="0" i="0">
                <a:solidFill>
                  <a:srgbClr val="0B8A4B"/>
                </a:solidFill>
                <a:latin typeface="Menlo"/>
                <a:ea typeface="Menlo"/>
                <a:cs typeface="Menlo"/>
              </a:rPr>
              <a:t>04</a:t>
            </a:r>
          </a:p>
        </p:txBody>
      </p:sp>
      <p:sp>
        <p:nvSpPr>
          <p:cNvPr id="24" name="s143 text 24">
            <a:extLst xmlns:a="http://schemas.openxmlformats.org/drawingml/2006/main">
              <a:ext uri="{FF2B5EF4-FFF2-40B4-BE49-F238E27FC236}">
                <a16:creationId xmlns:a16="http://schemas.microsoft.com/office/drawing/2014/main" id="{0C48367D-4D85-466B-8E68-29E28C3C3E1D}"/>
              </a:ext>
            </a:extLst>
          </p:cNvPr>
          <p:cNvSpPr>
            <a:spLocks xmlns:a="http://schemas.openxmlformats.org/drawingml/2006/main" noGrp="1"/>
          </p:cNvSpPr>
          <p:nvPr/>
        </p:nvSpPr>
        <p:spPr>
          <a:xfrm xmlns:a="http://schemas.openxmlformats.org/drawingml/2006/main">
            <a:off x="8811518" y="6667500"/>
            <a:ext cx="3587353"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1" i="0">
                <a:solidFill>
                  <a:srgbClr val="15291E"/>
                </a:solidFill>
                <a:latin typeface="Plus Jakarta Sans"/>
                <a:ea typeface="Plus Jakarta Sans"/>
                <a:cs typeface="Plus Jakarta Sans"/>
              </a:defRPr>
            </a:pPr>
            <a:r>
              <a:rPr sz="1950" b="1" i="0">
                <a:solidFill>
                  <a:srgbClr val="15291E"/>
                </a:solidFill>
                <a:latin typeface="Plus Jakarta Sans"/>
                <a:ea typeface="Plus Jakarta Sans"/>
                <a:cs typeface="Plus Jakarta Sans"/>
              </a:rPr>
              <a:t>Keep improving</a:t>
            </a:r>
          </a:p>
        </p:txBody>
      </p:sp>
      <p:sp>
        <p:nvSpPr>
          <p:cNvPr id="25" name="s143 text 25">
            <a:extLst xmlns:a="http://schemas.openxmlformats.org/drawingml/2006/main">
              <a:ext uri="{FF2B5EF4-FFF2-40B4-BE49-F238E27FC236}">
                <a16:creationId xmlns:a16="http://schemas.microsoft.com/office/drawing/2014/main" id="{769CFDAA-85BC-4FA1-A7F6-EC61B84F40A7}"/>
              </a:ext>
            </a:extLst>
          </p:cNvPr>
          <p:cNvSpPr>
            <a:spLocks xmlns:a="http://schemas.openxmlformats.org/drawingml/2006/main" noGrp="1"/>
          </p:cNvSpPr>
          <p:nvPr/>
        </p:nvSpPr>
        <p:spPr>
          <a:xfrm xmlns:a="http://schemas.openxmlformats.org/drawingml/2006/main">
            <a:off x="8811518" y="7077075"/>
            <a:ext cx="3587353" cy="2571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75" b="0" i="0">
                <a:solidFill>
                  <a:srgbClr val="506559"/>
                </a:solidFill>
                <a:latin typeface="Plus Jakarta Sans"/>
                <a:ea typeface="Plus Jakarta Sans"/>
                <a:cs typeface="Plus Jakarta Sans"/>
              </a:defRPr>
            </a:pPr>
            <a:r>
              <a:rPr sz="1575" b="0" i="0">
                <a:solidFill>
                  <a:srgbClr val="506559"/>
                </a:solidFill>
                <a:latin typeface="Plus Jakarta Sans"/>
                <a:ea typeface="Plus Jakarta Sans"/>
                <a:cs typeface="Plus Jakarta Sans"/>
              </a:rPr>
              <a:t>Save corrections and resume the work</a:t>
            </a:r>
          </a:p>
        </p:txBody>
      </p:sp>
      <p:sp>
        <p:nvSpPr>
          <p:cNvPr id="26" name="s143 text 26">
            <a:extLst xmlns:a="http://schemas.openxmlformats.org/drawingml/2006/main">
              <a:ext uri="{FF2B5EF4-FFF2-40B4-BE49-F238E27FC236}">
                <a16:creationId xmlns:a16="http://schemas.microsoft.com/office/drawing/2014/main" id="{0581818C-9106-4B21-A9E2-016212540D4D}"/>
              </a:ext>
            </a:extLst>
          </p:cNvPr>
          <p:cNvSpPr>
            <a:spLocks xmlns:a="http://schemas.openxmlformats.org/drawingml/2006/main" noGrp="1"/>
          </p:cNvSpPr>
          <p:nvPr/>
        </p:nvSpPr>
        <p:spPr>
          <a:xfrm xmlns:a="http://schemas.openxmlformats.org/drawingml/2006/main">
            <a:off x="13798004" y="8086725"/>
            <a:ext cx="67999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047"/>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143 / 152</a:t>
            </a:r>
          </a:p>
        </p:txBody>
      </p:sp>
    </p:spTree>
    <p:extLst>
      <p:ext uri="{BB962C8B-B14F-4D97-AF65-F5344CB8AC3E}">
        <p14:creationId xmlns:p14="http://schemas.microsoft.com/office/powerpoint/2010/main" val="820402575"/>
      </p:ext>
    </p:extLst>
  </p:cSld>
</p:sld>
</file>

<file path=ppt/slides/slide144.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6" name=""/>
          <p:cNvPicPr>
            <a:picLocks xmlns:a="http://schemas.openxmlformats.org/drawingml/2006/main" noChangeAspect="1"/>
          </p:cNvPicPr>
          <p:nvPr/>
        </p:nvPicPr>
        <p:blipFill>
          <a:blip xmlns:r="http://schemas.openxmlformats.org/officeDocument/2006/relationships" xmlns:a="http://schemas.openxmlformats.org/drawingml/2006/main" r:embed="Rab4170ad42444400"/>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44 text 2">
            <a:extLst xmlns:a="http://schemas.openxmlformats.org/drawingml/2006/main">
              <a:ext uri="{FF2B5EF4-FFF2-40B4-BE49-F238E27FC236}">
                <a16:creationId xmlns:a16="http://schemas.microsoft.com/office/drawing/2014/main" id="{BABE2C84-0803-4EED-89D8-830071AE5E20}"/>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44 text 3">
            <a:extLst xmlns:a="http://schemas.openxmlformats.org/drawingml/2006/main">
              <a:ext uri="{FF2B5EF4-FFF2-40B4-BE49-F238E27FC236}">
                <a16:creationId xmlns:a16="http://schemas.microsoft.com/office/drawing/2014/main" id="{D8966153-5F13-4C07-96B2-8BE7645AE9FE}"/>
              </a:ext>
            </a:extLst>
          </p:cNvPr>
          <p:cNvSpPr>
            <a:spLocks xmlns:a="http://schemas.openxmlformats.org/drawingml/2006/main" noGrp="1"/>
          </p:cNvSpPr>
          <p:nvPr/>
        </p:nvSpPr>
        <p:spPr>
          <a:xfrm xmlns:a="http://schemas.openxmlformats.org/drawingml/2006/main">
            <a:off x="13283803" y="476250"/>
            <a:ext cx="119419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Join the cohort</a:t>
            </a:r>
          </a:p>
        </p:txBody>
      </p:sp>
      <p:sp>
        <p:nvSpPr>
          <p:cNvPr id="4" name="s144 text 4">
            <a:extLst xmlns:a="http://schemas.openxmlformats.org/drawingml/2006/main">
              <a:ext uri="{FF2B5EF4-FFF2-40B4-BE49-F238E27FC236}">
                <a16:creationId xmlns:a16="http://schemas.microsoft.com/office/drawing/2014/main" id="{805709C2-F083-42A9-8081-A537C47216FB}"/>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Hand the folder to your AI</a:t>
            </a:r>
          </a:p>
        </p:txBody>
      </p:sp>
      <p:sp>
        <p:nvSpPr>
          <p:cNvPr id="5" name="s144 rect 5">
            <a:extLst xmlns:a="http://schemas.openxmlformats.org/drawingml/2006/main">
              <a:ext uri="{FF2B5EF4-FFF2-40B4-BE49-F238E27FC236}">
                <a16:creationId xmlns:a16="http://schemas.microsoft.com/office/drawing/2014/main" id="{A2FACFC4-3136-44C8-928D-C0BB0463EAAC}"/>
              </a:ext>
            </a:extLst>
          </p:cNvPr>
          <p:cNvSpPr>
            <a:spLocks xmlns:a="http://schemas.openxmlformats.org/drawingml/2006/main" noGrp="1"/>
          </p:cNvSpPr>
          <p:nvPr/>
        </p:nvSpPr>
        <p:spPr>
          <a:xfrm xmlns:a="http://schemas.openxmlformats.org/drawingml/2006/main">
            <a:off x="762000" y="3171825"/>
            <a:ext cx="4413200" cy="3000375"/>
          </a:xfrm>
          <a:prstGeom xmlns:a="http://schemas.openxmlformats.org/drawingml/2006/main" prst="roundRect">
            <a:avLst>
              <a:gd name="adj" fmla="val 4127"/>
            </a:avLst>
          </a:prstGeom>
          <a:solidFill xmlns:a="http://schemas.openxmlformats.org/drawingml/2006/main">
            <a:srgbClr val="FFFFFF"/>
          </a:solidFill>
          <a:ln xmlns:a="http://schemas.openxmlformats.org/drawingml/2006/main" w="9525">
            <a:solidFill>
              <a:srgbClr val="D3DFD5"/>
            </a:solidFill>
            <a:prstDash val="solid"/>
          </a:ln>
        </p:spPr>
      </p:sp>
      <p:sp>
        <p:nvSpPr>
          <p:cNvPr id="6" name="s144 text 6">
            <a:extLst xmlns:a="http://schemas.openxmlformats.org/drawingml/2006/main">
              <a:ext uri="{FF2B5EF4-FFF2-40B4-BE49-F238E27FC236}">
                <a16:creationId xmlns:a16="http://schemas.microsoft.com/office/drawing/2014/main" id="{1004922A-4DBA-4235-878B-15C784AA86C1}"/>
              </a:ext>
            </a:extLst>
          </p:cNvPr>
          <p:cNvSpPr>
            <a:spLocks xmlns:a="http://schemas.openxmlformats.org/drawingml/2006/main" noGrp="1"/>
          </p:cNvSpPr>
          <p:nvPr/>
        </p:nvSpPr>
        <p:spPr>
          <a:xfrm xmlns:a="http://schemas.openxmlformats.org/drawingml/2006/main">
            <a:off x="1104900" y="3800475"/>
            <a:ext cx="3727400" cy="4476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ctr">
              <a:lnSpc>
                <a:spcPct val="100000"/>
              </a:lnSpc>
              <a:buNone/>
              <a:defRPr sz="2850" b="1" i="0">
                <a:solidFill>
                  <a:srgbClr val="15291E"/>
                </a:solidFill>
                <a:latin typeface="Plus Jakarta Sans"/>
                <a:ea typeface="Plus Jakarta Sans"/>
                <a:cs typeface="Plus Jakarta Sans"/>
              </a:defRPr>
            </a:pPr>
            <a:r>
              <a:rPr sz="2850" b="1" i="0">
                <a:solidFill>
                  <a:srgbClr val="15291E"/>
                </a:solidFill>
                <a:latin typeface="Plus Jakarta Sans"/>
                <a:ea typeface="Plus Jakarta Sans"/>
                <a:cs typeface="Plus Jakarta Sans"/>
              </a:rPr>
              <a:t>ChatGPT</a:t>
            </a:r>
          </a:p>
        </p:txBody>
      </p:sp>
      <p:sp>
        <p:nvSpPr>
          <p:cNvPr id="7" name="s144 text 7">
            <a:extLst xmlns:a="http://schemas.openxmlformats.org/drawingml/2006/main">
              <a:ext uri="{FF2B5EF4-FFF2-40B4-BE49-F238E27FC236}">
                <a16:creationId xmlns:a16="http://schemas.microsoft.com/office/drawing/2014/main" id="{9A375CEC-C809-4F8E-8FAD-80CC53DDA539}"/>
              </a:ext>
            </a:extLst>
          </p:cNvPr>
          <p:cNvSpPr>
            <a:spLocks xmlns:a="http://schemas.openxmlformats.org/drawingml/2006/main" noGrp="1"/>
          </p:cNvSpPr>
          <p:nvPr/>
        </p:nvSpPr>
        <p:spPr>
          <a:xfrm xmlns:a="http://schemas.openxmlformats.org/drawingml/2006/main">
            <a:off x="1104900" y="4629150"/>
            <a:ext cx="3727400" cy="74562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6"/>
          </a:bodyPr>
          <a:lstStyle xmlns:a="http://schemas.openxmlformats.org/drawingml/2006/main"/>
          <a:p xmlns:a="http://schemas.openxmlformats.org/drawingml/2006/main">
            <a:pPr algn="ctr">
              <a:lnSpc>
                <a:spcPct val="120833"/>
              </a:lnSpc>
              <a:buNone/>
              <a:defRPr sz="2025" b="0" i="0">
                <a:solidFill>
                  <a:srgbClr val="506559"/>
                </a:solidFill>
                <a:latin typeface="Plus Jakarta Sans"/>
                <a:ea typeface="Plus Jakarta Sans"/>
                <a:cs typeface="Plus Jakarta Sans"/>
              </a:defRPr>
            </a:pPr>
            <a:r>
              <a:rPr sz="2025" b="0" i="0">
                <a:solidFill>
                  <a:srgbClr val="506559"/>
                </a:solidFill>
                <a:latin typeface="Plus Jakarta Sans"/>
                <a:ea typeface="Plus Jakarta Sans"/>
                <a:cs typeface="Plus Jakarta Sans"/>
              </a:rPr>
              <a:t>Share the relevant files and</a:t>
            </a:r>
          </a:p>
          <a:p xmlns:a="http://schemas.openxmlformats.org/drawingml/2006/main">
            <a:pPr algn="ctr">
              <a:lnSpc>
                <a:spcPct val="120833"/>
              </a:lnSpc>
              <a:buNone/>
              <a:defRPr sz="2025" b="0" i="0">
                <a:solidFill>
                  <a:srgbClr val="506559"/>
                </a:solidFill>
                <a:latin typeface="Plus Jakarta Sans"/>
                <a:ea typeface="Plus Jakarta Sans"/>
                <a:cs typeface="Plus Jakarta Sans"/>
              </a:defRPr>
            </a:pPr>
            <a:r>
              <a:rPr sz="2025" b="0" i="0">
                <a:solidFill>
                  <a:srgbClr val="506559"/>
                </a:solidFill>
                <a:latin typeface="Plus Jakarta Sans"/>
                <a:ea typeface="Plus Jakarta Sans"/>
                <a:cs typeface="Plus Jakarta Sans"/>
              </a:rPr>
              <a:t>company context.</a:t>
            </a:r>
          </a:p>
        </p:txBody>
      </p:sp>
      <p:sp>
        <p:nvSpPr>
          <p:cNvPr id="8" name="s144 rect 8">
            <a:extLst xmlns:a="http://schemas.openxmlformats.org/drawingml/2006/main">
              <a:ext uri="{FF2B5EF4-FFF2-40B4-BE49-F238E27FC236}">
                <a16:creationId xmlns:a16="http://schemas.microsoft.com/office/drawing/2014/main" id="{7250E6EC-D10C-4A2C-91F1-72E3E222BDC2}"/>
              </a:ext>
            </a:extLst>
          </p:cNvPr>
          <p:cNvSpPr>
            <a:spLocks xmlns:a="http://schemas.openxmlformats.org/drawingml/2006/main" noGrp="1"/>
          </p:cNvSpPr>
          <p:nvPr/>
        </p:nvSpPr>
        <p:spPr>
          <a:xfrm xmlns:a="http://schemas.openxmlformats.org/drawingml/2006/main">
            <a:off x="5413325" y="3171825"/>
            <a:ext cx="4413200" cy="3000375"/>
          </a:xfrm>
          <a:prstGeom xmlns:a="http://schemas.openxmlformats.org/drawingml/2006/main" prst="roundRect">
            <a:avLst>
              <a:gd name="adj" fmla="val 4127"/>
            </a:avLst>
          </a:prstGeom>
          <a:solidFill xmlns:a="http://schemas.openxmlformats.org/drawingml/2006/main">
            <a:srgbClr val="FFFFFF"/>
          </a:solidFill>
          <a:ln xmlns:a="http://schemas.openxmlformats.org/drawingml/2006/main" w="9525">
            <a:solidFill>
              <a:srgbClr val="D3DFD5"/>
            </a:solidFill>
            <a:prstDash val="solid"/>
          </a:ln>
        </p:spPr>
      </p:sp>
      <p:sp>
        <p:nvSpPr>
          <p:cNvPr id="9" name="s144 text 9">
            <a:extLst xmlns:a="http://schemas.openxmlformats.org/drawingml/2006/main">
              <a:ext uri="{FF2B5EF4-FFF2-40B4-BE49-F238E27FC236}">
                <a16:creationId xmlns:a16="http://schemas.microsoft.com/office/drawing/2014/main" id="{7705EFA5-FCDE-48A9-A9AE-3B3A1008C5AD}"/>
              </a:ext>
            </a:extLst>
          </p:cNvPr>
          <p:cNvSpPr>
            <a:spLocks xmlns:a="http://schemas.openxmlformats.org/drawingml/2006/main" noGrp="1"/>
          </p:cNvSpPr>
          <p:nvPr/>
        </p:nvSpPr>
        <p:spPr>
          <a:xfrm xmlns:a="http://schemas.openxmlformats.org/drawingml/2006/main">
            <a:off x="5756225" y="3800475"/>
            <a:ext cx="3727400" cy="4476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ctr">
              <a:lnSpc>
                <a:spcPct val="100000"/>
              </a:lnSpc>
              <a:buNone/>
              <a:defRPr sz="2850" b="1" i="0">
                <a:solidFill>
                  <a:srgbClr val="15291E"/>
                </a:solidFill>
                <a:latin typeface="Plus Jakarta Sans"/>
                <a:ea typeface="Plus Jakarta Sans"/>
                <a:cs typeface="Plus Jakarta Sans"/>
              </a:defRPr>
            </a:pPr>
            <a:r>
              <a:rPr sz="2850" b="1" i="0">
                <a:solidFill>
                  <a:srgbClr val="15291E"/>
                </a:solidFill>
                <a:latin typeface="Plus Jakarta Sans"/>
                <a:ea typeface="Plus Jakarta Sans"/>
                <a:cs typeface="Plus Jakarta Sans"/>
              </a:rPr>
              <a:t>Claude Code</a:t>
            </a:r>
          </a:p>
        </p:txBody>
      </p:sp>
      <p:sp>
        <p:nvSpPr>
          <p:cNvPr id="10" name="s144 text 10">
            <a:extLst xmlns:a="http://schemas.openxmlformats.org/drawingml/2006/main">
              <a:ext uri="{FF2B5EF4-FFF2-40B4-BE49-F238E27FC236}">
                <a16:creationId xmlns:a16="http://schemas.microsoft.com/office/drawing/2014/main" id="{26B8FBA5-A7E0-4217-B1CD-943154DC852F}"/>
              </a:ext>
            </a:extLst>
          </p:cNvPr>
          <p:cNvSpPr>
            <a:spLocks xmlns:a="http://schemas.openxmlformats.org/drawingml/2006/main" noGrp="1"/>
          </p:cNvSpPr>
          <p:nvPr/>
        </p:nvSpPr>
        <p:spPr>
          <a:xfrm xmlns:a="http://schemas.openxmlformats.org/drawingml/2006/main">
            <a:off x="5756225" y="4629150"/>
            <a:ext cx="3727400" cy="74562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6"/>
          </a:bodyPr>
          <a:lstStyle xmlns:a="http://schemas.openxmlformats.org/drawingml/2006/main"/>
          <a:p xmlns:a="http://schemas.openxmlformats.org/drawingml/2006/main">
            <a:pPr algn="ctr">
              <a:lnSpc>
                <a:spcPct val="120833"/>
              </a:lnSpc>
              <a:buNone/>
              <a:defRPr sz="2025" b="0" i="0">
                <a:solidFill>
                  <a:srgbClr val="506559"/>
                </a:solidFill>
                <a:latin typeface="Plus Jakarta Sans"/>
                <a:ea typeface="Plus Jakarta Sans"/>
                <a:cs typeface="Plus Jakarta Sans"/>
              </a:defRPr>
            </a:pPr>
            <a:r>
              <a:rPr sz="2025" b="0" i="0">
                <a:solidFill>
                  <a:srgbClr val="506559"/>
                </a:solidFill>
                <a:latin typeface="Plus Jakarta Sans"/>
                <a:ea typeface="Plus Jakarta Sans"/>
                <a:cs typeface="Plus Jakarta Sans"/>
              </a:rPr>
              <a:t>Open the workspace and work</a:t>
            </a:r>
          </a:p>
          <a:p xmlns:a="http://schemas.openxmlformats.org/drawingml/2006/main">
            <a:pPr algn="ctr">
              <a:lnSpc>
                <a:spcPct val="120833"/>
              </a:lnSpc>
              <a:buNone/>
              <a:defRPr sz="2025" b="0" i="0">
                <a:solidFill>
                  <a:srgbClr val="506559"/>
                </a:solidFill>
                <a:latin typeface="Plus Jakarta Sans"/>
                <a:ea typeface="Plus Jakarta Sans"/>
                <a:cs typeface="Plus Jakarta Sans"/>
              </a:defRPr>
            </a:pPr>
            <a:r>
              <a:rPr sz="2025" b="0" i="0">
                <a:solidFill>
                  <a:srgbClr val="506559"/>
                </a:solidFill>
                <a:latin typeface="Plus Jakarta Sans"/>
                <a:ea typeface="Plus Jakarta Sans"/>
                <a:cs typeface="Plus Jakarta Sans"/>
              </a:rPr>
              <a:t>directly with its files.</a:t>
            </a:r>
          </a:p>
        </p:txBody>
      </p:sp>
      <p:sp>
        <p:nvSpPr>
          <p:cNvPr id="11" name="s144 rect 11">
            <a:extLst xmlns:a="http://schemas.openxmlformats.org/drawingml/2006/main">
              <a:ext uri="{FF2B5EF4-FFF2-40B4-BE49-F238E27FC236}">
                <a16:creationId xmlns:a16="http://schemas.microsoft.com/office/drawing/2014/main" id="{2E296B77-48CA-41B0-89E4-07064B5D5CEC}"/>
              </a:ext>
            </a:extLst>
          </p:cNvPr>
          <p:cNvSpPr>
            <a:spLocks xmlns:a="http://schemas.openxmlformats.org/drawingml/2006/main" noGrp="1"/>
          </p:cNvSpPr>
          <p:nvPr/>
        </p:nvSpPr>
        <p:spPr>
          <a:xfrm xmlns:a="http://schemas.openxmlformats.org/drawingml/2006/main">
            <a:off x="10064651" y="3171825"/>
            <a:ext cx="4413349" cy="3000375"/>
          </a:xfrm>
          <a:prstGeom xmlns:a="http://schemas.openxmlformats.org/drawingml/2006/main" prst="roundRect">
            <a:avLst>
              <a:gd name="adj" fmla="val 4127"/>
            </a:avLst>
          </a:prstGeom>
          <a:solidFill xmlns:a="http://schemas.openxmlformats.org/drawingml/2006/main">
            <a:srgbClr val="FFFFFF"/>
          </a:solidFill>
          <a:ln xmlns:a="http://schemas.openxmlformats.org/drawingml/2006/main" w="9525">
            <a:solidFill>
              <a:srgbClr val="D3DFD5"/>
            </a:solidFill>
            <a:prstDash val="solid"/>
          </a:ln>
        </p:spPr>
      </p:sp>
      <p:sp>
        <p:nvSpPr>
          <p:cNvPr id="12" name="s144 text 12">
            <a:extLst xmlns:a="http://schemas.openxmlformats.org/drawingml/2006/main">
              <a:ext uri="{FF2B5EF4-FFF2-40B4-BE49-F238E27FC236}">
                <a16:creationId xmlns:a16="http://schemas.microsoft.com/office/drawing/2014/main" id="{AB72A04A-90E3-4562-BE4E-13078E1EA80B}"/>
              </a:ext>
            </a:extLst>
          </p:cNvPr>
          <p:cNvSpPr>
            <a:spLocks xmlns:a="http://schemas.openxmlformats.org/drawingml/2006/main" noGrp="1"/>
          </p:cNvSpPr>
          <p:nvPr/>
        </p:nvSpPr>
        <p:spPr>
          <a:xfrm xmlns:a="http://schemas.openxmlformats.org/drawingml/2006/main">
            <a:off x="10407551" y="3800475"/>
            <a:ext cx="3727549" cy="4476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ctr">
              <a:lnSpc>
                <a:spcPct val="100000"/>
              </a:lnSpc>
              <a:buNone/>
              <a:defRPr sz="2850" b="1" i="0">
                <a:solidFill>
                  <a:srgbClr val="15291E"/>
                </a:solidFill>
                <a:latin typeface="Plus Jakarta Sans"/>
                <a:ea typeface="Plus Jakarta Sans"/>
                <a:cs typeface="Plus Jakarta Sans"/>
              </a:defRPr>
            </a:pPr>
            <a:r>
              <a:rPr sz="2850" b="1" i="0">
                <a:solidFill>
                  <a:srgbClr val="15291E"/>
                </a:solidFill>
                <a:latin typeface="Plus Jakarta Sans"/>
                <a:ea typeface="Plus Jakarta Sans"/>
                <a:cs typeface="Plus Jakarta Sans"/>
              </a:rPr>
              <a:t>OpenClaw</a:t>
            </a:r>
          </a:p>
        </p:txBody>
      </p:sp>
      <p:sp>
        <p:nvSpPr>
          <p:cNvPr id="13" name="s144 text 13">
            <a:extLst xmlns:a="http://schemas.openxmlformats.org/drawingml/2006/main">
              <a:ext uri="{FF2B5EF4-FFF2-40B4-BE49-F238E27FC236}">
                <a16:creationId xmlns:a16="http://schemas.microsoft.com/office/drawing/2014/main" id="{15A845A2-6EA5-4AE7-99C8-7DEFF66829E1}"/>
              </a:ext>
            </a:extLst>
          </p:cNvPr>
          <p:cNvSpPr>
            <a:spLocks xmlns:a="http://schemas.openxmlformats.org/drawingml/2006/main" noGrp="1"/>
          </p:cNvSpPr>
          <p:nvPr/>
        </p:nvSpPr>
        <p:spPr>
          <a:xfrm xmlns:a="http://schemas.openxmlformats.org/drawingml/2006/main">
            <a:off x="10407551" y="4629150"/>
            <a:ext cx="3727549" cy="745629"/>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76"/>
          </a:bodyPr>
          <a:lstStyle xmlns:a="http://schemas.openxmlformats.org/drawingml/2006/main"/>
          <a:p xmlns:a="http://schemas.openxmlformats.org/drawingml/2006/main">
            <a:pPr algn="ctr">
              <a:lnSpc>
                <a:spcPct val="120833"/>
              </a:lnSpc>
              <a:buNone/>
              <a:defRPr sz="2025" b="0" i="0">
                <a:solidFill>
                  <a:srgbClr val="506559"/>
                </a:solidFill>
                <a:latin typeface="Plus Jakarta Sans"/>
                <a:ea typeface="Plus Jakarta Sans"/>
                <a:cs typeface="Plus Jakarta Sans"/>
              </a:defRPr>
            </a:pPr>
            <a:r>
              <a:rPr sz="2025" b="0" i="0">
                <a:solidFill>
                  <a:srgbClr val="506559"/>
                </a:solidFill>
                <a:latin typeface="Plus Jakarta Sans"/>
                <a:ea typeface="Plus Jakarta Sans"/>
                <a:cs typeface="Plus Jakarta Sans"/>
              </a:rPr>
              <a:t>Use a configured agent with</a:t>
            </a:r>
          </a:p>
          <a:p xmlns:a="http://schemas.openxmlformats.org/drawingml/2006/main">
            <a:pPr algn="ctr">
              <a:lnSpc>
                <a:spcPct val="120833"/>
              </a:lnSpc>
              <a:buNone/>
              <a:defRPr sz="2025" b="0" i="0">
                <a:solidFill>
                  <a:srgbClr val="506559"/>
                </a:solidFill>
                <a:latin typeface="Plus Jakarta Sans"/>
                <a:ea typeface="Plus Jakarta Sans"/>
                <a:cs typeface="Plus Jakarta Sans"/>
              </a:defRPr>
            </a:pPr>
            <a:r>
              <a:rPr sz="2025" b="0" i="0">
                <a:solidFill>
                  <a:srgbClr val="506559"/>
                </a:solidFill>
                <a:latin typeface="Plus Jakarta Sans"/>
                <a:ea typeface="Plus Jakarta Sans"/>
                <a:cs typeface="Plus Jakarta Sans"/>
              </a:rPr>
              <a:t>access to your workspace.</a:t>
            </a:r>
          </a:p>
        </p:txBody>
      </p:sp>
      <p:sp>
        <p:nvSpPr>
          <p:cNvPr id="14" name="s144 text 14">
            <a:extLst xmlns:a="http://schemas.openxmlformats.org/drawingml/2006/main">
              <a:ext uri="{FF2B5EF4-FFF2-40B4-BE49-F238E27FC236}">
                <a16:creationId xmlns:a16="http://schemas.microsoft.com/office/drawing/2014/main" id="{8EEEB57F-3C79-4A2F-9C19-AD4087AF4EB6}"/>
              </a:ext>
            </a:extLst>
          </p:cNvPr>
          <p:cNvSpPr>
            <a:spLocks xmlns:a="http://schemas.openxmlformats.org/drawingml/2006/main" noGrp="1"/>
          </p:cNvSpPr>
          <p:nvPr/>
        </p:nvSpPr>
        <p:spPr>
          <a:xfrm xmlns:a="http://schemas.openxmlformats.org/drawingml/2006/main">
            <a:off x="762000" y="6553200"/>
            <a:ext cx="13716000" cy="35718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ctr">
              <a:lnSpc>
                <a:spcPct val="125000"/>
              </a:lnSpc>
              <a:buNone/>
              <a:defRPr sz="1875" b="0" i="0">
                <a:solidFill>
                  <a:srgbClr val="506559"/>
                </a:solidFill>
                <a:latin typeface="Plus Jakarta Sans"/>
                <a:ea typeface="Plus Jakarta Sans"/>
                <a:cs typeface="Plus Jakarta Sans"/>
              </a:defRPr>
            </a:pPr>
            <a:r>
              <a:rPr sz="1875" b="0" i="0">
                <a:solidFill>
                  <a:srgbClr val="506559"/>
                </a:solidFill>
                <a:latin typeface="Plus Jakarta Sans"/>
                <a:ea typeface="Plus Jakarta Sans"/>
                <a:cs typeface="Plus Jakarta Sans"/>
              </a:rPr>
              <a:t>Your knowledge stays in readable files. Choose the agent and permissions for your setup.</a:t>
            </a:r>
          </a:p>
        </p:txBody>
      </p:sp>
      <p:sp>
        <p:nvSpPr>
          <p:cNvPr id="15" name="s144 text 15">
            <a:extLst xmlns:a="http://schemas.openxmlformats.org/drawingml/2006/main">
              <a:ext uri="{FF2B5EF4-FFF2-40B4-BE49-F238E27FC236}">
                <a16:creationId xmlns:a16="http://schemas.microsoft.com/office/drawing/2014/main" id="{51742A0A-C3B8-4FF7-8F88-8E8A3F3A7115}"/>
              </a:ext>
            </a:extLst>
          </p:cNvPr>
          <p:cNvSpPr>
            <a:spLocks xmlns:a="http://schemas.openxmlformats.org/drawingml/2006/main" noGrp="1"/>
          </p:cNvSpPr>
          <p:nvPr/>
        </p:nvSpPr>
        <p:spPr>
          <a:xfrm xmlns:a="http://schemas.openxmlformats.org/drawingml/2006/main">
            <a:off x="13794284" y="8086725"/>
            <a:ext cx="68371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097"/>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144 / 152</a:t>
            </a:r>
          </a:p>
        </p:txBody>
      </p:sp>
    </p:spTree>
    <p:extLst>
      <p:ext uri="{BB962C8B-B14F-4D97-AF65-F5344CB8AC3E}">
        <p14:creationId xmlns:p14="http://schemas.microsoft.com/office/powerpoint/2010/main" val="1462677680"/>
      </p:ext>
    </p:extLst>
  </p:cSld>
</p:sld>
</file>

<file path=ppt/slides/slide145.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3" name=""/>
          <p:cNvPicPr>
            <a:picLocks xmlns:a="http://schemas.openxmlformats.org/drawingml/2006/main" noChangeAspect="1"/>
          </p:cNvPicPr>
          <p:nvPr/>
        </p:nvPicPr>
        <p:blipFill>
          <a:blip xmlns:r="http://schemas.openxmlformats.org/officeDocument/2006/relationships" xmlns:a="http://schemas.openxmlformats.org/drawingml/2006/main" r:embed="Rfccfa01d198d496a"/>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45 text 2">
            <a:extLst xmlns:a="http://schemas.openxmlformats.org/drawingml/2006/main">
              <a:ext uri="{FF2B5EF4-FFF2-40B4-BE49-F238E27FC236}">
                <a16:creationId xmlns:a16="http://schemas.microsoft.com/office/drawing/2014/main" id="{3B3960D0-17E3-43ED-B2F1-F927A1152C1F}"/>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45 text 3">
            <a:extLst xmlns:a="http://schemas.openxmlformats.org/drawingml/2006/main">
              <a:ext uri="{FF2B5EF4-FFF2-40B4-BE49-F238E27FC236}">
                <a16:creationId xmlns:a16="http://schemas.microsoft.com/office/drawing/2014/main" id="{93DAF90E-CD28-4837-A2F1-F23ADD5A128D}"/>
              </a:ext>
            </a:extLst>
          </p:cNvPr>
          <p:cNvSpPr>
            <a:spLocks xmlns:a="http://schemas.openxmlformats.org/drawingml/2006/main" noGrp="1"/>
          </p:cNvSpPr>
          <p:nvPr/>
        </p:nvSpPr>
        <p:spPr>
          <a:xfrm xmlns:a="http://schemas.openxmlformats.org/drawingml/2006/main">
            <a:off x="13283803" y="476250"/>
            <a:ext cx="119419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Join the cohort</a:t>
            </a:r>
          </a:p>
        </p:txBody>
      </p:sp>
      <p:sp>
        <p:nvSpPr>
          <p:cNvPr id="4" name="s145 text 4">
            <a:extLst xmlns:a="http://schemas.openxmlformats.org/drawingml/2006/main">
              <a:ext uri="{FF2B5EF4-FFF2-40B4-BE49-F238E27FC236}">
                <a16:creationId xmlns:a16="http://schemas.microsoft.com/office/drawing/2014/main" id="{75B4A680-784C-424B-AC6C-CFF55C42FAD0}"/>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Support and library access</a:t>
            </a:r>
          </a:p>
        </p:txBody>
      </p:sp>
      <p:sp>
        <p:nvSpPr>
          <p:cNvPr id="5" name="s145 text 5">
            <a:extLst xmlns:a="http://schemas.openxmlformats.org/drawingml/2006/main">
              <a:ext uri="{FF2B5EF4-FFF2-40B4-BE49-F238E27FC236}">
                <a16:creationId xmlns:a16="http://schemas.microsoft.com/office/drawing/2014/main" id="{FA60012A-CF21-4A71-AD80-3CE27C0C83CC}"/>
              </a:ext>
            </a:extLst>
          </p:cNvPr>
          <p:cNvSpPr>
            <a:spLocks xmlns:a="http://schemas.openxmlformats.org/drawingml/2006/main" noGrp="1"/>
          </p:cNvSpPr>
          <p:nvPr/>
        </p:nvSpPr>
        <p:spPr>
          <a:xfrm xmlns:a="http://schemas.openxmlformats.org/drawingml/2006/main">
            <a:off x="762000" y="3609975"/>
            <a:ext cx="6524625"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506559"/>
                </a:solidFill>
                <a:latin typeface="Plus Jakarta Sans"/>
                <a:ea typeface="Plus Jakarta Sans"/>
                <a:cs typeface="Plus Jakarta Sans"/>
              </a:defRPr>
            </a:pPr>
            <a:r>
              <a:rPr sz="2100" b="0" i="0">
                <a:solidFill>
                  <a:srgbClr val="506559"/>
                </a:solidFill>
                <a:latin typeface="Plus Jakarta Sans"/>
                <a:ea typeface="Plus Jakarta Sans"/>
                <a:cs typeface="Plus Jakarta Sans"/>
              </a:rPr>
              <a:t>After demo day</a:t>
            </a:r>
          </a:p>
        </p:txBody>
      </p:sp>
      <p:sp>
        <p:nvSpPr>
          <p:cNvPr id="6" name="s145 text 6">
            <a:extLst xmlns:a="http://schemas.openxmlformats.org/drawingml/2006/main">
              <a:ext uri="{FF2B5EF4-FFF2-40B4-BE49-F238E27FC236}">
                <a16:creationId xmlns:a16="http://schemas.microsoft.com/office/drawing/2014/main" id="{81619794-D523-4933-9957-AD698DB08829}"/>
              </a:ext>
            </a:extLst>
          </p:cNvPr>
          <p:cNvSpPr>
            <a:spLocks xmlns:a="http://schemas.openxmlformats.org/drawingml/2006/main" noGrp="1"/>
          </p:cNvSpPr>
          <p:nvPr/>
        </p:nvSpPr>
        <p:spPr>
          <a:xfrm xmlns:a="http://schemas.openxmlformats.org/drawingml/2006/main">
            <a:off x="762000" y="4276725"/>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90 days of support every two weeks.</a:t>
            </a:r>
          </a:p>
        </p:txBody>
      </p:sp>
      <p:sp>
        <p:nvSpPr>
          <p:cNvPr id="7" name="s145 text 7">
            <a:extLst xmlns:a="http://schemas.openxmlformats.org/drawingml/2006/main">
              <a:ext uri="{FF2B5EF4-FFF2-40B4-BE49-F238E27FC236}">
                <a16:creationId xmlns:a16="http://schemas.microsoft.com/office/drawing/2014/main" id="{7262BB9F-9D1A-4F12-A2C8-29A6907C0B0B}"/>
              </a:ext>
            </a:extLst>
          </p:cNvPr>
          <p:cNvSpPr>
            <a:spLocks xmlns:a="http://schemas.openxmlformats.org/drawingml/2006/main" noGrp="1"/>
          </p:cNvSpPr>
          <p:nvPr/>
        </p:nvSpPr>
        <p:spPr>
          <a:xfrm xmlns:a="http://schemas.openxmlformats.org/drawingml/2006/main">
            <a:off x="762000" y="5036790"/>
            <a:ext cx="6524625" cy="98673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Circle community and private</a:t>
            </a:r>
          </a:p>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WhatsApp.</a:t>
            </a:r>
          </a:p>
        </p:txBody>
      </p:sp>
      <p:sp>
        <p:nvSpPr>
          <p:cNvPr id="8" name="s145 text 8">
            <a:extLst xmlns:a="http://schemas.openxmlformats.org/drawingml/2006/main">
              <a:ext uri="{FF2B5EF4-FFF2-40B4-BE49-F238E27FC236}">
                <a16:creationId xmlns:a16="http://schemas.microsoft.com/office/drawing/2014/main" id="{A24D835E-5A29-42B3-A7DB-92709E26569E}"/>
              </a:ext>
            </a:extLst>
          </p:cNvPr>
          <p:cNvSpPr>
            <a:spLocks xmlns:a="http://schemas.openxmlformats.org/drawingml/2006/main" noGrp="1"/>
          </p:cNvSpPr>
          <p:nvPr/>
        </p:nvSpPr>
        <p:spPr>
          <a:xfrm xmlns:a="http://schemas.openxmlformats.org/drawingml/2006/main">
            <a:off x="7953375" y="3609975"/>
            <a:ext cx="6524625"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506559"/>
                </a:solidFill>
                <a:latin typeface="Plus Jakarta Sans"/>
                <a:ea typeface="Plus Jakarta Sans"/>
                <a:cs typeface="Plus Jakarta Sans"/>
              </a:defRPr>
            </a:pPr>
            <a:r>
              <a:rPr sz="2100" b="0" i="0">
                <a:solidFill>
                  <a:srgbClr val="506559"/>
                </a:solidFill>
                <a:latin typeface="Plus Jakarta Sans"/>
                <a:ea typeface="Plus Jakarta Sans"/>
                <a:cs typeface="Plus Jakarta Sans"/>
              </a:rPr>
              <a:t>Library access</a:t>
            </a:r>
          </a:p>
        </p:txBody>
      </p:sp>
      <p:sp>
        <p:nvSpPr>
          <p:cNvPr id="9" name="s145 text 9">
            <a:extLst xmlns:a="http://schemas.openxmlformats.org/drawingml/2006/main">
              <a:ext uri="{FF2B5EF4-FFF2-40B4-BE49-F238E27FC236}">
                <a16:creationId xmlns:a16="http://schemas.microsoft.com/office/drawing/2014/main" id="{25CDD5C0-CE8C-4A7B-87AB-F5459BDD7281}"/>
              </a:ext>
            </a:extLst>
          </p:cNvPr>
          <p:cNvSpPr>
            <a:spLocks xmlns:a="http://schemas.openxmlformats.org/drawingml/2006/main" noGrp="1"/>
          </p:cNvSpPr>
          <p:nvPr/>
        </p:nvSpPr>
        <p:spPr>
          <a:xfrm xmlns:a="http://schemas.openxmlformats.org/drawingml/2006/main">
            <a:off x="7953375" y="4276725"/>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12 months of access and updates.</a:t>
            </a:r>
          </a:p>
        </p:txBody>
      </p:sp>
      <p:sp>
        <p:nvSpPr>
          <p:cNvPr id="10" name="s145 text 10">
            <a:extLst xmlns:a="http://schemas.openxmlformats.org/drawingml/2006/main">
              <a:ext uri="{FF2B5EF4-FFF2-40B4-BE49-F238E27FC236}">
                <a16:creationId xmlns:a16="http://schemas.microsoft.com/office/drawing/2014/main" id="{A385F3B5-AC4A-47B6-A549-C7C05EA5BC76}"/>
              </a:ext>
            </a:extLst>
          </p:cNvPr>
          <p:cNvSpPr>
            <a:spLocks xmlns:a="http://schemas.openxmlformats.org/drawingml/2006/main" noGrp="1"/>
          </p:cNvSpPr>
          <p:nvPr/>
        </p:nvSpPr>
        <p:spPr>
          <a:xfrm xmlns:a="http://schemas.openxmlformats.org/drawingml/2006/main">
            <a:off x="7953375" y="5036790"/>
            <a:ext cx="6524625" cy="98673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The company files you create stay with</a:t>
            </a:r>
          </a:p>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you.</a:t>
            </a:r>
          </a:p>
        </p:txBody>
      </p:sp>
      <p:sp>
        <p:nvSpPr>
          <p:cNvPr id="11" name="s145 text 11">
            <a:extLst xmlns:a="http://schemas.openxmlformats.org/drawingml/2006/main">
              <a:ext uri="{FF2B5EF4-FFF2-40B4-BE49-F238E27FC236}">
                <a16:creationId xmlns:a16="http://schemas.microsoft.com/office/drawing/2014/main" id="{B1394625-E3E3-4196-9809-7EAB72124E4E}"/>
              </a:ext>
            </a:extLst>
          </p:cNvPr>
          <p:cNvSpPr>
            <a:spLocks xmlns:a="http://schemas.openxmlformats.org/drawingml/2006/main" noGrp="1"/>
          </p:cNvSpPr>
          <p:nvPr/>
        </p:nvSpPr>
        <p:spPr>
          <a:xfrm xmlns:a="http://schemas.openxmlformats.org/drawingml/2006/main">
            <a:off x="762000" y="8086725"/>
            <a:ext cx="3914031"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The department library is licensed from Heuresis.</a:t>
            </a:r>
          </a:p>
        </p:txBody>
      </p:sp>
      <p:sp>
        <p:nvSpPr>
          <p:cNvPr id="12" name="s145 text 12">
            <a:extLst xmlns:a="http://schemas.openxmlformats.org/drawingml/2006/main">
              <a:ext uri="{FF2B5EF4-FFF2-40B4-BE49-F238E27FC236}">
                <a16:creationId xmlns:a16="http://schemas.microsoft.com/office/drawing/2014/main" id="{5C0F5E12-9077-47DE-8D62-A2C56B831BCC}"/>
              </a:ext>
            </a:extLst>
          </p:cNvPr>
          <p:cNvSpPr>
            <a:spLocks xmlns:a="http://schemas.openxmlformats.org/drawingml/2006/main" noGrp="1"/>
          </p:cNvSpPr>
          <p:nvPr/>
        </p:nvSpPr>
        <p:spPr>
          <a:xfrm xmlns:a="http://schemas.openxmlformats.org/drawingml/2006/main">
            <a:off x="13796814" y="8086725"/>
            <a:ext cx="68118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047"/>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145 / 152</a:t>
            </a:r>
          </a:p>
        </p:txBody>
      </p:sp>
    </p:spTree>
    <p:extLst>
      <p:ext uri="{BB962C8B-B14F-4D97-AF65-F5344CB8AC3E}">
        <p14:creationId xmlns:p14="http://schemas.microsoft.com/office/powerpoint/2010/main" val="1362389578"/>
      </p:ext>
    </p:extLst>
  </p:cSld>
</p:sld>
</file>

<file path=ppt/slides/slide146.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9" name=""/>
          <p:cNvPicPr>
            <a:picLocks xmlns:a="http://schemas.openxmlformats.org/drawingml/2006/main" noChangeAspect="1"/>
          </p:cNvPicPr>
          <p:nvPr/>
        </p:nvPicPr>
        <p:blipFill>
          <a:blip xmlns:r="http://schemas.openxmlformats.org/officeDocument/2006/relationships" xmlns:a="http://schemas.openxmlformats.org/drawingml/2006/main" r:embed="Ra8e36976153045c0"/>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46 text 2">
            <a:extLst xmlns:a="http://schemas.openxmlformats.org/drawingml/2006/main">
              <a:ext uri="{FF2B5EF4-FFF2-40B4-BE49-F238E27FC236}">
                <a16:creationId xmlns:a16="http://schemas.microsoft.com/office/drawing/2014/main" id="{36F33920-B910-4DBB-BBB8-A9548F44231F}"/>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46 text 3">
            <a:extLst xmlns:a="http://schemas.openxmlformats.org/drawingml/2006/main">
              <a:ext uri="{FF2B5EF4-FFF2-40B4-BE49-F238E27FC236}">
                <a16:creationId xmlns:a16="http://schemas.microsoft.com/office/drawing/2014/main" id="{3D0B47EC-9C63-4354-90C6-6B079C5A2958}"/>
              </a:ext>
            </a:extLst>
          </p:cNvPr>
          <p:cNvSpPr>
            <a:spLocks xmlns:a="http://schemas.openxmlformats.org/drawingml/2006/main" noGrp="1"/>
          </p:cNvSpPr>
          <p:nvPr/>
        </p:nvSpPr>
        <p:spPr>
          <a:xfrm xmlns:a="http://schemas.openxmlformats.org/drawingml/2006/main">
            <a:off x="13283803" y="476250"/>
            <a:ext cx="119419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Join the cohort</a:t>
            </a:r>
          </a:p>
        </p:txBody>
      </p:sp>
      <p:sp>
        <p:nvSpPr>
          <p:cNvPr id="4" name="s146 text 4">
            <a:extLst xmlns:a="http://schemas.openxmlformats.org/drawingml/2006/main">
              <a:ext uri="{FF2B5EF4-FFF2-40B4-BE49-F238E27FC236}">
                <a16:creationId xmlns:a16="http://schemas.microsoft.com/office/drawing/2014/main" id="{40D9971E-2FC4-4848-9A0B-70D42CA88E08}"/>
              </a:ext>
            </a:extLst>
          </p:cNvPr>
          <p:cNvSpPr>
            <a:spLocks xmlns:a="http://schemas.openxmlformats.org/drawingml/2006/main" noGrp="1"/>
          </p:cNvSpPr>
          <p:nvPr/>
        </p:nvSpPr>
        <p:spPr>
          <a:xfrm xmlns:a="http://schemas.openxmlformats.org/drawingml/2006/main">
            <a:off x="762000" y="1571625"/>
            <a:ext cx="12382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5775" b="1" i="0">
                <a:solidFill>
                  <a:srgbClr val="15291E"/>
                </a:solidFill>
                <a:latin typeface="Plus Jakarta Sans"/>
                <a:ea typeface="Plus Jakarta Sans"/>
                <a:cs typeface="Plus Jakarta Sans"/>
              </a:defRPr>
            </a:pPr>
            <a:r>
              <a:rPr sz="5775" b="1" i="0">
                <a:solidFill>
                  <a:srgbClr val="15291E"/>
                </a:solidFill>
                <a:latin typeface="Plus Jakarta Sans"/>
                <a:ea typeface="Plus Jakarta Sans"/>
                <a:cs typeface="Plus Jakarta Sans"/>
              </a:rPr>
              <a:t>What would you like help building?</a:t>
            </a:r>
          </a:p>
        </p:txBody>
      </p:sp>
      <p:sp>
        <p:nvSpPr>
          <p:cNvPr id="5" name="s146 text 5">
            <a:extLst xmlns:a="http://schemas.openxmlformats.org/drawingml/2006/main">
              <a:ext uri="{FF2B5EF4-FFF2-40B4-BE49-F238E27FC236}">
                <a16:creationId xmlns:a16="http://schemas.microsoft.com/office/drawing/2014/main" id="{11DC9DE0-7A5F-44F9-A851-D7330F052BC3}"/>
              </a:ext>
            </a:extLst>
          </p:cNvPr>
          <p:cNvSpPr>
            <a:spLocks xmlns:a="http://schemas.openxmlformats.org/drawingml/2006/main" noGrp="1"/>
          </p:cNvSpPr>
          <p:nvPr/>
        </p:nvSpPr>
        <p:spPr>
          <a:xfrm xmlns:a="http://schemas.openxmlformats.org/drawingml/2006/main">
            <a:off x="762000" y="3381375"/>
            <a:ext cx="13716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500" b="0" i="0">
                <a:solidFill>
                  <a:srgbClr val="0B8A4B"/>
                </a:solidFill>
                <a:latin typeface="Menlo"/>
                <a:ea typeface="Menlo"/>
                <a:cs typeface="Menlo"/>
              </a:defRPr>
            </a:pPr>
            <a:r>
              <a:rPr sz="1500" b="0" i="0">
                <a:solidFill>
                  <a:srgbClr val="0B8A4B"/>
                </a:solidFill>
                <a:latin typeface="Menlo"/>
                <a:ea typeface="Menlo"/>
                <a:cs typeface="Menlo"/>
              </a:rPr>
              <a:t>YOUR TURN · CHAT CHECK-IN</a:t>
            </a:r>
          </a:p>
        </p:txBody>
      </p:sp>
      <p:sp>
        <p:nvSpPr>
          <p:cNvPr id="6" name="s146 text 6">
            <a:extLst xmlns:a="http://schemas.openxmlformats.org/drawingml/2006/main">
              <a:ext uri="{FF2B5EF4-FFF2-40B4-BE49-F238E27FC236}">
                <a16:creationId xmlns:a16="http://schemas.microsoft.com/office/drawing/2014/main" id="{8794F74E-CEC1-4CD3-9216-532D2FC3B68E}"/>
              </a:ext>
            </a:extLst>
          </p:cNvPr>
          <p:cNvSpPr>
            <a:spLocks xmlns:a="http://schemas.openxmlformats.org/drawingml/2006/main" noGrp="1"/>
          </p:cNvSpPr>
          <p:nvPr/>
        </p:nvSpPr>
        <p:spPr>
          <a:xfrm xmlns:a="http://schemas.openxmlformats.org/drawingml/2006/main">
            <a:off x="762000" y="3952875"/>
            <a:ext cx="11906250" cy="12001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6667"/>
              </a:lnSpc>
              <a:buNone/>
              <a:defRPr sz="3375" b="0" i="0">
                <a:solidFill>
                  <a:srgbClr val="15291E"/>
                </a:solidFill>
                <a:latin typeface="Plus Jakarta Sans"/>
                <a:ea typeface="Plus Jakarta Sans"/>
                <a:cs typeface="Plus Jakarta Sans"/>
              </a:defRPr>
            </a:pPr>
            <a:r>
              <a:rPr sz="3375" b="0" i="0">
                <a:solidFill>
                  <a:srgbClr val="15291E"/>
                </a:solidFill>
                <a:latin typeface="Plus Jakarta Sans"/>
                <a:ea typeface="Plus Jakarta Sans"/>
                <a:cs typeface="Plus Jakarta Sans"/>
              </a:rPr>
              <a:t>Your company context, a workflow or your first AI</a:t>
            </a:r>
          </a:p>
          <a:p xmlns:a="http://schemas.openxmlformats.org/drawingml/2006/main">
            <a:pPr algn="l">
              <a:lnSpc>
                <a:spcPct val="116667"/>
              </a:lnSpc>
              <a:buNone/>
              <a:defRPr sz="3375" b="0" i="0">
                <a:solidFill>
                  <a:srgbClr val="15291E"/>
                </a:solidFill>
                <a:latin typeface="Plus Jakarta Sans"/>
                <a:ea typeface="Plus Jakarta Sans"/>
                <a:cs typeface="Plus Jakarta Sans"/>
              </a:defRPr>
            </a:pPr>
            <a:r>
              <a:rPr sz="3375" b="0" i="0">
                <a:solidFill>
                  <a:srgbClr val="15291E"/>
                </a:solidFill>
                <a:latin typeface="Plus Jakarta Sans"/>
                <a:ea typeface="Plus Jakarta Sans"/>
                <a:cs typeface="Plus Jakarta Sans"/>
              </a:rPr>
              <a:t>department?</a:t>
            </a:r>
          </a:p>
        </p:txBody>
      </p:sp>
      <p:sp>
        <p:nvSpPr>
          <p:cNvPr id="7" name="s146 text 7">
            <a:extLst xmlns:a="http://schemas.openxmlformats.org/drawingml/2006/main">
              <a:ext uri="{FF2B5EF4-FFF2-40B4-BE49-F238E27FC236}">
                <a16:creationId xmlns:a16="http://schemas.microsoft.com/office/drawing/2014/main" id="{920224D6-6585-4824-9EBA-25AAB66CF86C}"/>
              </a:ext>
            </a:extLst>
          </p:cNvPr>
          <p:cNvSpPr>
            <a:spLocks xmlns:a="http://schemas.openxmlformats.org/drawingml/2006/main" noGrp="1"/>
          </p:cNvSpPr>
          <p:nvPr/>
        </p:nvSpPr>
        <p:spPr>
          <a:xfrm xmlns:a="http://schemas.openxmlformats.org/drawingml/2006/main">
            <a:off x="762000" y="5581650"/>
            <a:ext cx="13716000" cy="67047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6667"/>
              </a:lnSpc>
              <a:buNone/>
              <a:defRPr sz="2325" b="0" i="0">
                <a:solidFill>
                  <a:srgbClr val="0B8A4B"/>
                </a:solidFill>
                <a:latin typeface="Plus Jakarta Sans"/>
                <a:ea typeface="Plus Jakarta Sans"/>
                <a:cs typeface="Plus Jakarta Sans"/>
              </a:defRPr>
            </a:pPr>
            <a:r>
              <a:rPr sz="2325" b="0" i="0">
                <a:solidFill>
                  <a:srgbClr val="0B8A4B"/>
                </a:solidFill>
                <a:latin typeface="Plus Jakarta Sans"/>
                <a:ea typeface="Plus Jakarta Sans"/>
                <a:cs typeface="Plus Jakarta Sans"/>
              </a:rPr>
              <a:t>Tell Ahmed what you would want help with.</a:t>
            </a:r>
          </a:p>
        </p:txBody>
      </p:sp>
      <p:sp>
        <p:nvSpPr>
          <p:cNvPr id="8" name="s146 text 8">
            <a:extLst xmlns:a="http://schemas.openxmlformats.org/drawingml/2006/main">
              <a:ext uri="{FF2B5EF4-FFF2-40B4-BE49-F238E27FC236}">
                <a16:creationId xmlns:a16="http://schemas.microsoft.com/office/drawing/2014/main" id="{F18C03F0-C0E4-4B69-95DB-6FE2CCAD61B7}"/>
              </a:ext>
            </a:extLst>
          </p:cNvPr>
          <p:cNvSpPr>
            <a:spLocks xmlns:a="http://schemas.openxmlformats.org/drawingml/2006/main" noGrp="1"/>
          </p:cNvSpPr>
          <p:nvPr/>
        </p:nvSpPr>
        <p:spPr>
          <a:xfrm xmlns:a="http://schemas.openxmlformats.org/drawingml/2006/main">
            <a:off x="13799939" y="8086725"/>
            <a:ext cx="678061"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047"/>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146 / 152</a:t>
            </a:r>
          </a:p>
        </p:txBody>
      </p:sp>
    </p:spTree>
    <p:extLst>
      <p:ext uri="{BB962C8B-B14F-4D97-AF65-F5344CB8AC3E}">
        <p14:creationId xmlns:p14="http://schemas.microsoft.com/office/powerpoint/2010/main" val="1308656015"/>
      </p:ext>
    </p:extLst>
  </p:cSld>
</p:sld>
</file>

<file path=ppt/slides/slide147.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20" name=""/>
          <p:cNvPicPr>
            <a:picLocks xmlns:a="http://schemas.openxmlformats.org/drawingml/2006/main" noChangeAspect="1"/>
          </p:cNvPicPr>
          <p:nvPr/>
        </p:nvPicPr>
        <p:blipFill>
          <a:blip xmlns:r="http://schemas.openxmlformats.org/officeDocument/2006/relationships" xmlns:a="http://schemas.openxmlformats.org/drawingml/2006/main" r:embed="R35e058e83b7f437c"/>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47 text 2">
            <a:extLst xmlns:a="http://schemas.openxmlformats.org/drawingml/2006/main">
              <a:ext uri="{FF2B5EF4-FFF2-40B4-BE49-F238E27FC236}">
                <a16:creationId xmlns:a16="http://schemas.microsoft.com/office/drawing/2014/main" id="{6A4A8ED4-5C8A-4D3B-9667-01F2611FE632}"/>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47 text 3">
            <a:extLst xmlns:a="http://schemas.openxmlformats.org/drawingml/2006/main">
              <a:ext uri="{FF2B5EF4-FFF2-40B4-BE49-F238E27FC236}">
                <a16:creationId xmlns:a16="http://schemas.microsoft.com/office/drawing/2014/main" id="{7082515E-C446-4F21-8199-917B5D14F778}"/>
              </a:ext>
            </a:extLst>
          </p:cNvPr>
          <p:cNvSpPr>
            <a:spLocks xmlns:a="http://schemas.openxmlformats.org/drawingml/2006/main" noGrp="1"/>
          </p:cNvSpPr>
          <p:nvPr/>
        </p:nvSpPr>
        <p:spPr>
          <a:xfrm xmlns:a="http://schemas.openxmlformats.org/drawingml/2006/main">
            <a:off x="13283803" y="476250"/>
            <a:ext cx="119419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Join the cohort</a:t>
            </a:r>
          </a:p>
        </p:txBody>
      </p:sp>
      <p:sp>
        <p:nvSpPr>
          <p:cNvPr id="4" name="s147 text 4">
            <a:extLst xmlns:a="http://schemas.openxmlformats.org/drawingml/2006/main">
              <a:ext uri="{FF2B5EF4-FFF2-40B4-BE49-F238E27FC236}">
                <a16:creationId xmlns:a16="http://schemas.microsoft.com/office/drawing/2014/main" id="{88A97C9A-BC12-4643-827F-A2085E6EC5DB}"/>
              </a:ext>
            </a:extLst>
          </p:cNvPr>
          <p:cNvSpPr>
            <a:spLocks xmlns:a="http://schemas.openxmlformats.org/drawingml/2006/main" noGrp="1"/>
          </p:cNvSpPr>
          <p:nvPr/>
        </p:nvSpPr>
        <p:spPr>
          <a:xfrm xmlns:a="http://schemas.openxmlformats.org/drawingml/2006/main">
            <a:off x="762000" y="1181100"/>
            <a:ext cx="13525500" cy="8001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275" b="1" i="0">
                <a:solidFill>
                  <a:srgbClr val="15291E"/>
                </a:solidFill>
                <a:latin typeface="Plus Jakarta Sans"/>
                <a:ea typeface="Plus Jakarta Sans"/>
                <a:cs typeface="Plus Jakarta Sans"/>
              </a:defRPr>
            </a:pPr>
            <a:r>
              <a:rPr sz="4275" b="1" i="0">
                <a:solidFill>
                  <a:srgbClr val="15291E"/>
                </a:solidFill>
                <a:latin typeface="Plus Jakarta Sans"/>
                <a:ea typeface="Plus Jakarta Sans"/>
                <a:cs typeface="Plus Jakarta Sans"/>
              </a:rPr>
              <a:t>Marketing and finance, in their words</a:t>
            </a:r>
          </a:p>
        </p:txBody>
      </p:sp>
      <p:sp>
        <p:nvSpPr>
          <p:cNvPr id="5" name="s147 rect 5">
            <a:extLst xmlns:a="http://schemas.openxmlformats.org/drawingml/2006/main">
              <a:ext uri="{FF2B5EF4-FFF2-40B4-BE49-F238E27FC236}">
                <a16:creationId xmlns:a16="http://schemas.microsoft.com/office/drawing/2014/main" id="{59A2CB4B-062B-4A18-9AC9-B9DCE518BAB1}"/>
              </a:ext>
            </a:extLst>
          </p:cNvPr>
          <p:cNvSpPr>
            <a:spLocks xmlns:a="http://schemas.openxmlformats.org/drawingml/2006/main" noGrp="1"/>
          </p:cNvSpPr>
          <p:nvPr/>
        </p:nvSpPr>
        <p:spPr>
          <a:xfrm xmlns:a="http://schemas.openxmlformats.org/drawingml/2006/main">
            <a:off x="762000" y="2524125"/>
            <a:ext cx="6724650" cy="5048250"/>
          </a:xfrm>
          <a:prstGeom xmlns:a="http://schemas.openxmlformats.org/drawingml/2006/main" prst="roundRect">
            <a:avLst>
              <a:gd name="adj" fmla="val 4151"/>
            </a:avLst>
          </a:prstGeom>
          <a:solidFill xmlns:a="http://schemas.openxmlformats.org/drawingml/2006/main">
            <a:srgbClr val="FFFFFF"/>
          </a:solidFill>
          <a:ln xmlns:a="http://schemas.openxmlformats.org/drawingml/2006/main" w="9525">
            <a:solidFill>
              <a:srgbClr val="DCDFE5"/>
            </a:solidFill>
            <a:prstDash val="solid"/>
          </a:ln>
        </p:spPr>
      </p:sp>
      <p:sp>
        <p:nvSpPr>
          <p:cNvPr id="6" name="s147 text 6">
            <a:extLst xmlns:a="http://schemas.openxmlformats.org/drawingml/2006/main">
              <a:ext uri="{FF2B5EF4-FFF2-40B4-BE49-F238E27FC236}">
                <a16:creationId xmlns:a16="http://schemas.microsoft.com/office/drawing/2014/main" id="{204756DB-A6D9-4890-B30A-FEA5F03D59BA}"/>
              </a:ext>
            </a:extLst>
          </p:cNvPr>
          <p:cNvSpPr>
            <a:spLocks xmlns:a="http://schemas.openxmlformats.org/drawingml/2006/main" noGrp="1"/>
          </p:cNvSpPr>
          <p:nvPr/>
        </p:nvSpPr>
        <p:spPr>
          <a:xfrm xmlns:a="http://schemas.openxmlformats.org/drawingml/2006/main">
            <a:off x="1114425" y="2857500"/>
            <a:ext cx="60198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83333"/>
              </a:lnSpc>
              <a:buNone/>
              <a:defRPr sz="2100" b="0" i="0">
                <a:solidFill>
                  <a:srgbClr val="6963BC"/>
                </a:solidFill>
                <a:latin typeface="Plus Jakarta Sans"/>
                <a:ea typeface="Plus Jakarta Sans"/>
                <a:cs typeface="Plus Jakarta Sans"/>
              </a:defRPr>
            </a:pPr>
            <a:r>
              <a:rPr sz="2100" b="0" i="0">
                <a:solidFill>
                  <a:srgbClr val="6963BC"/>
                </a:solidFill>
                <a:latin typeface="Plus Jakarta Sans"/>
                <a:ea typeface="Plus Jakarta Sans"/>
                <a:cs typeface="Plus Jakarta Sans"/>
              </a:rPr>
              <a:t>★★★★★</a:t>
            </a:r>
          </a:p>
        </p:txBody>
      </p:sp>
      <p:sp>
        <p:nvSpPr>
          <p:cNvPr id="7" name="s147 text 7">
            <a:extLst xmlns:a="http://schemas.openxmlformats.org/drawingml/2006/main">
              <a:ext uri="{FF2B5EF4-FFF2-40B4-BE49-F238E27FC236}">
                <a16:creationId xmlns:a16="http://schemas.microsoft.com/office/drawing/2014/main" id="{FF50966C-383B-446D-9AE3-BFB55DCB806B}"/>
              </a:ext>
            </a:extLst>
          </p:cNvPr>
          <p:cNvSpPr>
            <a:spLocks xmlns:a="http://schemas.openxmlformats.org/drawingml/2006/main" noGrp="1"/>
          </p:cNvSpPr>
          <p:nvPr/>
        </p:nvSpPr>
        <p:spPr>
          <a:xfrm xmlns:a="http://schemas.openxmlformats.org/drawingml/2006/main">
            <a:off x="1114425" y="3371850"/>
            <a:ext cx="6019800" cy="2971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“Our team was buried in spreadsheets and</a:t>
            </a:r>
          </a:p>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manual campaign matching. Now, Altari</a:t>
            </a:r>
          </a:p>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handles everything from pairing creators to</a:t>
            </a:r>
          </a:p>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repurposing content that actually performs.</a:t>
            </a:r>
          </a:p>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Engagement rates have never been higher.”</a:t>
            </a:r>
          </a:p>
        </p:txBody>
      </p:sp>
      <p:pic>
        <p:nvPicPr>
          <p:cNvPr id="27" name=""/>
          <p:cNvPicPr>
            <a:picLocks xmlns:a="http://schemas.openxmlformats.org/drawingml/2006/main" noChangeAspect="1"/>
          </p:cNvPicPr>
          <p:nvPr/>
        </p:nvPicPr>
        <p:blipFill>
          <a:blip xmlns:r="http://schemas.openxmlformats.org/officeDocument/2006/relationships" xmlns:a="http://schemas.openxmlformats.org/drawingml/2006/main" r:embed="Rf3a751b5bcfa4cc0"/>
          <a:stretch xmlns:a="http://schemas.openxmlformats.org/drawingml/2006/main"/>
        </p:blipFill>
        <p:spPr>
          <a:xfrm xmlns:a="http://schemas.openxmlformats.org/drawingml/2006/main">
            <a:off x="1114425" y="6619875"/>
            <a:ext cx="609600" cy="609600"/>
          </a:xfrm>
          <a:prstGeom xmlns:a="http://schemas.openxmlformats.org/drawingml/2006/main" prst="rect">
            <a:avLst/>
          </a:prstGeom>
        </p:spPr>
      </p:pic>
      <p:sp>
        <p:nvSpPr>
          <p:cNvPr id="9" name="s147 text 9">
            <a:extLst xmlns:a="http://schemas.openxmlformats.org/drawingml/2006/main">
              <a:ext uri="{FF2B5EF4-FFF2-40B4-BE49-F238E27FC236}">
                <a16:creationId xmlns:a16="http://schemas.microsoft.com/office/drawing/2014/main" id="{99ED2518-634D-427C-B0FF-D0B04C98DFF9}"/>
              </a:ext>
            </a:extLst>
          </p:cNvPr>
          <p:cNvSpPr>
            <a:spLocks xmlns:a="http://schemas.openxmlformats.org/drawingml/2006/main" noGrp="1"/>
          </p:cNvSpPr>
          <p:nvPr/>
        </p:nvSpPr>
        <p:spPr>
          <a:xfrm xmlns:a="http://schemas.openxmlformats.org/drawingml/2006/main">
            <a:off x="1876425" y="6655891"/>
            <a:ext cx="4419600" cy="26193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4167"/>
              </a:lnSpc>
              <a:buNone/>
              <a:defRPr sz="1650" b="1" i="0">
                <a:solidFill>
                  <a:srgbClr val="17291E"/>
                </a:solidFill>
                <a:latin typeface="Plus Jakarta Sans"/>
                <a:ea typeface="Plus Jakarta Sans"/>
                <a:cs typeface="Plus Jakarta Sans"/>
              </a:defRPr>
            </a:pPr>
            <a:r>
              <a:rPr sz="1650" b="1" i="0">
                <a:solidFill>
                  <a:srgbClr val="17291E"/>
                </a:solidFill>
                <a:latin typeface="Plus Jakarta Sans"/>
                <a:ea typeface="Plus Jakarta Sans"/>
                <a:cs typeface="Plus Jakarta Sans"/>
              </a:rPr>
              <a:t>Paul Ryan Jones</a:t>
            </a:r>
          </a:p>
        </p:txBody>
      </p:sp>
      <p:sp>
        <p:nvSpPr>
          <p:cNvPr id="10" name="s147 text 10">
            <a:extLst xmlns:a="http://schemas.openxmlformats.org/drawingml/2006/main">
              <a:ext uri="{FF2B5EF4-FFF2-40B4-BE49-F238E27FC236}">
                <a16:creationId xmlns:a16="http://schemas.microsoft.com/office/drawing/2014/main" id="{86B7F82D-B565-418C-BE3C-5C44152A9638}"/>
              </a:ext>
            </a:extLst>
          </p:cNvPr>
          <p:cNvSpPr>
            <a:spLocks xmlns:a="http://schemas.openxmlformats.org/drawingml/2006/main" noGrp="1"/>
          </p:cNvSpPr>
          <p:nvPr/>
        </p:nvSpPr>
        <p:spPr>
          <a:xfrm xmlns:a="http://schemas.openxmlformats.org/drawingml/2006/main">
            <a:off x="1876425" y="6974979"/>
            <a:ext cx="4419600" cy="2184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46"/>
          </a:bodyPr>
          <a:lstStyle xmlns:a="http://schemas.openxmlformats.org/drawingml/2006/main"/>
          <a:p xmlns:a="http://schemas.openxmlformats.org/drawingml/2006/main">
            <a:pPr algn="l">
              <a:lnSpc>
                <a:spcPct val="112500"/>
              </a:lnSpc>
              <a:buNone/>
              <a:defRPr sz="1275" b="0" i="0">
                <a:solidFill>
                  <a:srgbClr val="66706A"/>
                </a:solidFill>
                <a:latin typeface="Plus Jakarta Sans"/>
                <a:ea typeface="Plus Jakarta Sans"/>
                <a:cs typeface="Plus Jakarta Sans"/>
              </a:defRPr>
            </a:pPr>
            <a:r>
              <a:rPr sz="1275" b="0" i="0">
                <a:solidFill>
                  <a:srgbClr val="66706A"/>
                </a:solidFill>
                <a:latin typeface="Plus Jakarta Sans"/>
                <a:ea typeface="Plus Jakarta Sans"/>
                <a:cs typeface="Plus Jakarta Sans"/>
              </a:rPr>
              <a:t>Founder &amp; CEO · Oriri Marketing</a:t>
            </a:r>
          </a:p>
        </p:txBody>
      </p:sp>
      <p:pic>
        <p:nvPicPr>
          <p:cNvPr id="30" name=""/>
          <p:cNvPicPr>
            <a:picLocks xmlns:a="http://schemas.openxmlformats.org/drawingml/2006/main" noChangeAspect="1"/>
          </p:cNvPicPr>
          <p:nvPr/>
        </p:nvPicPr>
        <p:blipFill>
          <a:blip xmlns:r="http://schemas.openxmlformats.org/officeDocument/2006/relationships" xmlns:a="http://schemas.openxmlformats.org/drawingml/2006/main" r:embed="Rc46d5c386d5c4cd7">
            <a:extLst>
              <a:ext uri="{96DAC541-7B7A-43D3-8B79-37D633B846F1}">
                <asvg:svgBlip xmlns:asvg="http://schemas.microsoft.com/office/drawing/2016/SVG/main" r:embed="R0a5aa373e64c4ecf"/>
              </a:ext>
            </a:extLst>
          </a:blip>
          <a:stretch xmlns:a="http://schemas.openxmlformats.org/drawingml/2006/main"/>
        </p:blipFill>
        <p:spPr>
          <a:xfrm xmlns:a="http://schemas.openxmlformats.org/drawingml/2006/main">
            <a:off x="6448425" y="6786903"/>
            <a:ext cx="685800" cy="275545"/>
          </a:xfrm>
          <a:prstGeom xmlns:a="http://schemas.openxmlformats.org/drawingml/2006/main" prst="rect">
            <a:avLst/>
          </a:prstGeom>
        </p:spPr>
      </p:pic>
      <p:sp>
        <p:nvSpPr>
          <p:cNvPr id="12" name="s147 rect 12">
            <a:extLst xmlns:a="http://schemas.openxmlformats.org/drawingml/2006/main">
              <a:ext uri="{FF2B5EF4-FFF2-40B4-BE49-F238E27FC236}">
                <a16:creationId xmlns:a16="http://schemas.microsoft.com/office/drawing/2014/main" id="{B57CB315-0D7D-4D06-8F93-A3F1DC1DFD87}"/>
              </a:ext>
            </a:extLst>
          </p:cNvPr>
          <p:cNvSpPr>
            <a:spLocks xmlns:a="http://schemas.openxmlformats.org/drawingml/2006/main" noGrp="1"/>
          </p:cNvSpPr>
          <p:nvPr/>
        </p:nvSpPr>
        <p:spPr>
          <a:xfrm xmlns:a="http://schemas.openxmlformats.org/drawingml/2006/main">
            <a:off x="7753350" y="2524125"/>
            <a:ext cx="6724650" cy="5048250"/>
          </a:xfrm>
          <a:prstGeom xmlns:a="http://schemas.openxmlformats.org/drawingml/2006/main" prst="roundRect">
            <a:avLst>
              <a:gd name="adj" fmla="val 4151"/>
            </a:avLst>
          </a:prstGeom>
          <a:solidFill xmlns:a="http://schemas.openxmlformats.org/drawingml/2006/main">
            <a:srgbClr val="FFFFFF"/>
          </a:solidFill>
          <a:ln xmlns:a="http://schemas.openxmlformats.org/drawingml/2006/main" w="9525">
            <a:solidFill>
              <a:srgbClr val="DCDFE5"/>
            </a:solidFill>
            <a:prstDash val="solid"/>
          </a:ln>
        </p:spPr>
      </p:sp>
      <p:sp>
        <p:nvSpPr>
          <p:cNvPr id="13" name="s147 text 13">
            <a:extLst xmlns:a="http://schemas.openxmlformats.org/drawingml/2006/main">
              <a:ext uri="{FF2B5EF4-FFF2-40B4-BE49-F238E27FC236}">
                <a16:creationId xmlns:a16="http://schemas.microsoft.com/office/drawing/2014/main" id="{D9214D15-CAF6-47D7-A8C8-21B1FCC63C66}"/>
              </a:ext>
            </a:extLst>
          </p:cNvPr>
          <p:cNvSpPr>
            <a:spLocks xmlns:a="http://schemas.openxmlformats.org/drawingml/2006/main" noGrp="1"/>
          </p:cNvSpPr>
          <p:nvPr/>
        </p:nvSpPr>
        <p:spPr>
          <a:xfrm xmlns:a="http://schemas.openxmlformats.org/drawingml/2006/main">
            <a:off x="8105775" y="2857500"/>
            <a:ext cx="60198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83333"/>
              </a:lnSpc>
              <a:buNone/>
              <a:defRPr sz="2100" b="0" i="0">
                <a:solidFill>
                  <a:srgbClr val="6963BC"/>
                </a:solidFill>
                <a:latin typeface="Plus Jakarta Sans"/>
                <a:ea typeface="Plus Jakarta Sans"/>
                <a:cs typeface="Plus Jakarta Sans"/>
              </a:defRPr>
            </a:pPr>
            <a:r>
              <a:rPr sz="2100" b="0" i="0">
                <a:solidFill>
                  <a:srgbClr val="6963BC"/>
                </a:solidFill>
                <a:latin typeface="Plus Jakarta Sans"/>
                <a:ea typeface="Plus Jakarta Sans"/>
                <a:cs typeface="Plus Jakarta Sans"/>
              </a:rPr>
              <a:t>★★★★★</a:t>
            </a:r>
          </a:p>
        </p:txBody>
      </p:sp>
      <p:sp>
        <p:nvSpPr>
          <p:cNvPr id="14" name="s147 text 14">
            <a:extLst xmlns:a="http://schemas.openxmlformats.org/drawingml/2006/main">
              <a:ext uri="{FF2B5EF4-FFF2-40B4-BE49-F238E27FC236}">
                <a16:creationId xmlns:a16="http://schemas.microsoft.com/office/drawing/2014/main" id="{C23802D2-7740-44EC-AB28-25697FD32D28}"/>
              </a:ext>
            </a:extLst>
          </p:cNvPr>
          <p:cNvSpPr>
            <a:spLocks xmlns:a="http://schemas.openxmlformats.org/drawingml/2006/main" noGrp="1"/>
          </p:cNvSpPr>
          <p:nvPr/>
        </p:nvSpPr>
        <p:spPr>
          <a:xfrm xmlns:a="http://schemas.openxmlformats.org/drawingml/2006/main">
            <a:off x="8105775" y="3371850"/>
            <a:ext cx="6019800" cy="2971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“We had revenue leaking across accounting,</a:t>
            </a:r>
          </a:p>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invoicing, and our CRM, with no clear view of</a:t>
            </a:r>
          </a:p>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it. Altari built dashboards that surface it in</a:t>
            </a:r>
          </a:p>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real time and automated the reconciliation</a:t>
            </a:r>
          </a:p>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behind them. We’ve recovered over $100k</a:t>
            </a:r>
          </a:p>
          <a:p xmlns:a="http://schemas.openxmlformats.org/drawingml/2006/main">
            <a:pPr algn="l">
              <a:lnSpc>
                <a:spcPct val="120833"/>
              </a:lnSpc>
              <a:buNone/>
              <a:defRPr sz="2250" b="0" i="0">
                <a:solidFill>
                  <a:srgbClr val="202A24"/>
                </a:solidFill>
                <a:latin typeface="Plus Jakarta Sans"/>
                <a:ea typeface="Plus Jakarta Sans"/>
                <a:cs typeface="Plus Jakarta Sans"/>
              </a:defRPr>
            </a:pPr>
            <a:r>
              <a:rPr sz="2250" b="0" i="0">
                <a:solidFill>
                  <a:srgbClr val="202A24"/>
                </a:solidFill>
                <a:latin typeface="Plus Jakarta Sans"/>
                <a:ea typeface="Plus Jakarta Sans"/>
                <a:cs typeface="Plus Jakarta Sans"/>
              </a:rPr>
              <a:t>that was quietly slipping through the cracks.”</a:t>
            </a:r>
          </a:p>
        </p:txBody>
      </p:sp>
      <p:pic>
        <p:nvPicPr>
          <p:cNvPr id="34" name=""/>
          <p:cNvPicPr>
            <a:picLocks xmlns:a="http://schemas.openxmlformats.org/drawingml/2006/main" noChangeAspect="1"/>
          </p:cNvPicPr>
          <p:nvPr/>
        </p:nvPicPr>
        <p:blipFill>
          <a:blip xmlns:r="http://schemas.openxmlformats.org/officeDocument/2006/relationships" xmlns:a="http://schemas.openxmlformats.org/drawingml/2006/main" r:embed="R6222b10324ac42e9"/>
          <a:stretch xmlns:a="http://schemas.openxmlformats.org/drawingml/2006/main"/>
        </p:blipFill>
        <p:spPr>
          <a:xfrm xmlns:a="http://schemas.openxmlformats.org/drawingml/2006/main">
            <a:off x="8105775" y="6619875"/>
            <a:ext cx="609600" cy="609600"/>
          </a:xfrm>
          <a:prstGeom xmlns:a="http://schemas.openxmlformats.org/drawingml/2006/main" prst="rect">
            <a:avLst/>
          </a:prstGeom>
        </p:spPr>
      </p:pic>
      <p:sp>
        <p:nvSpPr>
          <p:cNvPr id="16" name="s147 text 16">
            <a:extLst xmlns:a="http://schemas.openxmlformats.org/drawingml/2006/main">
              <a:ext uri="{FF2B5EF4-FFF2-40B4-BE49-F238E27FC236}">
                <a16:creationId xmlns:a16="http://schemas.microsoft.com/office/drawing/2014/main" id="{C7AFC746-A0BD-41E0-B92E-FAC43EC529B1}"/>
              </a:ext>
            </a:extLst>
          </p:cNvPr>
          <p:cNvSpPr>
            <a:spLocks xmlns:a="http://schemas.openxmlformats.org/drawingml/2006/main" noGrp="1"/>
          </p:cNvSpPr>
          <p:nvPr/>
        </p:nvSpPr>
        <p:spPr>
          <a:xfrm xmlns:a="http://schemas.openxmlformats.org/drawingml/2006/main">
            <a:off x="8867775" y="6655891"/>
            <a:ext cx="4419600" cy="26193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4167"/>
              </a:lnSpc>
              <a:buNone/>
              <a:defRPr sz="1650" b="1" i="0">
                <a:solidFill>
                  <a:srgbClr val="17291E"/>
                </a:solidFill>
                <a:latin typeface="Plus Jakarta Sans"/>
                <a:ea typeface="Plus Jakarta Sans"/>
                <a:cs typeface="Plus Jakarta Sans"/>
              </a:defRPr>
            </a:pPr>
            <a:r>
              <a:rPr sz="1650" b="1" i="0">
                <a:solidFill>
                  <a:srgbClr val="17291E"/>
                </a:solidFill>
                <a:latin typeface="Plus Jakarta Sans"/>
                <a:ea typeface="Plus Jakarta Sans"/>
                <a:cs typeface="Plus Jakarta Sans"/>
              </a:rPr>
              <a:t>Divjot Sahni</a:t>
            </a:r>
          </a:p>
        </p:txBody>
      </p:sp>
      <p:sp>
        <p:nvSpPr>
          <p:cNvPr id="17" name="s147 text 17">
            <a:extLst xmlns:a="http://schemas.openxmlformats.org/drawingml/2006/main">
              <a:ext uri="{FF2B5EF4-FFF2-40B4-BE49-F238E27FC236}">
                <a16:creationId xmlns:a16="http://schemas.microsoft.com/office/drawing/2014/main" id="{69F38294-EEC9-4BDF-8995-44232212F3B9}"/>
              </a:ext>
            </a:extLst>
          </p:cNvPr>
          <p:cNvSpPr>
            <a:spLocks xmlns:a="http://schemas.openxmlformats.org/drawingml/2006/main" noGrp="1"/>
          </p:cNvSpPr>
          <p:nvPr/>
        </p:nvSpPr>
        <p:spPr>
          <a:xfrm xmlns:a="http://schemas.openxmlformats.org/drawingml/2006/main">
            <a:off x="8867775" y="6974979"/>
            <a:ext cx="4419600" cy="21848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46"/>
          </a:bodyPr>
          <a:lstStyle xmlns:a="http://schemas.openxmlformats.org/drawingml/2006/main"/>
          <a:p xmlns:a="http://schemas.openxmlformats.org/drawingml/2006/main">
            <a:pPr algn="l">
              <a:lnSpc>
                <a:spcPct val="112500"/>
              </a:lnSpc>
              <a:buNone/>
              <a:defRPr sz="1275" b="0" i="0">
                <a:solidFill>
                  <a:srgbClr val="66706A"/>
                </a:solidFill>
                <a:latin typeface="Plus Jakarta Sans"/>
                <a:ea typeface="Plus Jakarta Sans"/>
                <a:cs typeface="Plus Jakarta Sans"/>
              </a:defRPr>
            </a:pPr>
            <a:r>
              <a:rPr sz="1275" b="0" i="0">
                <a:solidFill>
                  <a:srgbClr val="66706A"/>
                </a:solidFill>
                <a:latin typeface="Plus Jakarta Sans"/>
                <a:ea typeface="Plus Jakarta Sans"/>
                <a:cs typeface="Plus Jakarta Sans"/>
              </a:rPr>
              <a:t>Director · EZYE Consulting Services</a:t>
            </a:r>
          </a:p>
        </p:txBody>
      </p:sp>
      <p:pic>
        <p:nvPicPr>
          <p:cNvPr id="37" name=""/>
          <p:cNvPicPr>
            <a:picLocks xmlns:a="http://schemas.openxmlformats.org/drawingml/2006/main" noChangeAspect="1"/>
          </p:cNvPicPr>
          <p:nvPr/>
        </p:nvPicPr>
        <p:blipFill>
          <a:blip xmlns:r="http://schemas.openxmlformats.org/officeDocument/2006/relationships" xmlns:a="http://schemas.openxmlformats.org/drawingml/2006/main" r:embed="R45c68c07621f4374">
            <a:extLst>
              <a:ext uri="{96DAC541-7B7A-43D3-8B79-37D633B846F1}">
                <asvg:svgBlip xmlns:asvg="http://schemas.microsoft.com/office/drawing/2016/SVG/main" r:embed="R57c4b92144ae4846"/>
              </a:ext>
            </a:extLst>
          </a:blip>
          <a:stretch xmlns:a="http://schemas.openxmlformats.org/drawingml/2006/main"/>
        </p:blipFill>
        <p:spPr>
          <a:xfrm xmlns:a="http://schemas.openxmlformats.org/drawingml/2006/main">
            <a:off x="13439775" y="6757859"/>
            <a:ext cx="685800" cy="333632"/>
          </a:xfrm>
          <a:prstGeom xmlns:a="http://schemas.openxmlformats.org/drawingml/2006/main" prst="rect">
            <a:avLst/>
          </a:prstGeom>
        </p:spPr>
      </p:pic>
      <p:sp>
        <p:nvSpPr>
          <p:cNvPr id="19" name="s147 text 19">
            <a:extLst xmlns:a="http://schemas.openxmlformats.org/drawingml/2006/main">
              <a:ext uri="{FF2B5EF4-FFF2-40B4-BE49-F238E27FC236}">
                <a16:creationId xmlns:a16="http://schemas.microsoft.com/office/drawing/2014/main" id="{8D129C3E-4494-4A08-88D3-7E9049CD83A5}"/>
              </a:ext>
            </a:extLst>
          </p:cNvPr>
          <p:cNvSpPr>
            <a:spLocks xmlns:a="http://schemas.openxmlformats.org/drawingml/2006/main" noGrp="1"/>
          </p:cNvSpPr>
          <p:nvPr/>
        </p:nvSpPr>
        <p:spPr>
          <a:xfrm xmlns:a="http://schemas.openxmlformats.org/drawingml/2006/main">
            <a:off x="13809315" y="8086725"/>
            <a:ext cx="668685"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2353"/>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147 / 152</a:t>
            </a:r>
          </a:p>
        </p:txBody>
      </p:sp>
    </p:spTree>
    <p:extLst>
      <p:ext uri="{BB962C8B-B14F-4D97-AF65-F5344CB8AC3E}">
        <p14:creationId xmlns:p14="http://schemas.microsoft.com/office/powerpoint/2010/main" val="1225816235"/>
      </p:ext>
    </p:extLst>
  </p:cSld>
</p:sld>
</file>

<file path=ppt/slides/slide148.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0" name=""/>
          <p:cNvPicPr>
            <a:picLocks xmlns:a="http://schemas.openxmlformats.org/drawingml/2006/main" noChangeAspect="1"/>
          </p:cNvPicPr>
          <p:nvPr/>
        </p:nvPicPr>
        <p:blipFill>
          <a:blip xmlns:r="http://schemas.openxmlformats.org/officeDocument/2006/relationships" xmlns:a="http://schemas.openxmlformats.org/drawingml/2006/main" r:embed="R8e9ff8eecdee4768"/>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48 text 2">
            <a:extLst xmlns:a="http://schemas.openxmlformats.org/drawingml/2006/main">
              <a:ext uri="{FF2B5EF4-FFF2-40B4-BE49-F238E27FC236}">
                <a16:creationId xmlns:a16="http://schemas.microsoft.com/office/drawing/2014/main" id="{0B45EC61-3767-48F4-A725-C98BE8EA676F}"/>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48 text 3">
            <a:extLst xmlns:a="http://schemas.openxmlformats.org/drawingml/2006/main">
              <a:ext uri="{FF2B5EF4-FFF2-40B4-BE49-F238E27FC236}">
                <a16:creationId xmlns:a16="http://schemas.microsoft.com/office/drawing/2014/main" id="{CE58822E-F092-4152-B78F-56D619453D31}"/>
              </a:ext>
            </a:extLst>
          </p:cNvPr>
          <p:cNvSpPr>
            <a:spLocks xmlns:a="http://schemas.openxmlformats.org/drawingml/2006/main" noGrp="1"/>
          </p:cNvSpPr>
          <p:nvPr/>
        </p:nvSpPr>
        <p:spPr>
          <a:xfrm xmlns:a="http://schemas.openxmlformats.org/drawingml/2006/main">
            <a:off x="13283803" y="476250"/>
            <a:ext cx="119419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Join the cohort</a:t>
            </a:r>
          </a:p>
        </p:txBody>
      </p:sp>
      <p:sp>
        <p:nvSpPr>
          <p:cNvPr id="4" name="s148 text 4">
            <a:extLst xmlns:a="http://schemas.openxmlformats.org/drawingml/2006/main">
              <a:ext uri="{FF2B5EF4-FFF2-40B4-BE49-F238E27FC236}">
                <a16:creationId xmlns:a16="http://schemas.microsoft.com/office/drawing/2014/main" id="{CAC7E761-72FD-4D62-AD4E-7BE7037E2A5C}"/>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Founding seat</a:t>
            </a:r>
          </a:p>
        </p:txBody>
      </p:sp>
      <p:sp>
        <p:nvSpPr>
          <p:cNvPr id="5" name="s148 text 5">
            <a:extLst xmlns:a="http://schemas.openxmlformats.org/drawingml/2006/main">
              <a:ext uri="{FF2B5EF4-FFF2-40B4-BE49-F238E27FC236}">
                <a16:creationId xmlns:a16="http://schemas.microsoft.com/office/drawing/2014/main" id="{40B0EDEB-A6EF-4282-91EF-63C741F322EF}"/>
              </a:ext>
            </a:extLst>
          </p:cNvPr>
          <p:cNvSpPr>
            <a:spLocks xmlns:a="http://schemas.openxmlformats.org/drawingml/2006/main" noGrp="1"/>
          </p:cNvSpPr>
          <p:nvPr/>
        </p:nvSpPr>
        <p:spPr>
          <a:xfrm xmlns:a="http://schemas.openxmlformats.org/drawingml/2006/main">
            <a:off x="762000" y="2838450"/>
            <a:ext cx="137160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250" b="0" i="0">
                <a:solidFill>
                  <a:srgbClr val="506559"/>
                </a:solidFill>
                <a:latin typeface="Plus Jakarta Sans"/>
                <a:ea typeface="Plus Jakarta Sans"/>
                <a:cs typeface="Plus Jakarta Sans"/>
              </a:defRPr>
            </a:pPr>
            <a:r>
              <a:rPr sz="2250" b="0" i="0">
                <a:solidFill>
                  <a:srgbClr val="506559"/>
                </a:solidFill>
                <a:latin typeface="Plus Jakarta Sans"/>
                <a:ea typeface="Plus Jakarta Sans"/>
                <a:cs typeface="Plus Jakarta Sans"/>
              </a:rPr>
              <a:t>Founding seat</a:t>
            </a:r>
          </a:p>
        </p:txBody>
      </p:sp>
      <p:sp>
        <p:nvSpPr>
          <p:cNvPr id="6" name="s148 text 6">
            <a:extLst xmlns:a="http://schemas.openxmlformats.org/drawingml/2006/main">
              <a:ext uri="{FF2B5EF4-FFF2-40B4-BE49-F238E27FC236}">
                <a16:creationId xmlns:a16="http://schemas.microsoft.com/office/drawing/2014/main" id="{1A22A305-A424-4F32-8BFD-019C4AB09848}"/>
              </a:ext>
            </a:extLst>
          </p:cNvPr>
          <p:cNvSpPr>
            <a:spLocks xmlns:a="http://schemas.openxmlformats.org/drawingml/2006/main" noGrp="1"/>
          </p:cNvSpPr>
          <p:nvPr/>
        </p:nvSpPr>
        <p:spPr>
          <a:xfrm xmlns:a="http://schemas.openxmlformats.org/drawingml/2006/main">
            <a:off x="762000" y="3676650"/>
            <a:ext cx="13716000" cy="145018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87500"/>
              </a:lnSpc>
              <a:buNone/>
              <a:defRPr sz="10875" b="0" i="0">
                <a:solidFill>
                  <a:srgbClr val="117A43"/>
                </a:solidFill>
                <a:latin typeface="Instrument Serif"/>
                <a:ea typeface="Instrument Serif"/>
                <a:cs typeface="Instrument Serif"/>
              </a:defRPr>
            </a:pPr>
            <a:r>
              <a:rPr sz="10875" b="0" i="0">
                <a:solidFill>
                  <a:srgbClr val="117A43"/>
                </a:solidFill>
                <a:latin typeface="Instrument Serif"/>
                <a:ea typeface="Instrument Serif"/>
                <a:cs typeface="Instrument Serif"/>
              </a:rPr>
              <a:t>$1,497 USD</a:t>
            </a:r>
          </a:p>
        </p:txBody>
      </p:sp>
      <p:sp>
        <p:nvSpPr>
          <p:cNvPr id="7" name="s148 text 7">
            <a:extLst xmlns:a="http://schemas.openxmlformats.org/drawingml/2006/main">
              <a:ext uri="{FF2B5EF4-FFF2-40B4-BE49-F238E27FC236}">
                <a16:creationId xmlns:a16="http://schemas.microsoft.com/office/drawing/2014/main" id="{3C517B5F-875A-4D65-A8FC-EAAEF2264E2A}"/>
              </a:ext>
            </a:extLst>
          </p:cNvPr>
          <p:cNvSpPr>
            <a:spLocks xmlns:a="http://schemas.openxmlformats.org/drawingml/2006/main" noGrp="1"/>
          </p:cNvSpPr>
          <p:nvPr/>
        </p:nvSpPr>
        <p:spPr>
          <a:xfrm xmlns:a="http://schemas.openxmlformats.org/drawingml/2006/main">
            <a:off x="762000" y="5469731"/>
            <a:ext cx="12573000" cy="47997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1"/>
          </a:bodyPr>
          <a:lstStyle xmlns:a="http://schemas.openxmlformats.org/drawingml/2006/main"/>
          <a:p xmlns:a="http://schemas.openxmlformats.org/drawingml/2006/main">
            <a:pPr algn="l">
              <a:lnSpc>
                <a:spcPct val="116667"/>
              </a:lnSpc>
              <a:buNone/>
              <a:defRPr sz="2700" b="0" i="0">
                <a:solidFill>
                  <a:srgbClr val="15291E"/>
                </a:solidFill>
                <a:latin typeface="Plus Jakarta Sans"/>
                <a:ea typeface="Plus Jakarta Sans"/>
                <a:cs typeface="Plus Jakarta Sans"/>
              </a:defRPr>
            </a:pPr>
            <a:r>
              <a:rPr sz="2700" b="0" i="0">
                <a:solidFill>
                  <a:srgbClr val="15291E"/>
                </a:solidFill>
                <a:latin typeface="Plus Jakarta Sans"/>
                <a:ea typeface="Plus Jakarta Sans"/>
                <a:cs typeface="Plus Jakarta Sans"/>
              </a:rPr>
              <a:t>One payment · six live classes, SkillTreeOS and your first working department</a:t>
            </a:r>
          </a:p>
        </p:txBody>
      </p:sp>
      <p:sp>
        <p:nvSpPr>
          <p:cNvPr id="8" name="s148 text 8">
            <a:extLst xmlns:a="http://schemas.openxmlformats.org/drawingml/2006/main">
              <a:ext uri="{FF2B5EF4-FFF2-40B4-BE49-F238E27FC236}">
                <a16:creationId xmlns:a16="http://schemas.microsoft.com/office/drawing/2014/main" id="{7DB99C8F-2D49-4517-A4DA-DE25C873F0FA}"/>
              </a:ext>
            </a:extLst>
          </p:cNvPr>
          <p:cNvSpPr>
            <a:spLocks xmlns:a="http://schemas.openxmlformats.org/drawingml/2006/main" noGrp="1"/>
          </p:cNvSpPr>
          <p:nvPr/>
        </p:nvSpPr>
        <p:spPr>
          <a:xfrm xmlns:a="http://schemas.openxmlformats.org/drawingml/2006/main">
            <a:off x="762000" y="6235452"/>
            <a:ext cx="13716000" cy="450056"/>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12500"/>
              </a:lnSpc>
              <a:buNone/>
              <a:defRPr sz="2625" b="1" i="0">
                <a:solidFill>
                  <a:srgbClr val="0B8A4B"/>
                </a:solidFill>
                <a:latin typeface="Plus Jakarta Sans"/>
                <a:ea typeface="Plus Jakarta Sans"/>
                <a:cs typeface="Plus Jakarta Sans"/>
              </a:defRPr>
            </a:pPr>
            <a:r>
              <a:rPr sz="2625" b="1" i="0">
                <a:solidFill>
                  <a:srgbClr val="0B8A4B"/>
                </a:solidFill>
                <a:latin typeface="Plus Jakarta Sans"/>
                <a:ea typeface="Plus Jakarta Sans"/>
                <a:cs typeface="Plus Jakarta Sans"/>
              </a:rPr>
              <a:t>The checkout link is in the webinar chat.</a:t>
            </a:r>
          </a:p>
        </p:txBody>
      </p:sp>
      <p:sp>
        <p:nvSpPr>
          <p:cNvPr id="9" name="s148 text 9">
            <a:extLst xmlns:a="http://schemas.openxmlformats.org/drawingml/2006/main">
              <a:ext uri="{FF2B5EF4-FFF2-40B4-BE49-F238E27FC236}">
                <a16:creationId xmlns:a16="http://schemas.microsoft.com/office/drawing/2014/main" id="{09BD0F3F-B592-48DF-A0CD-7ECCB24F2880}"/>
              </a:ext>
            </a:extLst>
          </p:cNvPr>
          <p:cNvSpPr>
            <a:spLocks xmlns:a="http://schemas.openxmlformats.org/drawingml/2006/main" noGrp="1"/>
          </p:cNvSpPr>
          <p:nvPr/>
        </p:nvSpPr>
        <p:spPr>
          <a:xfrm xmlns:a="http://schemas.openxmlformats.org/drawingml/2006/main">
            <a:off x="13794730" y="8086725"/>
            <a:ext cx="683270"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097"/>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148 / 152</a:t>
            </a:r>
          </a:p>
        </p:txBody>
      </p:sp>
    </p:spTree>
    <p:extLst>
      <p:ext uri="{BB962C8B-B14F-4D97-AF65-F5344CB8AC3E}">
        <p14:creationId xmlns:p14="http://schemas.microsoft.com/office/powerpoint/2010/main" val="1353545902"/>
      </p:ext>
    </p:extLst>
  </p:cSld>
</p:sld>
</file>

<file path=ppt/slides/slide149.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1" name=""/>
          <p:cNvPicPr>
            <a:picLocks xmlns:a="http://schemas.openxmlformats.org/drawingml/2006/main" noChangeAspect="1"/>
          </p:cNvPicPr>
          <p:nvPr/>
        </p:nvPicPr>
        <p:blipFill>
          <a:blip xmlns:r="http://schemas.openxmlformats.org/officeDocument/2006/relationships" xmlns:a="http://schemas.openxmlformats.org/drawingml/2006/main" r:embed="Raf5d59a795df4e7d"/>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49 text 2">
            <a:extLst xmlns:a="http://schemas.openxmlformats.org/drawingml/2006/main">
              <a:ext uri="{FF2B5EF4-FFF2-40B4-BE49-F238E27FC236}">
                <a16:creationId xmlns:a16="http://schemas.microsoft.com/office/drawing/2014/main" id="{9CE1BE18-C95C-4C6A-B73F-CB41EEA714EE}"/>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49 text 3">
            <a:extLst xmlns:a="http://schemas.openxmlformats.org/drawingml/2006/main">
              <a:ext uri="{FF2B5EF4-FFF2-40B4-BE49-F238E27FC236}">
                <a16:creationId xmlns:a16="http://schemas.microsoft.com/office/drawing/2014/main" id="{9706F37E-215A-4E70-A0B8-B163FD2B7997}"/>
              </a:ext>
            </a:extLst>
          </p:cNvPr>
          <p:cNvSpPr>
            <a:spLocks xmlns:a="http://schemas.openxmlformats.org/drawingml/2006/main" noGrp="1"/>
          </p:cNvSpPr>
          <p:nvPr/>
        </p:nvSpPr>
        <p:spPr>
          <a:xfrm xmlns:a="http://schemas.openxmlformats.org/drawingml/2006/main">
            <a:off x="13283803" y="476250"/>
            <a:ext cx="119419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Join the cohort</a:t>
            </a:r>
          </a:p>
        </p:txBody>
      </p:sp>
      <p:sp>
        <p:nvSpPr>
          <p:cNvPr id="4" name="s149 text 4">
            <a:extLst xmlns:a="http://schemas.openxmlformats.org/drawingml/2006/main">
              <a:ext uri="{FF2B5EF4-FFF2-40B4-BE49-F238E27FC236}">
                <a16:creationId xmlns:a16="http://schemas.microsoft.com/office/drawing/2014/main" id="{7F0B54E6-05E3-44F2-85FB-6C9CB3580E40}"/>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Optional: private build time</a:t>
            </a:r>
          </a:p>
        </p:txBody>
      </p:sp>
      <p:sp>
        <p:nvSpPr>
          <p:cNvPr id="5" name="s149 text 5">
            <a:extLst xmlns:a="http://schemas.openxmlformats.org/drawingml/2006/main">
              <a:ext uri="{FF2B5EF4-FFF2-40B4-BE49-F238E27FC236}">
                <a16:creationId xmlns:a16="http://schemas.microsoft.com/office/drawing/2014/main" id="{20AC8D38-42D7-45A2-A315-925E62B7E4B0}"/>
              </a:ext>
            </a:extLst>
          </p:cNvPr>
          <p:cNvSpPr>
            <a:spLocks xmlns:a="http://schemas.openxmlformats.org/drawingml/2006/main" noGrp="1"/>
          </p:cNvSpPr>
          <p:nvPr/>
        </p:nvSpPr>
        <p:spPr>
          <a:xfrm xmlns:a="http://schemas.openxmlformats.org/drawingml/2006/main">
            <a:off x="762000" y="2838450"/>
            <a:ext cx="13716000" cy="1076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6750" b="1" i="0">
                <a:solidFill>
                  <a:srgbClr val="0B8A4B"/>
                </a:solidFill>
                <a:latin typeface="Plus Jakarta Sans"/>
                <a:ea typeface="Plus Jakarta Sans"/>
                <a:cs typeface="Plus Jakarta Sans"/>
              </a:defRPr>
            </a:pPr>
            <a:r>
              <a:rPr sz="6750" b="1" i="0">
                <a:solidFill>
                  <a:srgbClr val="0B8A4B"/>
                </a:solidFill>
                <a:latin typeface="Plus Jakarta Sans"/>
                <a:ea typeface="Plus Jakarta Sans"/>
                <a:cs typeface="Plus Jakarta Sans"/>
              </a:rPr>
              <a:t>$1,497 USD</a:t>
            </a:r>
          </a:p>
        </p:txBody>
      </p:sp>
      <p:sp>
        <p:nvSpPr>
          <p:cNvPr id="6" name="s149 text 6">
            <a:extLst xmlns:a="http://schemas.openxmlformats.org/drawingml/2006/main">
              <a:ext uri="{FF2B5EF4-FFF2-40B4-BE49-F238E27FC236}">
                <a16:creationId xmlns:a16="http://schemas.microsoft.com/office/drawing/2014/main" id="{4F976E50-CC11-45D8-90EC-DE48972D9AE2}"/>
              </a:ext>
            </a:extLst>
          </p:cNvPr>
          <p:cNvSpPr>
            <a:spLocks xmlns:a="http://schemas.openxmlformats.org/drawingml/2006/main" noGrp="1"/>
          </p:cNvSpPr>
          <p:nvPr/>
        </p:nvSpPr>
        <p:spPr>
          <a:xfrm xmlns:a="http://schemas.openxmlformats.org/drawingml/2006/main">
            <a:off x="762000" y="4048125"/>
            <a:ext cx="13716000" cy="4286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25000"/>
              </a:lnSpc>
              <a:buNone/>
              <a:defRPr sz="2250" b="0" i="0">
                <a:solidFill>
                  <a:srgbClr val="506559"/>
                </a:solidFill>
                <a:latin typeface="Plus Jakarta Sans"/>
                <a:ea typeface="Plus Jakarta Sans"/>
                <a:cs typeface="Plus Jakarta Sans"/>
              </a:defRPr>
            </a:pPr>
            <a:r>
              <a:rPr sz="2250" b="0" i="0">
                <a:solidFill>
                  <a:srgbClr val="506559"/>
                </a:solidFill>
                <a:latin typeface="Plus Jakarta Sans"/>
                <a:ea typeface="Plus Jakarta Sans"/>
                <a:cs typeface="Plus Jakarta Sans"/>
              </a:rPr>
              <a:t>The founding seat includes the full cohort.</a:t>
            </a:r>
          </a:p>
        </p:txBody>
      </p:sp>
      <p:sp>
        <p:nvSpPr>
          <p:cNvPr id="7" name="s149 text 7">
            <a:extLst xmlns:a="http://schemas.openxmlformats.org/drawingml/2006/main">
              <a:ext uri="{FF2B5EF4-FFF2-40B4-BE49-F238E27FC236}">
                <a16:creationId xmlns:a16="http://schemas.microsoft.com/office/drawing/2014/main" id="{4E20AE35-BF4E-433B-AD92-BB02F18ADD24}"/>
              </a:ext>
            </a:extLst>
          </p:cNvPr>
          <p:cNvSpPr>
            <a:spLocks xmlns:a="http://schemas.openxmlformats.org/drawingml/2006/main" noGrp="1"/>
          </p:cNvSpPr>
          <p:nvPr/>
        </p:nvSpPr>
        <p:spPr>
          <a:xfrm xmlns:a="http://schemas.openxmlformats.org/drawingml/2006/main">
            <a:off x="762000" y="5248275"/>
            <a:ext cx="1190625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400" b="1" i="0">
                <a:solidFill>
                  <a:srgbClr val="15291E"/>
                </a:solidFill>
                <a:latin typeface="Plus Jakarta Sans"/>
                <a:ea typeface="Plus Jakarta Sans"/>
                <a:cs typeface="Plus Jakarta Sans"/>
              </a:defRPr>
            </a:pPr>
            <a:r>
              <a:rPr sz="2400" b="1" i="0">
                <a:solidFill>
                  <a:srgbClr val="15291E"/>
                </a:solidFill>
                <a:latin typeface="Plus Jakarta Sans"/>
                <a:ea typeface="Plus Jakarta Sans"/>
                <a:cs typeface="Plus Jakarta Sans"/>
              </a:rPr>
              <a:t>$5,000 USD · SkillTree VIP</a:t>
            </a:r>
          </a:p>
        </p:txBody>
      </p:sp>
      <p:sp>
        <p:nvSpPr>
          <p:cNvPr id="8" name="s149 text 8">
            <a:extLst xmlns:a="http://schemas.openxmlformats.org/drawingml/2006/main">
              <a:ext uri="{FF2B5EF4-FFF2-40B4-BE49-F238E27FC236}">
                <a16:creationId xmlns:a16="http://schemas.microsoft.com/office/drawing/2014/main" id="{4E215B89-03B5-4C76-BE73-AB602136EA56}"/>
              </a:ext>
            </a:extLst>
          </p:cNvPr>
          <p:cNvSpPr>
            <a:spLocks xmlns:a="http://schemas.openxmlformats.org/drawingml/2006/main" noGrp="1"/>
          </p:cNvSpPr>
          <p:nvPr/>
        </p:nvSpPr>
        <p:spPr>
          <a:xfrm xmlns:a="http://schemas.openxmlformats.org/drawingml/2006/main">
            <a:off x="762000" y="5800725"/>
            <a:ext cx="11906250" cy="38576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25000"/>
              </a:lnSpc>
              <a:buNone/>
              <a:defRPr sz="2025" b="0" i="0">
                <a:solidFill>
                  <a:srgbClr val="506559"/>
                </a:solidFill>
                <a:latin typeface="Plus Jakarta Sans"/>
                <a:ea typeface="Plus Jakarta Sans"/>
                <a:cs typeface="Plus Jakarta Sans"/>
              </a:defRPr>
            </a:pPr>
            <a:r>
              <a:rPr sz="2025" b="0" i="0">
                <a:solidFill>
                  <a:srgbClr val="506559"/>
                </a:solidFill>
                <a:latin typeface="Plus Jakarta Sans"/>
                <a:ea typeface="Plus Jakarta Sans"/>
                <a:cs typeface="Plus Jakarta Sans"/>
              </a:rPr>
              <a:t>Everything in the founding seat, plus three private 1-on-1 build sessions with Ahmed.</a:t>
            </a:r>
          </a:p>
        </p:txBody>
      </p:sp>
      <p:sp>
        <p:nvSpPr>
          <p:cNvPr id="9" name="s149 text 9">
            <a:extLst xmlns:a="http://schemas.openxmlformats.org/drawingml/2006/main">
              <a:ext uri="{FF2B5EF4-FFF2-40B4-BE49-F238E27FC236}">
                <a16:creationId xmlns:a16="http://schemas.microsoft.com/office/drawing/2014/main" id="{C7FB0132-F942-4A8A-8360-8126EAD03BF0}"/>
              </a:ext>
            </a:extLst>
          </p:cNvPr>
          <p:cNvSpPr>
            <a:spLocks xmlns:a="http://schemas.openxmlformats.org/drawingml/2006/main" noGrp="1"/>
          </p:cNvSpPr>
          <p:nvPr/>
        </p:nvSpPr>
        <p:spPr>
          <a:xfrm xmlns:a="http://schemas.openxmlformats.org/drawingml/2006/main">
            <a:off x="762000" y="6376988"/>
            <a:ext cx="119062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25000"/>
              </a:lnSpc>
              <a:buNone/>
              <a:defRPr sz="1650" b="0" i="0">
                <a:solidFill>
                  <a:srgbClr val="506559"/>
                </a:solidFill>
                <a:latin typeface="Plus Jakarta Sans"/>
                <a:ea typeface="Plus Jakarta Sans"/>
                <a:cs typeface="Plus Jakarta Sans"/>
              </a:defRPr>
            </a:pPr>
            <a:r>
              <a:rPr sz="1650" b="0" i="0">
                <a:solidFill>
                  <a:srgbClr val="506559"/>
                </a:solidFill>
                <a:latin typeface="Plus Jakarta Sans"/>
                <a:ea typeface="Plus Jakarta Sans"/>
                <a:cs typeface="Plus Jakarta Sans"/>
              </a:rPr>
              <a:t>5 VIP places within the 50-seat cohort.</a:t>
            </a:r>
          </a:p>
        </p:txBody>
      </p:sp>
      <p:sp>
        <p:nvSpPr>
          <p:cNvPr id="10" name="s149 text 10">
            <a:extLst xmlns:a="http://schemas.openxmlformats.org/drawingml/2006/main">
              <a:ext uri="{FF2B5EF4-FFF2-40B4-BE49-F238E27FC236}">
                <a16:creationId xmlns:a16="http://schemas.microsoft.com/office/drawing/2014/main" id="{FFDA728E-3D88-439D-8B53-82285F0433AF}"/>
              </a:ext>
            </a:extLst>
          </p:cNvPr>
          <p:cNvSpPr>
            <a:spLocks xmlns:a="http://schemas.openxmlformats.org/drawingml/2006/main" noGrp="1"/>
          </p:cNvSpPr>
          <p:nvPr/>
        </p:nvSpPr>
        <p:spPr>
          <a:xfrm xmlns:a="http://schemas.openxmlformats.org/drawingml/2006/main">
            <a:off x="13799939" y="8086725"/>
            <a:ext cx="678061"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4047"/>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149 / 152</a:t>
            </a:r>
          </a:p>
        </p:txBody>
      </p:sp>
    </p:spTree>
    <p:extLst>
      <p:ext uri="{BB962C8B-B14F-4D97-AF65-F5344CB8AC3E}">
        <p14:creationId xmlns:p14="http://schemas.microsoft.com/office/powerpoint/2010/main" val="1065389899"/>
      </p:ext>
    </p:extLst>
  </p:cSld>
</p:sld>
</file>

<file path=ppt/slides/slide150.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c8d345ea1e84b17"/>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50 text 2">
            <a:extLst xmlns:a="http://schemas.openxmlformats.org/drawingml/2006/main">
              <a:ext uri="{FF2B5EF4-FFF2-40B4-BE49-F238E27FC236}">
                <a16:creationId xmlns:a16="http://schemas.microsoft.com/office/drawing/2014/main" id="{C0CEDD8E-FA2C-4C06-9308-D0E591F7FE84}"/>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50 text 3">
            <a:extLst xmlns:a="http://schemas.openxmlformats.org/drawingml/2006/main">
              <a:ext uri="{FF2B5EF4-FFF2-40B4-BE49-F238E27FC236}">
                <a16:creationId xmlns:a16="http://schemas.microsoft.com/office/drawing/2014/main" id="{B3982C93-3B42-4D4A-B689-766EB3A06918}"/>
              </a:ext>
            </a:extLst>
          </p:cNvPr>
          <p:cNvSpPr>
            <a:spLocks xmlns:a="http://schemas.openxmlformats.org/drawingml/2006/main" noGrp="1"/>
          </p:cNvSpPr>
          <p:nvPr/>
        </p:nvSpPr>
        <p:spPr>
          <a:xfrm xmlns:a="http://schemas.openxmlformats.org/drawingml/2006/main">
            <a:off x="13283803" y="476250"/>
            <a:ext cx="119419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Join the cohort</a:t>
            </a:r>
          </a:p>
        </p:txBody>
      </p:sp>
      <p:sp>
        <p:nvSpPr>
          <p:cNvPr id="4" name="s150 text 4">
            <a:extLst xmlns:a="http://schemas.openxmlformats.org/drawingml/2006/main">
              <a:ext uri="{FF2B5EF4-FFF2-40B4-BE49-F238E27FC236}">
                <a16:creationId xmlns:a16="http://schemas.microsoft.com/office/drawing/2014/main" id="{A82E67B4-737E-491F-8985-C01C23604436}"/>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The guarantee and refund terms</a:t>
            </a:r>
          </a:p>
        </p:txBody>
      </p:sp>
      <p:sp>
        <p:nvSpPr>
          <p:cNvPr id="5" name="s150 text 5">
            <a:extLst xmlns:a="http://schemas.openxmlformats.org/drawingml/2006/main">
              <a:ext uri="{FF2B5EF4-FFF2-40B4-BE49-F238E27FC236}">
                <a16:creationId xmlns:a16="http://schemas.microsoft.com/office/drawing/2014/main" id="{9581C54E-8410-4209-8CC5-A7375843B448}"/>
              </a:ext>
            </a:extLst>
          </p:cNvPr>
          <p:cNvSpPr>
            <a:spLocks xmlns:a="http://schemas.openxmlformats.org/drawingml/2006/main" noGrp="1"/>
          </p:cNvSpPr>
          <p:nvPr/>
        </p:nvSpPr>
        <p:spPr>
          <a:xfrm xmlns:a="http://schemas.openxmlformats.org/drawingml/2006/main">
            <a:off x="762000" y="311467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01</a:t>
            </a:r>
          </a:p>
        </p:txBody>
      </p:sp>
      <p:sp>
        <p:nvSpPr>
          <p:cNvPr id="6" name="s150 text 6">
            <a:extLst xmlns:a="http://schemas.openxmlformats.org/drawingml/2006/main">
              <a:ext uri="{FF2B5EF4-FFF2-40B4-BE49-F238E27FC236}">
                <a16:creationId xmlns:a16="http://schemas.microsoft.com/office/drawing/2014/main" id="{A375B73A-278E-4363-89F8-E2BCA56AA623}"/>
              </a:ext>
            </a:extLst>
          </p:cNvPr>
          <p:cNvSpPr>
            <a:spLocks xmlns:a="http://schemas.openxmlformats.org/drawingml/2006/main" noGrp="1"/>
          </p:cNvSpPr>
          <p:nvPr/>
        </p:nvSpPr>
        <p:spPr>
          <a:xfrm xmlns:a="http://schemas.openxmlformats.org/drawingml/2006/main">
            <a:off x="1543050" y="327660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Participate</a:t>
            </a:r>
          </a:p>
        </p:txBody>
      </p:sp>
      <p:sp>
        <p:nvSpPr>
          <p:cNvPr id="7" name="s150 text 7">
            <a:extLst xmlns:a="http://schemas.openxmlformats.org/drawingml/2006/main">
              <a:ext uri="{FF2B5EF4-FFF2-40B4-BE49-F238E27FC236}">
                <a16:creationId xmlns:a16="http://schemas.microsoft.com/office/drawing/2014/main" id="{27DDCAAF-012E-466A-A6FA-A09A7CC803BE}"/>
              </a:ext>
            </a:extLst>
          </p:cNvPr>
          <p:cNvSpPr>
            <a:spLocks xmlns:a="http://schemas.openxmlformats.org/drawingml/2006/main" noGrp="1"/>
          </p:cNvSpPr>
          <p:nvPr/>
        </p:nvSpPr>
        <p:spPr>
          <a:xfrm xmlns:a="http://schemas.openxmlformats.org/drawingml/2006/main">
            <a:off x="5848350" y="329088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Attend all six sessions and complete setup.</a:t>
            </a:r>
          </a:p>
        </p:txBody>
      </p:sp>
      <p:sp>
        <p:nvSpPr>
          <p:cNvPr id="8" name="s150 text 8">
            <a:extLst xmlns:a="http://schemas.openxmlformats.org/drawingml/2006/main">
              <a:ext uri="{FF2B5EF4-FFF2-40B4-BE49-F238E27FC236}">
                <a16:creationId xmlns:a16="http://schemas.microsoft.com/office/drawing/2014/main" id="{2A985DED-8B26-4C68-8215-8A92C3FB1C26}"/>
              </a:ext>
            </a:extLst>
          </p:cNvPr>
          <p:cNvSpPr>
            <a:spLocks xmlns:a="http://schemas.openxmlformats.org/drawingml/2006/main" noGrp="1"/>
          </p:cNvSpPr>
          <p:nvPr/>
        </p:nvSpPr>
        <p:spPr>
          <a:xfrm xmlns:a="http://schemas.openxmlformats.org/drawingml/2006/main">
            <a:off x="762000" y="404812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02</a:t>
            </a:r>
          </a:p>
        </p:txBody>
      </p:sp>
      <p:sp>
        <p:nvSpPr>
          <p:cNvPr id="9" name="s150 text 9">
            <a:extLst xmlns:a="http://schemas.openxmlformats.org/drawingml/2006/main">
              <a:ext uri="{FF2B5EF4-FFF2-40B4-BE49-F238E27FC236}">
                <a16:creationId xmlns:a16="http://schemas.microsoft.com/office/drawing/2014/main" id="{A36C197B-7F2C-4007-A830-DD7F77ED6E82}"/>
              </a:ext>
            </a:extLst>
          </p:cNvPr>
          <p:cNvSpPr>
            <a:spLocks xmlns:a="http://schemas.openxmlformats.org/drawingml/2006/main" noGrp="1"/>
          </p:cNvSpPr>
          <p:nvPr/>
        </p:nvSpPr>
        <p:spPr>
          <a:xfrm xmlns:a="http://schemas.openxmlformats.org/drawingml/2006/main">
            <a:off x="1543050" y="421005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Build outcome</a:t>
            </a:r>
          </a:p>
        </p:txBody>
      </p:sp>
      <p:sp>
        <p:nvSpPr>
          <p:cNvPr id="10" name="s150 text 10">
            <a:extLst xmlns:a="http://schemas.openxmlformats.org/drawingml/2006/main">
              <a:ext uri="{FF2B5EF4-FFF2-40B4-BE49-F238E27FC236}">
                <a16:creationId xmlns:a16="http://schemas.microsoft.com/office/drawing/2014/main" id="{10B8270A-8E05-4011-84F5-BFD0A1E4548A}"/>
              </a:ext>
            </a:extLst>
          </p:cNvPr>
          <p:cNvSpPr>
            <a:spLocks xmlns:a="http://schemas.openxmlformats.org/drawingml/2006/main" noGrp="1"/>
          </p:cNvSpPr>
          <p:nvPr/>
        </p:nvSpPr>
        <p:spPr>
          <a:xfrm xmlns:a="http://schemas.openxmlformats.org/drawingml/2006/main">
            <a:off x="5848350" y="422433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Leave with a working department.</a:t>
            </a:r>
          </a:p>
        </p:txBody>
      </p:sp>
      <p:sp>
        <p:nvSpPr>
          <p:cNvPr id="11" name="s150 text 11">
            <a:extLst xmlns:a="http://schemas.openxmlformats.org/drawingml/2006/main">
              <a:ext uri="{FF2B5EF4-FFF2-40B4-BE49-F238E27FC236}">
                <a16:creationId xmlns:a16="http://schemas.microsoft.com/office/drawing/2014/main" id="{36FA18F0-40E4-4AB1-8A30-33AF1515D4EF}"/>
              </a:ext>
            </a:extLst>
          </p:cNvPr>
          <p:cNvSpPr>
            <a:spLocks xmlns:a="http://schemas.openxmlformats.org/drawingml/2006/main" noGrp="1"/>
          </p:cNvSpPr>
          <p:nvPr/>
        </p:nvSpPr>
        <p:spPr>
          <a:xfrm xmlns:a="http://schemas.openxmlformats.org/drawingml/2006/main">
            <a:off x="762000" y="498157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03</a:t>
            </a:r>
          </a:p>
        </p:txBody>
      </p:sp>
      <p:sp>
        <p:nvSpPr>
          <p:cNvPr id="12" name="s150 text 12">
            <a:extLst xmlns:a="http://schemas.openxmlformats.org/drawingml/2006/main">
              <a:ext uri="{FF2B5EF4-FFF2-40B4-BE49-F238E27FC236}">
                <a16:creationId xmlns:a16="http://schemas.microsoft.com/office/drawing/2014/main" id="{C7C4BC8B-3DF2-4DBC-9986-60884E5EE53F}"/>
              </a:ext>
            </a:extLst>
          </p:cNvPr>
          <p:cNvSpPr>
            <a:spLocks xmlns:a="http://schemas.openxmlformats.org/drawingml/2006/main" noGrp="1"/>
          </p:cNvSpPr>
          <p:nvPr/>
        </p:nvSpPr>
        <p:spPr>
          <a:xfrm xmlns:a="http://schemas.openxmlformats.org/drawingml/2006/main">
            <a:off x="1543050" y="514350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Build guarantee</a:t>
            </a:r>
          </a:p>
        </p:txBody>
      </p:sp>
      <p:sp>
        <p:nvSpPr>
          <p:cNvPr id="13" name="s150 text 13">
            <a:extLst xmlns:a="http://schemas.openxmlformats.org/drawingml/2006/main">
              <a:ext uri="{FF2B5EF4-FFF2-40B4-BE49-F238E27FC236}">
                <a16:creationId xmlns:a16="http://schemas.microsoft.com/office/drawing/2014/main" id="{9ECF500D-630E-499E-8BF9-D22DA6E1FD61}"/>
              </a:ext>
            </a:extLst>
          </p:cNvPr>
          <p:cNvSpPr>
            <a:spLocks xmlns:a="http://schemas.openxmlformats.org/drawingml/2006/main" noGrp="1"/>
          </p:cNvSpPr>
          <p:nvPr/>
        </p:nvSpPr>
        <p:spPr>
          <a:xfrm xmlns:a="http://schemas.openxmlformats.org/drawingml/2006/main">
            <a:off x="5848350" y="5000625"/>
            <a:ext cx="8629650" cy="628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Request a full refund within 7 days after Session 6 if the outcome is not</a:t>
            </a:r>
          </a:p>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reached.</a:t>
            </a:r>
          </a:p>
        </p:txBody>
      </p:sp>
      <p:sp>
        <p:nvSpPr>
          <p:cNvPr id="14" name="s150 text 14">
            <a:extLst xmlns:a="http://schemas.openxmlformats.org/drawingml/2006/main">
              <a:ext uri="{FF2B5EF4-FFF2-40B4-BE49-F238E27FC236}">
                <a16:creationId xmlns:a16="http://schemas.microsoft.com/office/drawing/2014/main" id="{FB3374E1-7173-417F-9B1D-DD15F9C7AF9C}"/>
              </a:ext>
            </a:extLst>
          </p:cNvPr>
          <p:cNvSpPr>
            <a:spLocks xmlns:a="http://schemas.openxmlformats.org/drawingml/2006/main" noGrp="1"/>
          </p:cNvSpPr>
          <p:nvPr/>
        </p:nvSpPr>
        <p:spPr>
          <a:xfrm xmlns:a="http://schemas.openxmlformats.org/drawingml/2006/main">
            <a:off x="762000" y="5915025"/>
            <a:ext cx="5715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4050" b="0" i="0">
                <a:solidFill>
                  <a:srgbClr val="117A43"/>
                </a:solidFill>
                <a:latin typeface="Instrument Serif"/>
                <a:ea typeface="Instrument Serif"/>
                <a:cs typeface="Instrument Serif"/>
              </a:defRPr>
            </a:pPr>
            <a:r>
              <a:rPr sz="4050" b="0" i="0">
                <a:solidFill>
                  <a:srgbClr val="117A43"/>
                </a:solidFill>
                <a:latin typeface="Instrument Serif"/>
                <a:ea typeface="Instrument Serif"/>
                <a:cs typeface="Instrument Serif"/>
              </a:rPr>
              <a:t>04</a:t>
            </a:r>
          </a:p>
        </p:txBody>
      </p:sp>
      <p:sp>
        <p:nvSpPr>
          <p:cNvPr id="15" name="s150 text 15">
            <a:extLst xmlns:a="http://schemas.openxmlformats.org/drawingml/2006/main">
              <a:ext uri="{FF2B5EF4-FFF2-40B4-BE49-F238E27FC236}">
                <a16:creationId xmlns:a16="http://schemas.microsoft.com/office/drawing/2014/main" id="{877F7607-CC41-4CCF-95DE-687BE05CD83F}"/>
              </a:ext>
            </a:extLst>
          </p:cNvPr>
          <p:cNvSpPr>
            <a:spLocks xmlns:a="http://schemas.openxmlformats.org/drawingml/2006/main" noGrp="1"/>
          </p:cNvSpPr>
          <p:nvPr/>
        </p:nvSpPr>
        <p:spPr>
          <a:xfrm xmlns:a="http://schemas.openxmlformats.org/drawingml/2006/main">
            <a:off x="1543050" y="6076950"/>
            <a:ext cx="40957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75" b="1" i="0">
                <a:solidFill>
                  <a:srgbClr val="15291E"/>
                </a:solidFill>
                <a:latin typeface="Plus Jakarta Sans"/>
                <a:ea typeface="Plus Jakarta Sans"/>
                <a:cs typeface="Plus Jakarta Sans"/>
              </a:defRPr>
            </a:pPr>
            <a:r>
              <a:rPr sz="2175" b="1" i="0">
                <a:solidFill>
                  <a:srgbClr val="15291E"/>
                </a:solidFill>
                <a:latin typeface="Plus Jakarta Sans"/>
                <a:ea typeface="Plus Jakarta Sans"/>
                <a:cs typeface="Plus Jakarta Sans"/>
              </a:rPr>
              <a:t>Cooling-off</a:t>
            </a:r>
          </a:p>
        </p:txBody>
      </p:sp>
      <p:sp>
        <p:nvSpPr>
          <p:cNvPr id="16" name="s150 text 16">
            <a:extLst xmlns:a="http://schemas.openxmlformats.org/drawingml/2006/main">
              <a:ext uri="{FF2B5EF4-FFF2-40B4-BE49-F238E27FC236}">
                <a16:creationId xmlns:a16="http://schemas.microsoft.com/office/drawing/2014/main" id="{39CC8E72-424F-40FF-8398-193E193E1AFA}"/>
              </a:ext>
            </a:extLst>
          </p:cNvPr>
          <p:cNvSpPr>
            <a:spLocks xmlns:a="http://schemas.openxmlformats.org/drawingml/2006/main" noGrp="1"/>
          </p:cNvSpPr>
          <p:nvPr/>
        </p:nvSpPr>
        <p:spPr>
          <a:xfrm xmlns:a="http://schemas.openxmlformats.org/drawingml/2006/main">
            <a:off x="5848350" y="6091238"/>
            <a:ext cx="8629650" cy="3143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950" b="0" i="0">
                <a:solidFill>
                  <a:srgbClr val="506559"/>
                </a:solidFill>
                <a:latin typeface="Plus Jakarta Sans"/>
                <a:ea typeface="Plus Jakarta Sans"/>
                <a:cs typeface="Plus Jakarta Sans"/>
              </a:defRPr>
            </a:pPr>
            <a:r>
              <a:rPr sz="1950" b="0" i="0">
                <a:solidFill>
                  <a:srgbClr val="506559"/>
                </a:solidFill>
                <a:latin typeface="Plus Jakarta Sans"/>
                <a:ea typeface="Plus Jakarta Sans"/>
                <a:cs typeface="Plus Jakarta Sans"/>
              </a:rPr>
              <a:t>Within 3 days of purchase and before Session 1.</a:t>
            </a:r>
          </a:p>
        </p:txBody>
      </p:sp>
      <p:sp>
        <p:nvSpPr>
          <p:cNvPr id="17" name="s150 text 17">
            <a:extLst xmlns:a="http://schemas.openxmlformats.org/drawingml/2006/main">
              <a:ext uri="{FF2B5EF4-FFF2-40B4-BE49-F238E27FC236}">
                <a16:creationId xmlns:a16="http://schemas.microsoft.com/office/drawing/2014/main" id="{FBDBBB8E-278A-477C-BC92-7E331FB59A04}"/>
              </a:ext>
            </a:extLst>
          </p:cNvPr>
          <p:cNvSpPr>
            <a:spLocks xmlns:a="http://schemas.openxmlformats.org/drawingml/2006/main" noGrp="1"/>
          </p:cNvSpPr>
          <p:nvPr/>
        </p:nvSpPr>
        <p:spPr>
          <a:xfrm xmlns:a="http://schemas.openxmlformats.org/drawingml/2006/main">
            <a:off x="13779252" y="8086725"/>
            <a:ext cx="698748"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5842"/>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150 / 152</a:t>
            </a:r>
          </a:p>
        </p:txBody>
      </p:sp>
    </p:spTree>
    <p:extLst>
      <p:ext uri="{BB962C8B-B14F-4D97-AF65-F5344CB8AC3E}">
        <p14:creationId xmlns:p14="http://schemas.microsoft.com/office/powerpoint/2010/main" val="545533599"/>
      </p:ext>
    </p:extLst>
  </p:cSld>
</p:sld>
</file>

<file path=ppt/slides/slide151.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b9cff7b86d9c4280"/>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51 text 2">
            <a:extLst xmlns:a="http://schemas.openxmlformats.org/drawingml/2006/main">
              <a:ext uri="{FF2B5EF4-FFF2-40B4-BE49-F238E27FC236}">
                <a16:creationId xmlns:a16="http://schemas.microsoft.com/office/drawing/2014/main" id="{E1D492BC-6073-4ECF-8BFA-1DE7FD0DCBE9}"/>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51 text 3">
            <a:extLst xmlns:a="http://schemas.openxmlformats.org/drawingml/2006/main">
              <a:ext uri="{FF2B5EF4-FFF2-40B4-BE49-F238E27FC236}">
                <a16:creationId xmlns:a16="http://schemas.microsoft.com/office/drawing/2014/main" id="{56419E57-DE8D-43EF-86D1-6938A301174F}"/>
              </a:ext>
            </a:extLst>
          </p:cNvPr>
          <p:cNvSpPr>
            <a:spLocks xmlns:a="http://schemas.openxmlformats.org/drawingml/2006/main" noGrp="1"/>
          </p:cNvSpPr>
          <p:nvPr/>
        </p:nvSpPr>
        <p:spPr>
          <a:xfrm xmlns:a="http://schemas.openxmlformats.org/drawingml/2006/main">
            <a:off x="13283803" y="476250"/>
            <a:ext cx="119419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Join the cohort</a:t>
            </a:r>
          </a:p>
        </p:txBody>
      </p:sp>
      <p:sp>
        <p:nvSpPr>
          <p:cNvPr id="4" name="s151 text 4">
            <a:extLst xmlns:a="http://schemas.openxmlformats.org/drawingml/2006/main">
              <a:ext uri="{FF2B5EF4-FFF2-40B4-BE49-F238E27FC236}">
                <a16:creationId xmlns:a16="http://schemas.microsoft.com/office/drawing/2014/main" id="{270F1F0D-3D0D-454E-BBD8-1572DCF2B61E}"/>
              </a:ext>
            </a:extLst>
          </p:cNvPr>
          <p:cNvSpPr>
            <a:spLocks xmlns:a="http://schemas.openxmlformats.org/drawingml/2006/main" noGrp="1"/>
          </p:cNvSpPr>
          <p:nvPr/>
        </p:nvSpPr>
        <p:spPr>
          <a:xfrm xmlns:a="http://schemas.openxmlformats.org/drawingml/2006/main">
            <a:off x="762000" y="1285875"/>
            <a:ext cx="13525500" cy="1381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0000"/>
              </a:lnSpc>
              <a:buNone/>
              <a:defRPr sz="4650" b="1" i="0">
                <a:solidFill>
                  <a:srgbClr val="15291E"/>
                </a:solidFill>
                <a:latin typeface="Plus Jakarta Sans"/>
                <a:ea typeface="Plus Jakarta Sans"/>
                <a:cs typeface="Plus Jakarta Sans"/>
              </a:defRPr>
            </a:pPr>
            <a:r>
              <a:rPr sz="4650" b="1" i="0">
                <a:solidFill>
                  <a:srgbClr val="15291E"/>
                </a:solidFill>
                <a:latin typeface="Plus Jakarta Sans"/>
                <a:ea typeface="Plus Jakarta Sans"/>
                <a:cs typeface="Plus Jakarta Sans"/>
              </a:rPr>
              <a:t>Bring your business. We build around it.</a:t>
            </a:r>
          </a:p>
        </p:txBody>
      </p:sp>
      <p:sp>
        <p:nvSpPr>
          <p:cNvPr id="5" name="s151 text 5">
            <a:extLst xmlns:a="http://schemas.openxmlformats.org/drawingml/2006/main">
              <a:ext uri="{FF2B5EF4-FFF2-40B4-BE49-F238E27FC236}">
                <a16:creationId xmlns:a16="http://schemas.microsoft.com/office/drawing/2014/main" id="{7BC8B3C1-EE37-4844-B369-7101D9205E03}"/>
              </a:ext>
            </a:extLst>
          </p:cNvPr>
          <p:cNvSpPr>
            <a:spLocks xmlns:a="http://schemas.openxmlformats.org/drawingml/2006/main" noGrp="1"/>
          </p:cNvSpPr>
          <p:nvPr/>
        </p:nvSpPr>
        <p:spPr>
          <a:xfrm xmlns:a="http://schemas.openxmlformats.org/drawingml/2006/main">
            <a:off x="762000" y="3609975"/>
            <a:ext cx="6524625"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506559"/>
                </a:solidFill>
                <a:latin typeface="Plus Jakarta Sans"/>
                <a:ea typeface="Plus Jakarta Sans"/>
                <a:cs typeface="Plus Jakarta Sans"/>
              </a:defRPr>
            </a:pPr>
            <a:r>
              <a:rPr sz="2100" b="0" i="0">
                <a:solidFill>
                  <a:srgbClr val="506559"/>
                </a:solidFill>
                <a:latin typeface="Plus Jakarta Sans"/>
                <a:ea typeface="Plus Jakarta Sans"/>
                <a:cs typeface="Plus Jakarta Sans"/>
              </a:rPr>
              <a:t>Your build</a:t>
            </a:r>
          </a:p>
        </p:txBody>
      </p:sp>
      <p:sp>
        <p:nvSpPr>
          <p:cNvPr id="6" name="s151 text 6">
            <a:extLst xmlns:a="http://schemas.openxmlformats.org/drawingml/2006/main">
              <a:ext uri="{FF2B5EF4-FFF2-40B4-BE49-F238E27FC236}">
                <a16:creationId xmlns:a16="http://schemas.microsoft.com/office/drawing/2014/main" id="{39365965-B4FC-4AE8-AE13-2BA9DB557C7F}"/>
              </a:ext>
            </a:extLst>
          </p:cNvPr>
          <p:cNvSpPr>
            <a:spLocks xmlns:a="http://schemas.openxmlformats.org/drawingml/2006/main" noGrp="1"/>
          </p:cNvSpPr>
          <p:nvPr/>
        </p:nvSpPr>
        <p:spPr>
          <a:xfrm xmlns:a="http://schemas.openxmlformats.org/drawingml/2006/main">
            <a:off x="762000" y="4276725"/>
            <a:ext cx="6524625" cy="49336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One founder and one machine.</a:t>
            </a:r>
          </a:p>
        </p:txBody>
      </p:sp>
      <p:sp>
        <p:nvSpPr>
          <p:cNvPr id="7" name="s151 text 7">
            <a:extLst xmlns:a="http://schemas.openxmlformats.org/drawingml/2006/main">
              <a:ext uri="{FF2B5EF4-FFF2-40B4-BE49-F238E27FC236}">
                <a16:creationId xmlns:a16="http://schemas.microsoft.com/office/drawing/2014/main" id="{C937C504-43FC-44E2-A1A7-20B7AD00E762}"/>
              </a:ext>
            </a:extLst>
          </p:cNvPr>
          <p:cNvSpPr>
            <a:spLocks xmlns:a="http://schemas.openxmlformats.org/drawingml/2006/main" noGrp="1"/>
          </p:cNvSpPr>
          <p:nvPr/>
        </p:nvSpPr>
        <p:spPr>
          <a:xfrm xmlns:a="http://schemas.openxmlformats.org/drawingml/2006/main">
            <a:off x="762000" y="5036790"/>
            <a:ext cx="6524625" cy="98673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Your business sources and time to</a:t>
            </a:r>
          </a:p>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practice.</a:t>
            </a:r>
          </a:p>
        </p:txBody>
      </p:sp>
      <p:sp>
        <p:nvSpPr>
          <p:cNvPr id="8" name="s151 text 8">
            <a:extLst xmlns:a="http://schemas.openxmlformats.org/drawingml/2006/main">
              <a:ext uri="{FF2B5EF4-FFF2-40B4-BE49-F238E27FC236}">
                <a16:creationId xmlns:a16="http://schemas.microsoft.com/office/drawing/2014/main" id="{18C3C378-AF07-4ADB-BB32-BD2F51809B83}"/>
              </a:ext>
            </a:extLst>
          </p:cNvPr>
          <p:cNvSpPr>
            <a:spLocks xmlns:a="http://schemas.openxmlformats.org/drawingml/2006/main" noGrp="1"/>
          </p:cNvSpPr>
          <p:nvPr/>
        </p:nvSpPr>
        <p:spPr>
          <a:xfrm xmlns:a="http://schemas.openxmlformats.org/drawingml/2006/main">
            <a:off x="7953375" y="3609975"/>
            <a:ext cx="6524625" cy="3333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100" b="0" i="0">
                <a:solidFill>
                  <a:srgbClr val="506559"/>
                </a:solidFill>
                <a:latin typeface="Plus Jakarta Sans"/>
                <a:ea typeface="Plus Jakarta Sans"/>
                <a:cs typeface="Plus Jakarta Sans"/>
              </a:defRPr>
            </a:pPr>
            <a:r>
              <a:rPr sz="2100" b="0" i="0">
                <a:solidFill>
                  <a:srgbClr val="506559"/>
                </a:solidFill>
                <a:latin typeface="Plus Jakarta Sans"/>
                <a:ea typeface="Plus Jakarta Sans"/>
                <a:cs typeface="Plus Jakarta Sans"/>
              </a:rPr>
              <a:t>Your account</a:t>
            </a:r>
          </a:p>
        </p:txBody>
      </p:sp>
      <p:sp>
        <p:nvSpPr>
          <p:cNvPr id="9" name="s151 text 9">
            <a:extLst xmlns:a="http://schemas.openxmlformats.org/drawingml/2006/main">
              <a:ext uri="{FF2B5EF4-FFF2-40B4-BE49-F238E27FC236}">
                <a16:creationId xmlns:a16="http://schemas.microsoft.com/office/drawing/2014/main" id="{9358EE67-01FE-448C-924A-1688CEAE6E0C}"/>
              </a:ext>
            </a:extLst>
          </p:cNvPr>
          <p:cNvSpPr>
            <a:spLocks xmlns:a="http://schemas.openxmlformats.org/drawingml/2006/main" noGrp="1"/>
          </p:cNvSpPr>
          <p:nvPr/>
        </p:nvSpPr>
        <p:spPr>
          <a:xfrm xmlns:a="http://schemas.openxmlformats.org/drawingml/2006/main">
            <a:off x="7953375" y="4276725"/>
            <a:ext cx="6524625" cy="98673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A separate AI account paid to its</a:t>
            </a:r>
          </a:p>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provider.</a:t>
            </a:r>
          </a:p>
        </p:txBody>
      </p:sp>
      <p:sp>
        <p:nvSpPr>
          <p:cNvPr id="10" name="s151 text 10">
            <a:extLst xmlns:a="http://schemas.openxmlformats.org/drawingml/2006/main">
              <a:ext uri="{FF2B5EF4-FFF2-40B4-BE49-F238E27FC236}">
                <a16:creationId xmlns:a16="http://schemas.microsoft.com/office/drawing/2014/main" id="{630CFAD4-2D84-4B6C-9FAE-9DC0386F3DF6}"/>
              </a:ext>
            </a:extLst>
          </p:cNvPr>
          <p:cNvSpPr>
            <a:spLocks xmlns:a="http://schemas.openxmlformats.org/drawingml/2006/main" noGrp="1"/>
          </p:cNvSpPr>
          <p:nvPr/>
        </p:nvSpPr>
        <p:spPr>
          <a:xfrm xmlns:a="http://schemas.openxmlformats.org/drawingml/2006/main">
            <a:off x="7953375" y="5530155"/>
            <a:ext cx="6524625" cy="98673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4"/>
          </a:bodyPr>
          <a:lstStyle xmlns:a="http://schemas.openxmlformats.org/drawingml/2006/main"/>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Optional connected tools may carry</a:t>
            </a:r>
          </a:p>
          <a:p xmlns:a="http://schemas.openxmlformats.org/drawingml/2006/main">
            <a:pPr algn="l">
              <a:lnSpc>
                <a:spcPct val="116667"/>
              </a:lnSpc>
              <a:buNone/>
              <a:defRPr sz="2775" b="0" i="0">
                <a:solidFill>
                  <a:srgbClr val="15291E"/>
                </a:solidFill>
                <a:latin typeface="Plus Jakarta Sans"/>
                <a:ea typeface="Plus Jakarta Sans"/>
                <a:cs typeface="Plus Jakarta Sans"/>
              </a:defRPr>
            </a:pPr>
            <a:r>
              <a:rPr sz="2775" b="0" i="0">
                <a:solidFill>
                  <a:srgbClr val="15291E"/>
                </a:solidFill>
                <a:latin typeface="Plus Jakarta Sans"/>
                <a:ea typeface="Plus Jakarta Sans"/>
                <a:cs typeface="Plus Jakarta Sans"/>
              </a:rPr>
              <a:t>their own costs.</a:t>
            </a:r>
          </a:p>
        </p:txBody>
      </p:sp>
      <p:sp>
        <p:nvSpPr>
          <p:cNvPr id="11" name="s151 text 11">
            <a:extLst xmlns:a="http://schemas.openxmlformats.org/drawingml/2006/main">
              <a:ext uri="{FF2B5EF4-FFF2-40B4-BE49-F238E27FC236}">
                <a16:creationId xmlns:a16="http://schemas.microsoft.com/office/drawing/2014/main" id="{682724AC-BEDB-40B8-9AD6-6B5A139A74CA}"/>
              </a:ext>
            </a:extLst>
          </p:cNvPr>
          <p:cNvSpPr>
            <a:spLocks xmlns:a="http://schemas.openxmlformats.org/drawingml/2006/main" noGrp="1"/>
          </p:cNvSpPr>
          <p:nvPr/>
        </p:nvSpPr>
        <p:spPr>
          <a:xfrm xmlns:a="http://schemas.openxmlformats.org/drawingml/2006/main">
            <a:off x="13841164" y="8086725"/>
            <a:ext cx="63683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87508"/>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151 / 152</a:t>
            </a:r>
          </a:p>
        </p:txBody>
      </p:sp>
    </p:spTree>
    <p:extLst>
      <p:ext uri="{BB962C8B-B14F-4D97-AF65-F5344CB8AC3E}">
        <p14:creationId xmlns:p14="http://schemas.microsoft.com/office/powerpoint/2010/main" val="1104851133"/>
      </p:ext>
    </p:extLst>
  </p:cSld>
</p:sld>
</file>

<file path=ppt/slides/slide152.xml><?xml version="1.0" encoding="utf-8"?>
<p:sld xmlns:p="http://schemas.openxmlformats.org/presentationml/2006/main">
  <p:cSld>
    <p:bg>
      <p:bgPr>
        <a:solidFill xmlns:a="http://schemas.openxmlformats.org/drawingml/2006/main">
          <a:srgbClr val="F6F7F8"/>
        </a:solidFill>
      </p:bgPr>
    </p:bg>
    <p:spTree>
      <p:nvGrpSpPr>
        <p:cNvPr id="1" name=""/>
        <p:cNvGrpSpPr/>
        <p:nvPr/>
      </p:nvGrpSpPr>
      <p:grpSpPr>
        <a:xfrm xmlns:a="http://schemas.openxmlformats.org/drawingml/2006/main"/>
      </p:grpSpPr>
      <p:pic>
        <p:nvPicPr>
          <p:cNvPr id="19" name=""/>
          <p:cNvPicPr>
            <a:picLocks xmlns:a="http://schemas.openxmlformats.org/drawingml/2006/main" noChangeAspect="1"/>
          </p:cNvPicPr>
          <p:nvPr/>
        </p:nvPicPr>
        <p:blipFill>
          <a:blip xmlns:r="http://schemas.openxmlformats.org/officeDocument/2006/relationships" xmlns:a="http://schemas.openxmlformats.org/drawingml/2006/main" r:embed="R7108e152c59242ec"/>
          <a:stretch xmlns:a="http://schemas.openxmlformats.org/drawingml/2006/main"/>
        </p:blipFill>
        <p:spPr>
          <a:xfrm xmlns:a="http://schemas.openxmlformats.org/drawingml/2006/main">
            <a:off x="762000" y="438150"/>
            <a:ext cx="285750" cy="361950"/>
          </a:xfrm>
          <a:prstGeom xmlns:a="http://schemas.openxmlformats.org/drawingml/2006/main" prst="rect">
            <a:avLst/>
          </a:prstGeom>
        </p:spPr>
      </p:pic>
      <p:sp>
        <p:nvSpPr>
          <p:cNvPr id="2" name="s152 text 2">
            <a:extLst xmlns:a="http://schemas.openxmlformats.org/drawingml/2006/main">
              <a:ext uri="{FF2B5EF4-FFF2-40B4-BE49-F238E27FC236}">
                <a16:creationId xmlns:a16="http://schemas.microsoft.com/office/drawing/2014/main" id="{06878023-9E49-4334-B073-DC0DA4E4EBCC}"/>
              </a:ext>
            </a:extLst>
          </p:cNvPr>
          <p:cNvSpPr>
            <a:spLocks xmlns:a="http://schemas.openxmlformats.org/drawingml/2006/main" noGrp="1"/>
          </p:cNvSpPr>
          <p:nvPr/>
        </p:nvSpPr>
        <p:spPr>
          <a:xfrm xmlns:a="http://schemas.openxmlformats.org/drawingml/2006/main">
            <a:off x="1171575" y="485775"/>
            <a:ext cx="1252984"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725" b="0" i="0">
                <a:solidFill>
                  <a:srgbClr val="0B8A4B"/>
                </a:solidFill>
                <a:latin typeface="Marcellus"/>
                <a:ea typeface="Marcellus"/>
                <a:cs typeface="Marcellus"/>
              </a:defRPr>
            </a:pPr>
            <a:r>
              <a:rPr sz="1725" b="0" i="0">
                <a:solidFill>
                  <a:srgbClr val="0B8A4B"/>
                </a:solidFill>
                <a:latin typeface="Marcellus"/>
                <a:ea typeface="Marcellus"/>
                <a:cs typeface="Marcellus"/>
              </a:rPr>
              <a:t>SKILLTREE</a:t>
            </a:r>
          </a:p>
        </p:txBody>
      </p:sp>
      <p:sp>
        <p:nvSpPr>
          <p:cNvPr id="3" name="s152 text 3">
            <a:extLst xmlns:a="http://schemas.openxmlformats.org/drawingml/2006/main">
              <a:ext uri="{FF2B5EF4-FFF2-40B4-BE49-F238E27FC236}">
                <a16:creationId xmlns:a16="http://schemas.microsoft.com/office/drawing/2014/main" id="{2E1803B4-743B-430C-8BDA-A6901550748E}"/>
              </a:ext>
            </a:extLst>
          </p:cNvPr>
          <p:cNvSpPr>
            <a:spLocks xmlns:a="http://schemas.openxmlformats.org/drawingml/2006/main" noGrp="1"/>
          </p:cNvSpPr>
          <p:nvPr/>
        </p:nvSpPr>
        <p:spPr>
          <a:xfrm xmlns:a="http://schemas.openxmlformats.org/drawingml/2006/main">
            <a:off x="13283803" y="476250"/>
            <a:ext cx="1194197"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1350" b="0" i="0">
                <a:solidFill>
                  <a:srgbClr val="627065"/>
                </a:solidFill>
                <a:latin typeface="Plus Jakarta Sans"/>
                <a:ea typeface="Plus Jakarta Sans"/>
                <a:cs typeface="Plus Jakarta Sans"/>
              </a:defRPr>
            </a:pPr>
            <a:r>
              <a:rPr sz="1350" b="0" i="0">
                <a:solidFill>
                  <a:srgbClr val="627065"/>
                </a:solidFill>
                <a:latin typeface="Plus Jakarta Sans"/>
                <a:ea typeface="Plus Jakarta Sans"/>
                <a:cs typeface="Plus Jakarta Sans"/>
              </a:rPr>
              <a:t>Join the cohort</a:t>
            </a:r>
          </a:p>
        </p:txBody>
      </p:sp>
      <p:sp>
        <p:nvSpPr>
          <p:cNvPr id="4" name="s152 text 4">
            <a:extLst xmlns:a="http://schemas.openxmlformats.org/drawingml/2006/main">
              <a:ext uri="{FF2B5EF4-FFF2-40B4-BE49-F238E27FC236}">
                <a16:creationId xmlns:a16="http://schemas.microsoft.com/office/drawing/2014/main" id="{EB501ACF-C4F0-4D6F-9838-410746FDE9EB}"/>
              </a:ext>
            </a:extLst>
          </p:cNvPr>
          <p:cNvSpPr>
            <a:spLocks xmlns:a="http://schemas.openxmlformats.org/drawingml/2006/main" noGrp="1"/>
          </p:cNvSpPr>
          <p:nvPr/>
        </p:nvSpPr>
        <p:spPr>
          <a:xfrm xmlns:a="http://schemas.openxmlformats.org/drawingml/2006/main">
            <a:off x="762000" y="1238250"/>
            <a:ext cx="13525500" cy="1619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93333"/>
              </a:lnSpc>
              <a:buNone/>
              <a:defRPr sz="5325" b="1" i="0">
                <a:solidFill>
                  <a:srgbClr val="15291E"/>
                </a:solidFill>
                <a:latin typeface="Plus Jakarta Sans"/>
                <a:ea typeface="Plus Jakarta Sans"/>
                <a:cs typeface="Plus Jakarta Sans"/>
              </a:defRPr>
            </a:pPr>
            <a:r>
              <a:rPr sz="5325" b="1" i="0">
                <a:solidFill>
                  <a:srgbClr val="15291E"/>
                </a:solidFill>
                <a:latin typeface="Plus Jakarta Sans"/>
                <a:ea typeface="Plus Jakarta Sans"/>
                <a:cs typeface="Plus Jakarta Sans"/>
              </a:rPr>
              <a:t>Your files. Your knowledge.</a:t>
            </a:r>
          </a:p>
          <a:p xmlns:a="http://schemas.openxmlformats.org/drawingml/2006/main">
            <a:pPr algn="l">
              <a:lnSpc>
                <a:spcPct val="93333"/>
              </a:lnSpc>
              <a:buNone/>
              <a:defRPr sz="5325" b="1" i="0">
                <a:solidFill>
                  <a:srgbClr val="15291E"/>
                </a:solidFill>
                <a:latin typeface="Plus Jakarta Sans"/>
                <a:ea typeface="Plus Jakarta Sans"/>
                <a:cs typeface="Plus Jakarta Sans"/>
              </a:defRPr>
            </a:pPr>
            <a:r>
              <a:rPr sz="5325" b="1" i="0">
                <a:solidFill>
                  <a:srgbClr val="15291E"/>
                </a:solidFill>
                <a:latin typeface="Plus Jakarta Sans"/>
                <a:ea typeface="Plus Jakarta Sans"/>
                <a:cs typeface="Plus Jakarta Sans"/>
              </a:rPr>
              <a:t>Your own SkillTreeOS.</a:t>
            </a:r>
          </a:p>
        </p:txBody>
      </p:sp>
      <p:sp>
        <p:nvSpPr>
          <p:cNvPr id="5" name="s152 text 5">
            <a:extLst xmlns:a="http://schemas.openxmlformats.org/drawingml/2006/main">
              <a:ext uri="{FF2B5EF4-FFF2-40B4-BE49-F238E27FC236}">
                <a16:creationId xmlns:a16="http://schemas.microsoft.com/office/drawing/2014/main" id="{2A2420DA-43A3-4F15-9582-1BCFE35545A9}"/>
              </a:ext>
            </a:extLst>
          </p:cNvPr>
          <p:cNvSpPr>
            <a:spLocks xmlns:a="http://schemas.openxmlformats.org/drawingml/2006/main" noGrp="1"/>
          </p:cNvSpPr>
          <p:nvPr/>
        </p:nvSpPr>
        <p:spPr>
          <a:xfrm xmlns:a="http://schemas.openxmlformats.org/drawingml/2006/main">
            <a:off x="762000" y="3362325"/>
            <a:ext cx="6860232"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025" b="1" i="0">
                <a:solidFill>
                  <a:srgbClr val="15291E"/>
                </a:solidFill>
                <a:latin typeface="Plus Jakarta Sans"/>
                <a:ea typeface="Plus Jakarta Sans"/>
                <a:cs typeface="Plus Jakarta Sans"/>
              </a:defRPr>
            </a:pPr>
            <a:r>
              <a:rPr sz="2025" b="1" i="0">
                <a:solidFill>
                  <a:srgbClr val="15291E"/>
                </a:solidFill>
                <a:latin typeface="Plus Jakarta Sans"/>
                <a:ea typeface="Plus Jakarta Sans"/>
                <a:cs typeface="Plus Jakarta Sans"/>
              </a:rPr>
              <a:t>6 live sessions</a:t>
            </a:r>
          </a:p>
        </p:txBody>
      </p:sp>
      <p:sp>
        <p:nvSpPr>
          <p:cNvPr id="6" name="s152 text 6">
            <a:extLst xmlns:a="http://schemas.openxmlformats.org/drawingml/2006/main">
              <a:ext uri="{FF2B5EF4-FFF2-40B4-BE49-F238E27FC236}">
                <a16:creationId xmlns:a16="http://schemas.microsoft.com/office/drawing/2014/main" id="{68424F0C-7181-48EB-A986-1526DE4C39CA}"/>
              </a:ext>
            </a:extLst>
          </p:cNvPr>
          <p:cNvSpPr>
            <a:spLocks xmlns:a="http://schemas.openxmlformats.org/drawingml/2006/main" noGrp="1"/>
          </p:cNvSpPr>
          <p:nvPr/>
        </p:nvSpPr>
        <p:spPr>
          <a:xfrm xmlns:a="http://schemas.openxmlformats.org/drawingml/2006/main">
            <a:off x="762000" y="3781425"/>
            <a:ext cx="6334125" cy="324594"/>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5"/>
          </a:bodyPr>
          <a:lstStyle xmlns:a="http://schemas.openxmlformats.org/drawingml/2006/main"/>
          <a:p xmlns:a="http://schemas.openxmlformats.org/drawingml/2006/main">
            <a:pPr algn="l">
              <a:lnSpc>
                <a:spcPct val="118333"/>
              </a:lnSpc>
              <a:buNone/>
              <a:defRPr sz="1800" b="0" i="0">
                <a:solidFill>
                  <a:srgbClr val="506559"/>
                </a:solidFill>
                <a:latin typeface="Plus Jakarta Sans"/>
                <a:ea typeface="Plus Jakarta Sans"/>
                <a:cs typeface="Plus Jakarta Sans"/>
              </a:defRPr>
            </a:pPr>
            <a:r>
              <a:rPr sz="1800" b="0" i="0">
                <a:solidFill>
                  <a:srgbClr val="506559"/>
                </a:solidFill>
                <a:latin typeface="Plus Jakarta Sans"/>
                <a:ea typeface="Plus Jakarta Sans"/>
                <a:cs typeface="Plus Jakarta Sans"/>
              </a:rPr>
              <a:t>Sep 21–Oct 2 · 10 AM–12 PM Eastern</a:t>
            </a:r>
          </a:p>
        </p:txBody>
      </p:sp>
      <p:sp>
        <p:nvSpPr>
          <p:cNvPr id="7" name="s152 text 7">
            <a:extLst xmlns:a="http://schemas.openxmlformats.org/drawingml/2006/main">
              <a:ext uri="{FF2B5EF4-FFF2-40B4-BE49-F238E27FC236}">
                <a16:creationId xmlns:a16="http://schemas.microsoft.com/office/drawing/2014/main" id="{1F2A4CA8-4373-4BAF-8972-0DC22B4908BF}"/>
              </a:ext>
            </a:extLst>
          </p:cNvPr>
          <p:cNvSpPr>
            <a:spLocks xmlns:a="http://schemas.openxmlformats.org/drawingml/2006/main" noGrp="1"/>
          </p:cNvSpPr>
          <p:nvPr/>
        </p:nvSpPr>
        <p:spPr>
          <a:xfrm xmlns:a="http://schemas.openxmlformats.org/drawingml/2006/main">
            <a:off x="762000" y="4399806"/>
            <a:ext cx="6860232"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025" b="1" i="0">
                <a:solidFill>
                  <a:srgbClr val="15291E"/>
                </a:solidFill>
                <a:latin typeface="Plus Jakarta Sans"/>
                <a:ea typeface="Plus Jakarta Sans"/>
                <a:cs typeface="Plus Jakarta Sans"/>
              </a:defRPr>
            </a:pPr>
            <a:r>
              <a:rPr sz="2025" b="1" i="0">
                <a:solidFill>
                  <a:srgbClr val="15291E"/>
                </a:solidFill>
                <a:latin typeface="Plus Jakarta Sans"/>
                <a:ea typeface="Plus Jakarta Sans"/>
                <a:cs typeface="Plus Jakarta Sans"/>
              </a:rPr>
              <a:t>Live teaching and Q&amp;A</a:t>
            </a:r>
          </a:p>
        </p:txBody>
      </p:sp>
      <p:sp>
        <p:nvSpPr>
          <p:cNvPr id="8" name="s152 text 8">
            <a:extLst xmlns:a="http://schemas.openxmlformats.org/drawingml/2006/main">
              <a:ext uri="{FF2B5EF4-FFF2-40B4-BE49-F238E27FC236}">
                <a16:creationId xmlns:a16="http://schemas.microsoft.com/office/drawing/2014/main" id="{BDD49F48-A0E8-438B-B6E0-D002A621D1F3}"/>
              </a:ext>
            </a:extLst>
          </p:cNvPr>
          <p:cNvSpPr>
            <a:spLocks xmlns:a="http://schemas.openxmlformats.org/drawingml/2006/main" noGrp="1"/>
          </p:cNvSpPr>
          <p:nvPr/>
        </p:nvSpPr>
        <p:spPr>
          <a:xfrm xmlns:a="http://schemas.openxmlformats.org/drawingml/2006/main">
            <a:off x="762000" y="4818906"/>
            <a:ext cx="6334125" cy="324594"/>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5"/>
          </a:bodyPr>
          <a:lstStyle xmlns:a="http://schemas.openxmlformats.org/drawingml/2006/main"/>
          <a:p xmlns:a="http://schemas.openxmlformats.org/drawingml/2006/main">
            <a:pPr algn="l">
              <a:lnSpc>
                <a:spcPct val="118333"/>
              </a:lnSpc>
              <a:buNone/>
              <a:defRPr sz="1800" b="0" i="0">
                <a:solidFill>
                  <a:srgbClr val="506559"/>
                </a:solidFill>
                <a:latin typeface="Plus Jakarta Sans"/>
                <a:ea typeface="Plus Jakarta Sans"/>
                <a:cs typeface="Plus Jakarta Sans"/>
              </a:defRPr>
            </a:pPr>
            <a:r>
              <a:rPr sz="1800" b="0" i="0">
                <a:solidFill>
                  <a:srgbClr val="506559"/>
                </a:solidFill>
                <a:latin typeface="Plus Jakarta Sans"/>
                <a:ea typeface="Plus Jakarta Sans"/>
                <a:cs typeface="Plus Jakarta Sans"/>
              </a:rPr>
              <a:t>Build your company and first department with Ahmed.</a:t>
            </a:r>
          </a:p>
        </p:txBody>
      </p:sp>
      <p:sp>
        <p:nvSpPr>
          <p:cNvPr id="9" name="s152 text 9">
            <a:extLst xmlns:a="http://schemas.openxmlformats.org/drawingml/2006/main">
              <a:ext uri="{FF2B5EF4-FFF2-40B4-BE49-F238E27FC236}">
                <a16:creationId xmlns:a16="http://schemas.microsoft.com/office/drawing/2014/main" id="{28B61D83-D8E8-404D-8FDD-864DF0EA7850}"/>
              </a:ext>
            </a:extLst>
          </p:cNvPr>
          <p:cNvSpPr>
            <a:spLocks xmlns:a="http://schemas.openxmlformats.org/drawingml/2006/main" noGrp="1"/>
          </p:cNvSpPr>
          <p:nvPr/>
        </p:nvSpPr>
        <p:spPr>
          <a:xfrm xmlns:a="http://schemas.openxmlformats.org/drawingml/2006/main">
            <a:off x="762000" y="5437287"/>
            <a:ext cx="6860232"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025" b="1" i="0">
                <a:solidFill>
                  <a:srgbClr val="15291E"/>
                </a:solidFill>
                <a:latin typeface="Plus Jakarta Sans"/>
                <a:ea typeface="Plus Jakarta Sans"/>
                <a:cs typeface="Plus Jakarta Sans"/>
              </a:defRPr>
            </a:pPr>
            <a:r>
              <a:rPr sz="2025" b="1" i="0">
                <a:solidFill>
                  <a:srgbClr val="15291E"/>
                </a:solidFill>
                <a:latin typeface="Plus Jakarta Sans"/>
                <a:ea typeface="Plus Jakarta Sans"/>
                <a:cs typeface="Plus Jakarta Sans"/>
              </a:rPr>
              <a:t>SkillTreeOS and the library</a:t>
            </a:r>
          </a:p>
        </p:txBody>
      </p:sp>
      <p:sp>
        <p:nvSpPr>
          <p:cNvPr id="10" name="s152 text 10">
            <a:extLst xmlns:a="http://schemas.openxmlformats.org/drawingml/2006/main">
              <a:ext uri="{FF2B5EF4-FFF2-40B4-BE49-F238E27FC236}">
                <a16:creationId xmlns:a16="http://schemas.microsoft.com/office/drawing/2014/main" id="{027591DF-205D-4804-96EE-5CBFA23D1073}"/>
              </a:ext>
            </a:extLst>
          </p:cNvPr>
          <p:cNvSpPr>
            <a:spLocks xmlns:a="http://schemas.openxmlformats.org/drawingml/2006/main" noGrp="1"/>
          </p:cNvSpPr>
          <p:nvPr/>
        </p:nvSpPr>
        <p:spPr>
          <a:xfrm xmlns:a="http://schemas.openxmlformats.org/drawingml/2006/main">
            <a:off x="762000" y="5856387"/>
            <a:ext cx="6334125" cy="324594"/>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5"/>
          </a:bodyPr>
          <a:lstStyle xmlns:a="http://schemas.openxmlformats.org/drawingml/2006/main"/>
          <a:p xmlns:a="http://schemas.openxmlformats.org/drawingml/2006/main">
            <a:pPr algn="l">
              <a:lnSpc>
                <a:spcPct val="118333"/>
              </a:lnSpc>
              <a:buNone/>
              <a:defRPr sz="1800" b="0" i="0">
                <a:solidFill>
                  <a:srgbClr val="506559"/>
                </a:solidFill>
                <a:latin typeface="Plus Jakarta Sans"/>
                <a:ea typeface="Plus Jakarta Sans"/>
                <a:cs typeface="Plus Jakarta Sans"/>
              </a:defRPr>
            </a:pPr>
            <a:r>
              <a:rPr sz="1800" b="0" i="0">
                <a:solidFill>
                  <a:srgbClr val="506559"/>
                </a:solidFill>
                <a:latin typeface="Plus Jakarta Sans"/>
                <a:ea typeface="Plus Jakarta Sans"/>
                <a:cs typeface="Plus Jakarta Sans"/>
              </a:rPr>
              <a:t>20 OS tools and 5 encoded business examples.</a:t>
            </a:r>
          </a:p>
        </p:txBody>
      </p:sp>
      <p:sp>
        <p:nvSpPr>
          <p:cNvPr id="11" name="s152 text 11">
            <a:extLst xmlns:a="http://schemas.openxmlformats.org/drawingml/2006/main">
              <a:ext uri="{FF2B5EF4-FFF2-40B4-BE49-F238E27FC236}">
                <a16:creationId xmlns:a16="http://schemas.microsoft.com/office/drawing/2014/main" id="{EA09A287-9426-4FBC-A528-2FFED4BA63E8}"/>
              </a:ext>
            </a:extLst>
          </p:cNvPr>
          <p:cNvSpPr>
            <a:spLocks xmlns:a="http://schemas.openxmlformats.org/drawingml/2006/main" noGrp="1"/>
          </p:cNvSpPr>
          <p:nvPr/>
        </p:nvSpPr>
        <p:spPr>
          <a:xfrm xmlns:a="http://schemas.openxmlformats.org/drawingml/2006/main">
            <a:off x="762000" y="6474768"/>
            <a:ext cx="6860232"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2025" b="1" i="0">
                <a:solidFill>
                  <a:srgbClr val="15291E"/>
                </a:solidFill>
                <a:latin typeface="Plus Jakarta Sans"/>
                <a:ea typeface="Plus Jakarta Sans"/>
                <a:cs typeface="Plus Jakarta Sans"/>
              </a:defRPr>
            </a:pPr>
            <a:r>
              <a:rPr sz="2025" b="1" i="0">
                <a:solidFill>
                  <a:srgbClr val="15291E"/>
                </a:solidFill>
                <a:latin typeface="Plus Jakarta Sans"/>
                <a:ea typeface="Plus Jakarta Sans"/>
                <a:cs typeface="Plus Jakarta Sans"/>
              </a:rPr>
              <a:t>Recordings and documentation</a:t>
            </a:r>
          </a:p>
        </p:txBody>
      </p:sp>
      <p:sp>
        <p:nvSpPr>
          <p:cNvPr id="12" name="s152 text 12">
            <a:extLst xmlns:a="http://schemas.openxmlformats.org/drawingml/2006/main">
              <a:ext uri="{FF2B5EF4-FFF2-40B4-BE49-F238E27FC236}">
                <a16:creationId xmlns:a16="http://schemas.microsoft.com/office/drawing/2014/main" id="{86EFD517-6385-4E7D-924E-1606C7E95273}"/>
              </a:ext>
            </a:extLst>
          </p:cNvPr>
          <p:cNvSpPr>
            <a:spLocks xmlns:a="http://schemas.openxmlformats.org/drawingml/2006/main" noGrp="1"/>
          </p:cNvSpPr>
          <p:nvPr/>
        </p:nvSpPr>
        <p:spPr>
          <a:xfrm xmlns:a="http://schemas.openxmlformats.org/drawingml/2006/main">
            <a:off x="762000" y="6893868"/>
            <a:ext cx="6334125" cy="324594"/>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95"/>
          </a:bodyPr>
          <a:lstStyle xmlns:a="http://schemas.openxmlformats.org/drawingml/2006/main"/>
          <a:p xmlns:a="http://schemas.openxmlformats.org/drawingml/2006/main">
            <a:pPr algn="l">
              <a:lnSpc>
                <a:spcPct val="118333"/>
              </a:lnSpc>
              <a:buNone/>
              <a:defRPr sz="1800" b="0" i="0">
                <a:solidFill>
                  <a:srgbClr val="506559"/>
                </a:solidFill>
                <a:latin typeface="Plus Jakarta Sans"/>
                <a:ea typeface="Plus Jakarta Sans"/>
                <a:cs typeface="Plus Jakarta Sans"/>
              </a:defRPr>
            </a:pPr>
            <a:r>
              <a:rPr sz="1800" b="0" i="0">
                <a:solidFill>
                  <a:srgbClr val="506559"/>
                </a:solidFill>
                <a:latin typeface="Plus Jakarta Sans"/>
                <a:ea typeface="Plus Jakarta Sans"/>
                <a:cs typeface="Plus Jakarta Sans"/>
              </a:rPr>
              <a:t>SOPs, templates and the cohort community.</a:t>
            </a:r>
          </a:p>
        </p:txBody>
      </p:sp>
      <p:sp>
        <p:nvSpPr>
          <p:cNvPr id="13" name="s152 text 13">
            <a:extLst xmlns:a="http://schemas.openxmlformats.org/drawingml/2006/main">
              <a:ext uri="{FF2B5EF4-FFF2-40B4-BE49-F238E27FC236}">
                <a16:creationId xmlns:a16="http://schemas.microsoft.com/office/drawing/2014/main" id="{0ADB96E0-20D0-403A-8C83-5B5DD5FA02FE}"/>
              </a:ext>
            </a:extLst>
          </p:cNvPr>
          <p:cNvSpPr>
            <a:spLocks xmlns:a="http://schemas.openxmlformats.org/drawingml/2006/main" noGrp="1"/>
          </p:cNvSpPr>
          <p:nvPr/>
        </p:nvSpPr>
        <p:spPr>
          <a:xfrm xmlns:a="http://schemas.openxmlformats.org/drawingml/2006/main">
            <a:off x="8822382" y="3362325"/>
            <a:ext cx="5655618" cy="2000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7222"/>
          </a:bodyPr>
          <a:lstStyle xmlns:a="http://schemas.openxmlformats.org/drawingml/2006/main"/>
          <a:p xmlns:a="http://schemas.openxmlformats.org/drawingml/2006/main">
            <a:pPr algn="l">
              <a:lnSpc>
                <a:spcPct val="100000"/>
              </a:lnSpc>
              <a:buNone/>
              <a:defRPr sz="1350" b="0" i="0">
                <a:solidFill>
                  <a:srgbClr val="506559"/>
                </a:solidFill>
                <a:latin typeface="Menlo"/>
                <a:ea typeface="Menlo"/>
                <a:cs typeface="Menlo"/>
              </a:defRPr>
            </a:pPr>
            <a:r>
              <a:rPr sz="1350" b="0" i="0">
                <a:solidFill>
                  <a:srgbClr val="506559"/>
                </a:solidFill>
                <a:latin typeface="Menlo"/>
                <a:ea typeface="Menlo"/>
                <a:cs typeface="Menlo"/>
              </a:rPr>
              <a:t>FOUNDING SEAT</a:t>
            </a:r>
          </a:p>
        </p:txBody>
      </p:sp>
      <p:sp>
        <p:nvSpPr>
          <p:cNvPr id="14" name="s152 text 14">
            <a:extLst xmlns:a="http://schemas.openxmlformats.org/drawingml/2006/main">
              <a:ext uri="{FF2B5EF4-FFF2-40B4-BE49-F238E27FC236}">
                <a16:creationId xmlns:a16="http://schemas.microsoft.com/office/drawing/2014/main" id="{096D3C92-5330-4DF1-BA2B-0F9F97E067AA}"/>
              </a:ext>
            </a:extLst>
          </p:cNvPr>
          <p:cNvSpPr>
            <a:spLocks xmlns:a="http://schemas.openxmlformats.org/drawingml/2006/main" noGrp="1"/>
          </p:cNvSpPr>
          <p:nvPr/>
        </p:nvSpPr>
        <p:spPr>
          <a:xfrm xmlns:a="http://schemas.openxmlformats.org/drawingml/2006/main">
            <a:off x="8822382" y="3676650"/>
            <a:ext cx="5655618" cy="857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00000"/>
              </a:lnSpc>
              <a:buNone/>
              <a:defRPr sz="5625" b="1" i="0">
                <a:solidFill>
                  <a:srgbClr val="0B8A4B"/>
                </a:solidFill>
                <a:latin typeface="Plus Jakarta Sans"/>
                <a:ea typeface="Plus Jakarta Sans"/>
                <a:cs typeface="Plus Jakarta Sans"/>
              </a:defRPr>
            </a:pPr>
            <a:r>
              <a:rPr sz="5625" b="1" i="0">
                <a:solidFill>
                  <a:srgbClr val="0B8A4B"/>
                </a:solidFill>
                <a:latin typeface="Plus Jakarta Sans"/>
                <a:ea typeface="Plus Jakarta Sans"/>
                <a:cs typeface="Plus Jakarta Sans"/>
              </a:rPr>
              <a:t>$1,497 USD</a:t>
            </a:r>
          </a:p>
        </p:txBody>
      </p:sp>
      <p:sp>
        <p:nvSpPr>
          <p:cNvPr id="15" name="s152 text 15">
            <a:extLst xmlns:a="http://schemas.openxmlformats.org/drawingml/2006/main">
              <a:ext uri="{FF2B5EF4-FFF2-40B4-BE49-F238E27FC236}">
                <a16:creationId xmlns:a16="http://schemas.microsoft.com/office/drawing/2014/main" id="{0BB90192-F5F5-4472-A864-5B643CFD5CE1}"/>
              </a:ext>
            </a:extLst>
          </p:cNvPr>
          <p:cNvSpPr>
            <a:spLocks xmlns:a="http://schemas.openxmlformats.org/drawingml/2006/main" noGrp="1"/>
          </p:cNvSpPr>
          <p:nvPr/>
        </p:nvSpPr>
        <p:spPr>
          <a:xfrm xmlns:a="http://schemas.openxmlformats.org/drawingml/2006/main">
            <a:off x="8822382" y="4743450"/>
            <a:ext cx="5191125" cy="79712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9985"/>
          </a:bodyPr>
          <a:lstStyle xmlns:a="http://schemas.openxmlformats.org/drawingml/2006/main"/>
          <a:p xmlns:a="http://schemas.openxmlformats.org/drawingml/2006/main">
            <a:pPr algn="l">
              <a:lnSpc>
                <a:spcPct val="112500"/>
              </a:lnSpc>
              <a:buNone/>
              <a:defRPr sz="2325" b="1" i="0">
                <a:solidFill>
                  <a:srgbClr val="0B8A4B"/>
                </a:solidFill>
                <a:latin typeface="Plus Jakarta Sans"/>
                <a:ea typeface="Plus Jakarta Sans"/>
                <a:cs typeface="Plus Jakarta Sans"/>
              </a:defRPr>
            </a:pPr>
            <a:r>
              <a:rPr sz="2325" b="1" i="0">
                <a:solidFill>
                  <a:srgbClr val="0B8A4B"/>
                </a:solidFill>
                <a:latin typeface="Plus Jakarta Sans"/>
                <a:ea typeface="Plus Jakarta Sans"/>
                <a:cs typeface="Plus Jakarta Sans"/>
              </a:rPr>
              <a:t>The checkout link is in the webinar</a:t>
            </a:r>
          </a:p>
          <a:p xmlns:a="http://schemas.openxmlformats.org/drawingml/2006/main">
            <a:pPr algn="l">
              <a:lnSpc>
                <a:spcPct val="112500"/>
              </a:lnSpc>
              <a:buNone/>
              <a:defRPr sz="2325" b="1" i="0">
                <a:solidFill>
                  <a:srgbClr val="0B8A4B"/>
                </a:solidFill>
                <a:latin typeface="Plus Jakarta Sans"/>
                <a:ea typeface="Plus Jakarta Sans"/>
                <a:cs typeface="Plus Jakarta Sans"/>
              </a:defRPr>
            </a:pPr>
            <a:r>
              <a:rPr sz="2325" b="1" i="0">
                <a:solidFill>
                  <a:srgbClr val="0B8A4B"/>
                </a:solidFill>
                <a:latin typeface="Plus Jakarta Sans"/>
                <a:ea typeface="Plus Jakarta Sans"/>
                <a:cs typeface="Plus Jakarta Sans"/>
              </a:rPr>
              <a:t>chat.</a:t>
            </a:r>
          </a:p>
        </p:txBody>
      </p:sp>
      <p:sp>
        <p:nvSpPr>
          <p:cNvPr id="16" name="s152 text 16">
            <a:extLst xmlns:a="http://schemas.openxmlformats.org/drawingml/2006/main">
              <a:ext uri="{FF2B5EF4-FFF2-40B4-BE49-F238E27FC236}">
                <a16:creationId xmlns:a16="http://schemas.microsoft.com/office/drawing/2014/main" id="{6A4C3C81-CE52-4D25-BABC-1D92C67D2C0B}"/>
              </a:ext>
            </a:extLst>
          </p:cNvPr>
          <p:cNvSpPr>
            <a:spLocks xmlns:a="http://schemas.openxmlformats.org/drawingml/2006/main" noGrp="1"/>
          </p:cNvSpPr>
          <p:nvPr/>
        </p:nvSpPr>
        <p:spPr>
          <a:xfrm xmlns:a="http://schemas.openxmlformats.org/drawingml/2006/main">
            <a:off x="8822382" y="5750123"/>
            <a:ext cx="5655618" cy="107156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25000"/>
              </a:lnSpc>
              <a:buNone/>
              <a:defRPr sz="1875" b="0" i="0">
                <a:solidFill>
                  <a:srgbClr val="506559"/>
                </a:solidFill>
                <a:latin typeface="Plus Jakarta Sans"/>
                <a:ea typeface="Plus Jakarta Sans"/>
                <a:cs typeface="Plus Jakarta Sans"/>
              </a:defRPr>
            </a:pPr>
            <a:r>
              <a:rPr sz="1875" b="0" i="0">
                <a:solidFill>
                  <a:srgbClr val="506559"/>
                </a:solidFill>
                <a:latin typeface="Plus Jakarta Sans"/>
                <a:ea typeface="Plus Jakarta Sans"/>
                <a:cs typeface="Plus Jakarta Sans"/>
              </a:rPr>
              <a:t>Stay with us.</a:t>
            </a:r>
          </a:p>
          <a:p xmlns:a="http://schemas.openxmlformats.org/drawingml/2006/main">
            <a:pPr algn="l">
              <a:lnSpc>
                <a:spcPct val="125000"/>
              </a:lnSpc>
              <a:buNone/>
              <a:defRPr sz="1875" b="0" i="0">
                <a:solidFill>
                  <a:srgbClr val="506559"/>
                </a:solidFill>
                <a:latin typeface="Plus Jakarta Sans"/>
                <a:ea typeface="Plus Jakarta Sans"/>
                <a:cs typeface="Plus Jakarta Sans"/>
              </a:defRPr>
            </a:pPr>
            <a:r>
              <a:rPr sz="1875" b="0" i="0">
                <a:solidFill>
                  <a:srgbClr val="506559"/>
                </a:solidFill>
                <a:latin typeface="Plus Jakarta Sans"/>
                <a:ea typeface="Plus Jakarta Sans"/>
                <a:cs typeface="Plus Jakarta Sans"/>
              </a:rPr>
              <a:t>Ask your questions.</a:t>
            </a:r>
          </a:p>
          <a:p xmlns:a="http://schemas.openxmlformats.org/drawingml/2006/main">
            <a:pPr algn="l">
              <a:lnSpc>
                <a:spcPct val="125000"/>
              </a:lnSpc>
              <a:buNone/>
              <a:defRPr sz="1875" b="0" i="0">
                <a:solidFill>
                  <a:srgbClr val="506559"/>
                </a:solidFill>
                <a:latin typeface="Plus Jakarta Sans"/>
                <a:ea typeface="Plus Jakarta Sans"/>
                <a:cs typeface="Plus Jakarta Sans"/>
              </a:defRPr>
            </a:pPr>
            <a:r>
              <a:rPr sz="1875" b="0" i="0">
                <a:solidFill>
                  <a:srgbClr val="506559"/>
                </a:solidFill>
                <a:latin typeface="Plus Jakarta Sans"/>
                <a:ea typeface="Plus Jakarta Sans"/>
                <a:cs typeface="Plus Jakarta Sans"/>
              </a:rPr>
              <a:t>We’ll help you take the next step.</a:t>
            </a:r>
          </a:p>
        </p:txBody>
      </p:sp>
      <p:sp>
        <p:nvSpPr>
          <p:cNvPr id="17" name="s152 text 17">
            <a:extLst xmlns:a="http://schemas.openxmlformats.org/drawingml/2006/main">
              <a:ext uri="{FF2B5EF4-FFF2-40B4-BE49-F238E27FC236}">
                <a16:creationId xmlns:a16="http://schemas.microsoft.com/office/drawing/2014/main" id="{C16134B4-D5D8-44A1-9181-4718A31E768F}"/>
              </a:ext>
            </a:extLst>
          </p:cNvPr>
          <p:cNvSpPr>
            <a:spLocks xmlns:a="http://schemas.openxmlformats.org/drawingml/2006/main" noGrp="1"/>
          </p:cNvSpPr>
          <p:nvPr/>
        </p:nvSpPr>
        <p:spPr>
          <a:xfrm xmlns:a="http://schemas.openxmlformats.org/drawingml/2006/main">
            <a:off x="8822382" y="7031236"/>
            <a:ext cx="5655618" cy="24288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100000"/>
          </a:bodyPr>
          <a:lstStyle xmlns:a="http://schemas.openxmlformats.org/drawingml/2006/main"/>
          <a:p xmlns:a="http://schemas.openxmlformats.org/drawingml/2006/main">
            <a:pPr algn="l">
              <a:lnSpc>
                <a:spcPct val="125000"/>
              </a:lnSpc>
              <a:buNone/>
              <a:defRPr sz="1275" b="0" i="0">
                <a:solidFill>
                  <a:srgbClr val="506559"/>
                </a:solidFill>
                <a:latin typeface="Plus Jakarta Sans"/>
                <a:ea typeface="Plus Jakarta Sans"/>
                <a:cs typeface="Plus Jakarta Sans"/>
              </a:defRPr>
            </a:pPr>
            <a:r>
              <a:rPr sz="1275" b="0" i="0">
                <a:solidFill>
                  <a:srgbClr val="506559"/>
                </a:solidFill>
                <a:latin typeface="Plus Jakarta Sans"/>
                <a:ea typeface="Plus Jakarta Sans"/>
                <a:cs typeface="Plus Jakarta Sans"/>
              </a:rPr>
              <a:t>Enrollment closes Sep 21, 10 AM Eastern, or earlier at verified capacity.</a:t>
            </a:r>
          </a:p>
        </p:txBody>
      </p:sp>
      <p:sp>
        <p:nvSpPr>
          <p:cNvPr id="18" name="s152 text 18">
            <a:extLst xmlns:a="http://schemas.openxmlformats.org/drawingml/2006/main">
              <a:ext uri="{FF2B5EF4-FFF2-40B4-BE49-F238E27FC236}">
                <a16:creationId xmlns:a16="http://schemas.microsoft.com/office/drawing/2014/main" id="{841B2BD9-F4B2-469E-80B4-FA2394D5902A}"/>
              </a:ext>
            </a:extLst>
          </p:cNvPr>
          <p:cNvSpPr>
            <a:spLocks xmlns:a="http://schemas.openxmlformats.org/drawingml/2006/main" noGrp="1"/>
          </p:cNvSpPr>
          <p:nvPr/>
        </p:nvSpPr>
        <p:spPr>
          <a:xfrm xmlns:a="http://schemas.openxmlformats.org/drawingml/2006/main">
            <a:off x="13801874" y="8086725"/>
            <a:ext cx="676126" cy="2190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none" lIns="0" tIns="0" rIns="0" bIns="0" anchor="t">
            <a:normAutofit fontScale="93175"/>
          </a:bodyPr>
          <a:lstStyle xmlns:a="http://schemas.openxmlformats.org/drawingml/2006/main"/>
          <a:p xmlns:a="http://schemas.openxmlformats.org/drawingml/2006/main">
            <a:pPr algn="l">
              <a:lnSpc>
                <a:spcPct val="100000"/>
              </a:lnSpc>
              <a:buNone/>
              <a:defRPr sz="1350" b="0" i="0">
                <a:solidFill>
                  <a:srgbClr val="506559"/>
                </a:solidFill>
                <a:latin typeface="Plus Jakarta Sans"/>
                <a:ea typeface="Plus Jakarta Sans"/>
                <a:cs typeface="Plus Jakarta Sans"/>
              </a:defRPr>
            </a:pPr>
            <a:r>
              <a:rPr sz="1350" b="0" i="0">
                <a:solidFill>
                  <a:srgbClr val="506559"/>
                </a:solidFill>
                <a:latin typeface="Plus Jakarta Sans"/>
                <a:ea typeface="Plus Jakarta Sans"/>
                <a:cs typeface="Plus Jakarta Sans"/>
              </a:rPr>
              <a:t>152 / 152</a:t>
            </a:r>
          </a:p>
        </p:txBody>
      </p:sp>
    </p:spTree>
    <p:extLst>
      <p:ext uri="{BB962C8B-B14F-4D97-AF65-F5344CB8AC3E}">
        <p14:creationId xmlns:p14="http://schemas.microsoft.com/office/powerpoint/2010/main" val="494579704"/>
      </p:ext>
    </p:extLst>
  </p:cSld>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2026-09-10T13:50:11.3020000Z</dcterms:created>
  <dcterms:modified xsi:type="dcterms:W3CDTF">2026-09-10T13:50:11.3020000Z</dcterms:modified>
</coreProperties>
</file>